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55C06-DA2E-4FEF-A5CA-47D0146AD78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3C966A-2657-40CF-8753-7175F843D057}">
      <dgm:prSet/>
      <dgm:spPr/>
      <dgm:t>
        <a:bodyPr/>
        <a:lstStyle/>
        <a:p>
          <a:r>
            <a:rPr lang="en-US" sz="3000" dirty="0">
              <a:solidFill>
                <a:srgbClr val="010000"/>
              </a:solidFill>
              <a:latin typeface="Tw Cen MT Condensed"/>
            </a:rPr>
            <a:t>PHP, Cart - Hao Nguyen</a:t>
          </a:r>
        </a:p>
      </dgm:t>
    </dgm:pt>
    <dgm:pt modelId="{EB11CDFF-2E32-4021-B0F4-296B57F9D64B}" type="parTrans" cxnId="{51EC3011-328A-47F1-A37A-B65F3009045D}">
      <dgm:prSet/>
      <dgm:spPr/>
      <dgm:t>
        <a:bodyPr/>
        <a:lstStyle/>
        <a:p>
          <a:endParaRPr lang="en-US"/>
        </a:p>
      </dgm:t>
    </dgm:pt>
    <dgm:pt modelId="{ECBEBE50-13C0-42A4-92C7-2B7B667FDF0C}" type="sibTrans" cxnId="{51EC3011-328A-47F1-A37A-B65F3009045D}">
      <dgm:prSet/>
      <dgm:spPr/>
      <dgm:t>
        <a:bodyPr/>
        <a:lstStyle/>
        <a:p>
          <a:endParaRPr lang="en-US"/>
        </a:p>
      </dgm:t>
    </dgm:pt>
    <dgm:pt modelId="{887D8512-9950-4E57-9E1D-45E78C132AFE}">
      <dgm:prSet/>
      <dgm:spPr/>
      <dgm:t>
        <a:bodyPr/>
        <a:lstStyle/>
        <a:p>
          <a:r>
            <a:rPr lang="en-US" dirty="0"/>
            <a:t>Database, Credit card- Alexander Gould</a:t>
          </a:r>
        </a:p>
      </dgm:t>
    </dgm:pt>
    <dgm:pt modelId="{6B953716-0F59-4D53-AA08-9C8EBCF4BEE1}" type="parTrans" cxnId="{336D85B0-ED49-4615-8725-EB06B01A57FA}">
      <dgm:prSet/>
      <dgm:spPr/>
      <dgm:t>
        <a:bodyPr/>
        <a:lstStyle/>
        <a:p>
          <a:endParaRPr lang="en-US"/>
        </a:p>
      </dgm:t>
    </dgm:pt>
    <dgm:pt modelId="{EFEF21E8-19DD-4175-AE14-D76A86F23957}" type="sibTrans" cxnId="{336D85B0-ED49-4615-8725-EB06B01A57FA}">
      <dgm:prSet/>
      <dgm:spPr/>
      <dgm:t>
        <a:bodyPr/>
        <a:lstStyle/>
        <a:p>
          <a:endParaRPr lang="en-US"/>
        </a:p>
      </dgm:t>
    </dgm:pt>
    <dgm:pt modelId="{2546FF59-EA52-4A19-BD40-835E1E3B53CB}">
      <dgm:prSet/>
      <dgm:spPr/>
      <dgm:t>
        <a:bodyPr/>
        <a:lstStyle/>
        <a:p>
          <a:r>
            <a:rPr lang="en-US" dirty="0"/>
            <a:t>Idea, Frontend- Pritam Roy</a:t>
          </a:r>
        </a:p>
      </dgm:t>
    </dgm:pt>
    <dgm:pt modelId="{A05F5199-A4B1-40AC-91DA-5B740B6CEE4B}" type="parTrans" cxnId="{2454A8BA-F1F1-4409-BB4B-374B7189E1AD}">
      <dgm:prSet/>
      <dgm:spPr/>
      <dgm:t>
        <a:bodyPr/>
        <a:lstStyle/>
        <a:p>
          <a:endParaRPr lang="en-US"/>
        </a:p>
      </dgm:t>
    </dgm:pt>
    <dgm:pt modelId="{8ED1D23D-6814-4075-BA2E-7C929885CEB0}" type="sibTrans" cxnId="{2454A8BA-F1F1-4409-BB4B-374B7189E1AD}">
      <dgm:prSet/>
      <dgm:spPr/>
      <dgm:t>
        <a:bodyPr/>
        <a:lstStyle/>
        <a:p>
          <a:endParaRPr lang="en-US"/>
        </a:p>
      </dgm:t>
    </dgm:pt>
    <dgm:pt modelId="{BB40B07B-9D7B-444E-B969-DF84E25FC8FF}" type="pres">
      <dgm:prSet presAssocID="{6AF55C06-DA2E-4FEF-A5CA-47D0146AD782}" presName="linear" presStyleCnt="0">
        <dgm:presLayoutVars>
          <dgm:dir/>
          <dgm:animLvl val="lvl"/>
          <dgm:resizeHandles val="exact"/>
        </dgm:presLayoutVars>
      </dgm:prSet>
      <dgm:spPr/>
    </dgm:pt>
    <dgm:pt modelId="{7A26DE9C-162A-4F01-9161-E37FE79EF0A1}" type="pres">
      <dgm:prSet presAssocID="{453C966A-2657-40CF-8753-7175F843D057}" presName="parentLin" presStyleCnt="0"/>
      <dgm:spPr/>
    </dgm:pt>
    <dgm:pt modelId="{17DC6360-CA59-465C-844A-2982E5ADDC28}" type="pres">
      <dgm:prSet presAssocID="{453C966A-2657-40CF-8753-7175F843D057}" presName="parentLeftMargin" presStyleLbl="node1" presStyleIdx="0" presStyleCnt="3"/>
      <dgm:spPr/>
    </dgm:pt>
    <dgm:pt modelId="{0CF1C4C9-05CA-4466-BFAD-120DD5433920}" type="pres">
      <dgm:prSet presAssocID="{453C966A-2657-40CF-8753-7175F843D0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D1772-6B36-4642-8DFF-6B7B5FE28F43}" type="pres">
      <dgm:prSet presAssocID="{453C966A-2657-40CF-8753-7175F843D057}" presName="negativeSpace" presStyleCnt="0"/>
      <dgm:spPr/>
    </dgm:pt>
    <dgm:pt modelId="{2C0792DD-D12F-44DE-A942-0D05C1DEDC0E}" type="pres">
      <dgm:prSet presAssocID="{453C966A-2657-40CF-8753-7175F843D057}" presName="childText" presStyleLbl="conFgAcc1" presStyleIdx="0" presStyleCnt="3">
        <dgm:presLayoutVars>
          <dgm:bulletEnabled val="1"/>
        </dgm:presLayoutVars>
      </dgm:prSet>
      <dgm:spPr/>
    </dgm:pt>
    <dgm:pt modelId="{94F588FA-3179-4ECE-96A5-2ECB2E453DCD}" type="pres">
      <dgm:prSet presAssocID="{ECBEBE50-13C0-42A4-92C7-2B7B667FDF0C}" presName="spaceBetweenRectangles" presStyleCnt="0"/>
      <dgm:spPr/>
    </dgm:pt>
    <dgm:pt modelId="{D7DB5AB2-D5CB-4537-9954-4DA6F53B378A}" type="pres">
      <dgm:prSet presAssocID="{887D8512-9950-4E57-9E1D-45E78C132AFE}" presName="parentLin" presStyleCnt="0"/>
      <dgm:spPr/>
    </dgm:pt>
    <dgm:pt modelId="{36837B87-F3EE-48F4-BEDF-C9C2B7986D0C}" type="pres">
      <dgm:prSet presAssocID="{887D8512-9950-4E57-9E1D-45E78C132AFE}" presName="parentLeftMargin" presStyleLbl="node1" presStyleIdx="0" presStyleCnt="3"/>
      <dgm:spPr/>
    </dgm:pt>
    <dgm:pt modelId="{37AF8018-D212-4A21-AA61-106B1C78E0FA}" type="pres">
      <dgm:prSet presAssocID="{887D8512-9950-4E57-9E1D-45E78C132A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8191F8-347B-4D94-B33F-5DCB2128E4F7}" type="pres">
      <dgm:prSet presAssocID="{887D8512-9950-4E57-9E1D-45E78C132AFE}" presName="negativeSpace" presStyleCnt="0"/>
      <dgm:spPr/>
    </dgm:pt>
    <dgm:pt modelId="{0D6F5870-A82A-4E7D-AC98-4603C70A7A24}" type="pres">
      <dgm:prSet presAssocID="{887D8512-9950-4E57-9E1D-45E78C132AFE}" presName="childText" presStyleLbl="conFgAcc1" presStyleIdx="1" presStyleCnt="3">
        <dgm:presLayoutVars>
          <dgm:bulletEnabled val="1"/>
        </dgm:presLayoutVars>
      </dgm:prSet>
      <dgm:spPr/>
    </dgm:pt>
    <dgm:pt modelId="{6FEC7B9E-24C8-4CA7-ACD1-FE9FAE42CCA2}" type="pres">
      <dgm:prSet presAssocID="{EFEF21E8-19DD-4175-AE14-D76A86F23957}" presName="spaceBetweenRectangles" presStyleCnt="0"/>
      <dgm:spPr/>
    </dgm:pt>
    <dgm:pt modelId="{EBEDD788-0649-43AE-AD82-0CD0CD989DAC}" type="pres">
      <dgm:prSet presAssocID="{2546FF59-EA52-4A19-BD40-835E1E3B53CB}" presName="parentLin" presStyleCnt="0"/>
      <dgm:spPr/>
    </dgm:pt>
    <dgm:pt modelId="{2DAB55E0-BDC5-4D6F-9413-2612D1AEE873}" type="pres">
      <dgm:prSet presAssocID="{2546FF59-EA52-4A19-BD40-835E1E3B53CB}" presName="parentLeftMargin" presStyleLbl="node1" presStyleIdx="1" presStyleCnt="3"/>
      <dgm:spPr/>
    </dgm:pt>
    <dgm:pt modelId="{36710268-55FE-4B6A-A62B-3F9101DA2125}" type="pres">
      <dgm:prSet presAssocID="{2546FF59-EA52-4A19-BD40-835E1E3B53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D7C069-1EE9-4DE7-967F-2591CC070643}" type="pres">
      <dgm:prSet presAssocID="{2546FF59-EA52-4A19-BD40-835E1E3B53CB}" presName="negativeSpace" presStyleCnt="0"/>
      <dgm:spPr/>
    </dgm:pt>
    <dgm:pt modelId="{0437C5B6-0D31-489D-90DA-839C7EE0E865}" type="pres">
      <dgm:prSet presAssocID="{2546FF59-EA52-4A19-BD40-835E1E3B53C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EC3011-328A-47F1-A37A-B65F3009045D}" srcId="{6AF55C06-DA2E-4FEF-A5CA-47D0146AD782}" destId="{453C966A-2657-40CF-8753-7175F843D057}" srcOrd="0" destOrd="0" parTransId="{EB11CDFF-2E32-4021-B0F4-296B57F9D64B}" sibTransId="{ECBEBE50-13C0-42A4-92C7-2B7B667FDF0C}"/>
    <dgm:cxn modelId="{EA656A1A-5090-4CE5-B3AA-BFFFD5BA68AA}" type="presOf" srcId="{453C966A-2657-40CF-8753-7175F843D057}" destId="{0CF1C4C9-05CA-4466-BFAD-120DD5433920}" srcOrd="1" destOrd="0" presId="urn:microsoft.com/office/officeart/2005/8/layout/list1"/>
    <dgm:cxn modelId="{54036723-4786-49B8-A374-0C28BB0FDE5D}" type="presOf" srcId="{453C966A-2657-40CF-8753-7175F843D057}" destId="{17DC6360-CA59-465C-844A-2982E5ADDC28}" srcOrd="0" destOrd="0" presId="urn:microsoft.com/office/officeart/2005/8/layout/list1"/>
    <dgm:cxn modelId="{A55F2F8A-8E3D-484A-87B4-540111084D76}" type="presOf" srcId="{6AF55C06-DA2E-4FEF-A5CA-47D0146AD782}" destId="{BB40B07B-9D7B-444E-B969-DF84E25FC8FF}" srcOrd="0" destOrd="0" presId="urn:microsoft.com/office/officeart/2005/8/layout/list1"/>
    <dgm:cxn modelId="{A2108990-54F7-46F3-9F13-F9E5A9261C47}" type="presOf" srcId="{2546FF59-EA52-4A19-BD40-835E1E3B53CB}" destId="{2DAB55E0-BDC5-4D6F-9413-2612D1AEE873}" srcOrd="0" destOrd="0" presId="urn:microsoft.com/office/officeart/2005/8/layout/list1"/>
    <dgm:cxn modelId="{336D85B0-ED49-4615-8725-EB06B01A57FA}" srcId="{6AF55C06-DA2E-4FEF-A5CA-47D0146AD782}" destId="{887D8512-9950-4E57-9E1D-45E78C132AFE}" srcOrd="1" destOrd="0" parTransId="{6B953716-0F59-4D53-AA08-9C8EBCF4BEE1}" sibTransId="{EFEF21E8-19DD-4175-AE14-D76A86F23957}"/>
    <dgm:cxn modelId="{2454A8BA-F1F1-4409-BB4B-374B7189E1AD}" srcId="{6AF55C06-DA2E-4FEF-A5CA-47D0146AD782}" destId="{2546FF59-EA52-4A19-BD40-835E1E3B53CB}" srcOrd="2" destOrd="0" parTransId="{A05F5199-A4B1-40AC-91DA-5B740B6CEE4B}" sibTransId="{8ED1D23D-6814-4075-BA2E-7C929885CEB0}"/>
    <dgm:cxn modelId="{3F3105CF-DA20-4768-81BF-A5F3F0BF7351}" type="presOf" srcId="{887D8512-9950-4E57-9E1D-45E78C132AFE}" destId="{37AF8018-D212-4A21-AA61-106B1C78E0FA}" srcOrd="1" destOrd="0" presId="urn:microsoft.com/office/officeart/2005/8/layout/list1"/>
    <dgm:cxn modelId="{749E4FE4-0CB2-4217-B78D-0183EF652657}" type="presOf" srcId="{2546FF59-EA52-4A19-BD40-835E1E3B53CB}" destId="{36710268-55FE-4B6A-A62B-3F9101DA2125}" srcOrd="1" destOrd="0" presId="urn:microsoft.com/office/officeart/2005/8/layout/list1"/>
    <dgm:cxn modelId="{9DD6EAEC-F0C7-46F4-8E7B-BB402C25DC7F}" type="presOf" srcId="{887D8512-9950-4E57-9E1D-45E78C132AFE}" destId="{36837B87-F3EE-48F4-BEDF-C9C2B7986D0C}" srcOrd="0" destOrd="0" presId="urn:microsoft.com/office/officeart/2005/8/layout/list1"/>
    <dgm:cxn modelId="{CD23C243-9CC8-4D9A-93C2-C6B9C751FD67}" type="presParOf" srcId="{BB40B07B-9D7B-444E-B969-DF84E25FC8FF}" destId="{7A26DE9C-162A-4F01-9161-E37FE79EF0A1}" srcOrd="0" destOrd="0" presId="urn:microsoft.com/office/officeart/2005/8/layout/list1"/>
    <dgm:cxn modelId="{37FF2F28-EF3B-4055-A6E3-0C6C7751C895}" type="presParOf" srcId="{7A26DE9C-162A-4F01-9161-E37FE79EF0A1}" destId="{17DC6360-CA59-465C-844A-2982E5ADDC28}" srcOrd="0" destOrd="0" presId="urn:microsoft.com/office/officeart/2005/8/layout/list1"/>
    <dgm:cxn modelId="{C79C1422-98FF-4B37-BDA2-9FADA8AE69F7}" type="presParOf" srcId="{7A26DE9C-162A-4F01-9161-E37FE79EF0A1}" destId="{0CF1C4C9-05CA-4466-BFAD-120DD5433920}" srcOrd="1" destOrd="0" presId="urn:microsoft.com/office/officeart/2005/8/layout/list1"/>
    <dgm:cxn modelId="{CDEE7109-C440-4DE7-BAFF-8B3B0BA94B02}" type="presParOf" srcId="{BB40B07B-9D7B-444E-B969-DF84E25FC8FF}" destId="{853D1772-6B36-4642-8DFF-6B7B5FE28F43}" srcOrd="1" destOrd="0" presId="urn:microsoft.com/office/officeart/2005/8/layout/list1"/>
    <dgm:cxn modelId="{15D3B580-1477-4339-B001-041D053DBB09}" type="presParOf" srcId="{BB40B07B-9D7B-444E-B969-DF84E25FC8FF}" destId="{2C0792DD-D12F-44DE-A942-0D05C1DEDC0E}" srcOrd="2" destOrd="0" presId="urn:microsoft.com/office/officeart/2005/8/layout/list1"/>
    <dgm:cxn modelId="{D99EECBB-0BC0-4DD7-9D34-AB2B9CBBB411}" type="presParOf" srcId="{BB40B07B-9D7B-444E-B969-DF84E25FC8FF}" destId="{94F588FA-3179-4ECE-96A5-2ECB2E453DCD}" srcOrd="3" destOrd="0" presId="urn:microsoft.com/office/officeart/2005/8/layout/list1"/>
    <dgm:cxn modelId="{0784E472-42E1-4BDA-BC6D-2D994A52678E}" type="presParOf" srcId="{BB40B07B-9D7B-444E-B969-DF84E25FC8FF}" destId="{D7DB5AB2-D5CB-4537-9954-4DA6F53B378A}" srcOrd="4" destOrd="0" presId="urn:microsoft.com/office/officeart/2005/8/layout/list1"/>
    <dgm:cxn modelId="{FAFA7762-292D-4E0C-A6A5-25FCDBA2603F}" type="presParOf" srcId="{D7DB5AB2-D5CB-4537-9954-4DA6F53B378A}" destId="{36837B87-F3EE-48F4-BEDF-C9C2B7986D0C}" srcOrd="0" destOrd="0" presId="urn:microsoft.com/office/officeart/2005/8/layout/list1"/>
    <dgm:cxn modelId="{D2C6D13D-2B29-411C-B7C3-E8B9CA6BC748}" type="presParOf" srcId="{D7DB5AB2-D5CB-4537-9954-4DA6F53B378A}" destId="{37AF8018-D212-4A21-AA61-106B1C78E0FA}" srcOrd="1" destOrd="0" presId="urn:microsoft.com/office/officeart/2005/8/layout/list1"/>
    <dgm:cxn modelId="{D0E5A14C-7131-4DB6-9DB1-3859122509B9}" type="presParOf" srcId="{BB40B07B-9D7B-444E-B969-DF84E25FC8FF}" destId="{5A8191F8-347B-4D94-B33F-5DCB2128E4F7}" srcOrd="5" destOrd="0" presId="urn:microsoft.com/office/officeart/2005/8/layout/list1"/>
    <dgm:cxn modelId="{F9257F93-42C4-46A1-ACC4-9192678E058D}" type="presParOf" srcId="{BB40B07B-9D7B-444E-B969-DF84E25FC8FF}" destId="{0D6F5870-A82A-4E7D-AC98-4603C70A7A24}" srcOrd="6" destOrd="0" presId="urn:microsoft.com/office/officeart/2005/8/layout/list1"/>
    <dgm:cxn modelId="{BDB04961-B1A0-49B9-A103-FBFE22330D3C}" type="presParOf" srcId="{BB40B07B-9D7B-444E-B969-DF84E25FC8FF}" destId="{6FEC7B9E-24C8-4CA7-ACD1-FE9FAE42CCA2}" srcOrd="7" destOrd="0" presId="urn:microsoft.com/office/officeart/2005/8/layout/list1"/>
    <dgm:cxn modelId="{808C51CC-26C8-455B-9CC1-6DCEAC636F77}" type="presParOf" srcId="{BB40B07B-9D7B-444E-B969-DF84E25FC8FF}" destId="{EBEDD788-0649-43AE-AD82-0CD0CD989DAC}" srcOrd="8" destOrd="0" presId="urn:microsoft.com/office/officeart/2005/8/layout/list1"/>
    <dgm:cxn modelId="{5D77278A-0845-425A-AC2D-23129E513DB5}" type="presParOf" srcId="{EBEDD788-0649-43AE-AD82-0CD0CD989DAC}" destId="{2DAB55E0-BDC5-4D6F-9413-2612D1AEE873}" srcOrd="0" destOrd="0" presId="urn:microsoft.com/office/officeart/2005/8/layout/list1"/>
    <dgm:cxn modelId="{54941759-F821-4E7F-936F-D26F3DFC481A}" type="presParOf" srcId="{EBEDD788-0649-43AE-AD82-0CD0CD989DAC}" destId="{36710268-55FE-4B6A-A62B-3F9101DA2125}" srcOrd="1" destOrd="0" presId="urn:microsoft.com/office/officeart/2005/8/layout/list1"/>
    <dgm:cxn modelId="{E8A6946D-1268-4D83-979C-E66A68FD0AEF}" type="presParOf" srcId="{BB40B07B-9D7B-444E-B969-DF84E25FC8FF}" destId="{41D7C069-1EE9-4DE7-967F-2591CC070643}" srcOrd="9" destOrd="0" presId="urn:microsoft.com/office/officeart/2005/8/layout/list1"/>
    <dgm:cxn modelId="{DAC34D8E-D8B7-4303-B44E-62A232A1EAD9}" type="presParOf" srcId="{BB40B07B-9D7B-444E-B969-DF84E25FC8FF}" destId="{0437C5B6-0D31-489D-90DA-839C7EE0E8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792DD-D12F-44DE-A942-0D05C1DEDC0E}">
      <dsp:nvSpPr>
        <dsp:cNvPr id="0" name=""/>
        <dsp:cNvSpPr/>
      </dsp:nvSpPr>
      <dsp:spPr>
        <a:xfrm>
          <a:off x="0" y="4939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1C4C9-05CA-4466-BFAD-120DD5433920}">
      <dsp:nvSpPr>
        <dsp:cNvPr id="0" name=""/>
        <dsp:cNvSpPr/>
      </dsp:nvSpPr>
      <dsp:spPr>
        <a:xfrm>
          <a:off x="486013" y="51162"/>
          <a:ext cx="6804183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10000"/>
              </a:solidFill>
              <a:latin typeface="Tw Cen MT Condensed"/>
            </a:rPr>
            <a:t>PHP, Cart - Hao Nguyen</a:t>
          </a:r>
        </a:p>
      </dsp:txBody>
      <dsp:txXfrm>
        <a:off x="529244" y="94393"/>
        <a:ext cx="6717721" cy="799138"/>
      </dsp:txXfrm>
    </dsp:sp>
    <dsp:sp modelId="{0D6F5870-A82A-4E7D-AC98-4603C70A7A24}">
      <dsp:nvSpPr>
        <dsp:cNvPr id="0" name=""/>
        <dsp:cNvSpPr/>
      </dsp:nvSpPr>
      <dsp:spPr>
        <a:xfrm>
          <a:off x="0" y="18547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F8018-D212-4A21-AA61-106B1C78E0FA}">
      <dsp:nvSpPr>
        <dsp:cNvPr id="0" name=""/>
        <dsp:cNvSpPr/>
      </dsp:nvSpPr>
      <dsp:spPr>
        <a:xfrm>
          <a:off x="486013" y="1411962"/>
          <a:ext cx="6804183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Database, Credit card- Alexander Gould</a:t>
          </a:r>
        </a:p>
      </dsp:txBody>
      <dsp:txXfrm>
        <a:off x="529244" y="1455193"/>
        <a:ext cx="6717721" cy="799138"/>
      </dsp:txXfrm>
    </dsp:sp>
    <dsp:sp modelId="{0437C5B6-0D31-489D-90DA-839C7EE0E865}">
      <dsp:nvSpPr>
        <dsp:cNvPr id="0" name=""/>
        <dsp:cNvSpPr/>
      </dsp:nvSpPr>
      <dsp:spPr>
        <a:xfrm>
          <a:off x="0" y="32155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10268-55FE-4B6A-A62B-3F9101DA2125}">
      <dsp:nvSpPr>
        <dsp:cNvPr id="0" name=""/>
        <dsp:cNvSpPr/>
      </dsp:nvSpPr>
      <dsp:spPr>
        <a:xfrm>
          <a:off x="486013" y="2772762"/>
          <a:ext cx="6804183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Idea, Frontend- Pritam Roy</a:t>
          </a:r>
        </a:p>
      </dsp:txBody>
      <dsp:txXfrm>
        <a:off x="529244" y="2815993"/>
        <a:ext cx="671772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odd.cs.gsu.edu/~proy3/Project3/about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A travel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Members- Hao Nguyen, Alexander Gould, Pritam Roy</a:t>
            </a:r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387E-B9C8-4F23-BBA6-59B23BC6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Work Distribution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4EA88D-B7F4-43E0-B037-56A8EC35E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12172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93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C4200-4A16-4C8C-A928-4F68916E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Our Project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EFCE9-6E60-42FC-AF81-8669F2CCE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7043" y="2773885"/>
            <a:ext cx="6676469" cy="3141013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-Our project name Book a Travel</a:t>
            </a:r>
          </a:p>
          <a:p>
            <a:r>
              <a:rPr lang="en-US" dirty="0"/>
              <a:t>-Book your next travel destination with us.</a:t>
            </a:r>
          </a:p>
          <a:p>
            <a:r>
              <a:rPr lang="en-US" dirty="0"/>
              <a:t>-We've got you from Atlanta to Paris, Sydney to London, Mumbai to Amsterdam. No matter where you want to go, we've got you covered.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5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A42-E006-4D7B-B387-E16D2DD9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Cart.js</a:t>
            </a:r>
            <a:endParaRPr lang="en-US" dirty="0"/>
          </a:p>
        </p:txBody>
      </p:sp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EC989C0-F5CE-47C8-9A15-DAA172FB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61" y="1678485"/>
            <a:ext cx="9516710" cy="47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9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50AD3-FA85-426B-8790-8E08241D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Credit.php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2A430F8-EDC4-49EA-822B-13B59272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34" y="888864"/>
            <a:ext cx="5326742" cy="55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C9395-F148-41BB-9CE5-C8DC2ABD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Itinerary.php</a:t>
            </a:r>
            <a:endParaRPr lang="en-US" kern="1200" cap="all" spc="200" baseline="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6040AC-A039-4969-A507-97497EE4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69" y="593241"/>
            <a:ext cx="7963748" cy="38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2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26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28">
            <a:extLst>
              <a:ext uri="{FF2B5EF4-FFF2-40B4-BE49-F238E27FC236}">
                <a16:creationId xmlns:a16="http://schemas.microsoft.com/office/drawing/2014/main" id="{774A886E-E8EF-48CC-8764-20EAE4538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5FC5C-059B-4BDB-9819-E230EF9A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4077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7B64-74CE-492D-BEB2-FD5E5A51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06" y="4915401"/>
            <a:ext cx="3378098" cy="1303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http://codd.cs.gsu.edu/~proy3/Project3/about.html</a:t>
            </a:r>
            <a:endParaRPr lang="en-US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9" name="Straight Connector 30">
            <a:extLst>
              <a:ext uri="{FF2B5EF4-FFF2-40B4-BE49-F238E27FC236}">
                <a16:creationId xmlns:a16="http://schemas.microsoft.com/office/drawing/2014/main" id="{EB1993F9-CFC5-495F-9F26-199534453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1704" y="4831176"/>
            <a:ext cx="2743200" cy="0"/>
          </a:xfrm>
          <a:prstGeom prst="line">
            <a:avLst/>
          </a:prstGeom>
          <a:ln w="19050">
            <a:solidFill>
              <a:srgbClr val="FF8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D4BD8B-3326-445A-A784-4BF32E1D7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0"/>
          <a:stretch/>
        </p:blipFill>
        <p:spPr>
          <a:xfrm>
            <a:off x="4509841" y="44995"/>
            <a:ext cx="7492021" cy="67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58FCDD-7C53-4786-A31F-1F3C88A0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Q&amp;A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84F5631-B8DC-40A2-A33A-2B088E4C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endParaRPr lang="en-US" sz="1600"/>
          </a:p>
        </p:txBody>
      </p:sp>
      <p:pic>
        <p:nvPicPr>
          <p:cNvPr id="28" name="Picture 5">
            <a:extLst>
              <a:ext uri="{FF2B5EF4-FFF2-40B4-BE49-F238E27FC236}">
                <a16:creationId xmlns:a16="http://schemas.microsoft.com/office/drawing/2014/main" id="{9F5135CC-907C-4668-9808-5B1D1C66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67" y="756194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70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Integral</vt:lpstr>
      <vt:lpstr>Book A travel</vt:lpstr>
      <vt:lpstr>Work Distribution</vt:lpstr>
      <vt:lpstr>Our Project</vt:lpstr>
      <vt:lpstr>Cart.js</vt:lpstr>
      <vt:lpstr>Credit.php</vt:lpstr>
      <vt:lpstr>Itinerary.php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300</cp:revision>
  <dcterms:created xsi:type="dcterms:W3CDTF">2014-09-12T02:18:28Z</dcterms:created>
  <dcterms:modified xsi:type="dcterms:W3CDTF">2019-04-02T15:24:07Z</dcterms:modified>
</cp:coreProperties>
</file>