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CE3CB-11E8-C84B-5205-A7BD5A2FF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AA975A-B028-D6DE-1A46-2437116F3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4D6BA-7A5F-49F7-860F-E20A4FF2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6D3E5-8360-BACF-735B-F72AC591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1F47BC-D94D-BBBE-0506-0848C7E9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6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8D50C-5E3A-A34E-E614-0932E1BC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BCF719-650C-6D8E-8C90-F08A3C02C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BC758-0AD1-F3DA-603A-EFB7AB9C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11B05-0446-C912-BA5F-7CF3BEB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F775E-C226-81FD-4DD5-989BE11E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48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6831E-D18B-C1C3-4508-9B9838B4A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F773-825F-B8E3-6501-538D3CD4D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727DF-2C8F-2E33-2EB8-2D39067C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61732-76EB-F5A2-8364-70D40707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2EFF9-707D-6AE3-B9AA-1D65932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2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DFA8A-F4D0-ADEE-76CF-CAA3621F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B7289-83F9-DEF3-0167-9003505E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AA6718-EBA0-2C80-5939-76A89861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06799-11F1-A4CE-9E63-B9077810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54A4F-4F72-0799-C7D4-25711B7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14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5F821-62CE-631F-2D0D-DB574D8F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B87213-4ADE-C1A1-1198-1B2765FF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7905D-8BFD-5C0E-BA6D-F7EC822F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BA452-75ED-E0D2-E10B-75E1970D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D05504-8539-8FA1-902F-49765ADD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50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31386-41E8-00D4-7758-F70BE9D3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EC8F28-330B-8D68-AE48-A425DED5C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3194D-346F-DBBA-DF9E-58787CD6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1ED5C8-19A7-EA11-3969-092BC38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69B72C-7A2B-9C0B-8160-8979BC39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48F4F5-07DF-C116-A362-3223F76D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0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CAF7-A417-1621-7927-66AFD30E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E6F44-C165-F1D6-AD5B-9DA30674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06FE59-11F3-CE75-9692-5975F49DE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86130E-630A-754F-882D-0A0D4794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95AA61-0B77-6BA1-593F-7912176B1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8CDA82-F7D1-76C5-AF27-791A59C0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F8946-54AA-A61B-06FE-3E529A1D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E4E31B-C370-9F04-A226-6BDFBA19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92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EB47-C37B-18ED-2E67-4C1B1A46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A49BED-2826-F170-9C74-1FC009D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5B0C4F-A72B-1E0B-E232-81342198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E235EC-B39F-7ECE-53EE-A6CE8F0C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3D256-55BA-F39F-A970-691BD32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CB841D-A2A2-89AF-9A77-E607949E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C8A94B-BD8D-2384-9F56-556C9455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0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597E6-F35A-9927-FC87-B481357A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68D1C-A700-AC86-5FC8-650C6C88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A906B4-FDF2-0747-CB9F-31D93F0A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51AC0C-FE99-62F4-CB1A-7215DF8F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31E82-41C1-A716-400B-F30E6817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A8444-A47A-A8C7-ADEC-E3B81BB2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3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C81B-6161-06DA-385A-E62C585A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51EAC0-4002-B3E8-251F-2326499E3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1AB839-3F51-F2EC-99E0-9BCE27185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27F2ED-E11D-EAAC-536F-44E02EFA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8FF29B-C46A-3E37-8703-2CAD45C8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CAE4D1-3392-38F9-8E4C-CED4BDD8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97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B34424-89DD-38F6-BC13-D3A68ABC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B80363-94BD-6201-ABA6-1DA2CA22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29D4C-2201-E00B-66AB-99EE4BD6A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427E-E373-4DCB-8261-27B5D84C24F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DE66B-1E6A-B78A-43EF-6ED4A613E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502B9-784F-1C09-7454-983E11390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47E3-FDE0-494D-B99B-F05A3FA32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8D534-8242-3200-2C2D-4F8FBCF31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Express(introdução)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255E35-440A-5175-E3BB-FFA7A0187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8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CFFC03-54F7-8D5A-2464-F5AE2A2A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pt-BR" sz="4800"/>
              <a:t>Criando navegação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198E9D-C5B4-CA15-54DD-4B58A2AF9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9" r="2" b="24980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11833-49DA-EE37-3F21-F9509231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pt-BR" sz="2200"/>
              <a:t>Criar as seguintes pastar e arquivos: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166288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DA643-B41D-6914-EA26-D6DF961B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se </a:t>
            </a:r>
            <a:r>
              <a:rPr lang="pt-BR" dirty="0" err="1"/>
              <a:t>encotram</a:t>
            </a:r>
            <a:r>
              <a:rPr lang="pt-BR" dirty="0"/>
              <a:t> na </a:t>
            </a:r>
            <a:r>
              <a:rPr lang="pt-BR" dirty="0" err="1"/>
              <a:t>eduvale</a:t>
            </a:r>
            <a:r>
              <a:rPr lang="pt-BR" dirty="0"/>
              <a:t> virtual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9DA02-6D0D-B055-FFC4-2E0D0D71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33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D7506-B87F-2131-84E4-07B22869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pt-BR" sz="4800"/>
              <a:t>Em app.js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277019-BE83-7D89-870D-DC9DF8775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04" b="-1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B54D48-8F8F-EA1C-0584-6C3E9991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7046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DA0AD4-2C61-188A-D73E-96FA9C50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continuação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6E42A3-9487-496E-C589-F50068787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9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5F1AA-DED4-F3C0-E562-80D5CA61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Só </a:t>
            </a:r>
            <a:r>
              <a:rPr lang="pt-BR" dirty="0"/>
              <a:t>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6B9A3-B5A9-9EFF-615E-435C6EE0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sua pasta do projeto: node app.js</a:t>
            </a:r>
          </a:p>
        </p:txBody>
      </p:sp>
    </p:spTree>
    <p:extLst>
      <p:ext uri="{BB962C8B-B14F-4D97-AF65-F5344CB8AC3E}">
        <p14:creationId xmlns:p14="http://schemas.microsoft.com/office/powerpoint/2010/main" val="23758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33931-FCAD-035E-7FC3-E809A524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73A3E-BDF0-8CBD-FBA7-AD495393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 web para o node </a:t>
            </a:r>
            <a:r>
              <a:rPr lang="pt-BR" dirty="0" err="1"/>
              <a:t>js</a:t>
            </a:r>
            <a:r>
              <a:rPr lang="pt-BR" dirty="0"/>
              <a:t> escrito em </a:t>
            </a:r>
            <a:r>
              <a:rPr lang="pt-BR" dirty="0" err="1"/>
              <a:t>java</a:t>
            </a:r>
            <a:r>
              <a:rPr lang="pt-BR" dirty="0"/>
              <a:t> script</a:t>
            </a:r>
          </a:p>
          <a:p>
            <a:pPr lvl="1"/>
            <a:r>
              <a:rPr lang="pt-BR" dirty="0"/>
              <a:t>Permite construir qualquer aplicativo(loja virtual, blog, webservice)</a:t>
            </a:r>
          </a:p>
          <a:p>
            <a:pPr lvl="1"/>
            <a:r>
              <a:rPr lang="pt-BR" dirty="0"/>
              <a:t>Característica minimalista( fácil rotear uma chamada </a:t>
            </a:r>
            <a:r>
              <a:rPr lang="pt-BR" dirty="0" err="1"/>
              <a:t>get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Facilita a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47111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CF1ED-B047-0DD2-37A5-A809CA48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BR" sz="2400"/>
              <a:t>Instalação(</a:t>
            </a:r>
            <a:r>
              <a:rPr lang="pt-BR" sz="2400" err="1"/>
              <a:t>cmd</a:t>
            </a:r>
            <a:r>
              <a:rPr lang="pt-BR" sz="2400"/>
              <a:t>)............na sua pasta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DEE42-55B1-5B14-8123-66E5FEE6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pt-BR" sz="2000"/>
              <a:t>&gt;npm int                     irá criar o packaged json que será responsável pelo controle dos pacotes</a:t>
            </a:r>
          </a:p>
          <a:p>
            <a:r>
              <a:rPr lang="pt-BR" sz="2000"/>
              <a:t>Sugestão ( defina somente o entry point) app.js</a:t>
            </a:r>
          </a:p>
          <a:p>
            <a:r>
              <a:rPr lang="pt-BR" sz="2000"/>
              <a:t>&gt;npm install express –save        demorado pra dedéu</a:t>
            </a:r>
          </a:p>
          <a:p>
            <a:endParaRPr lang="pt-BR" sz="2000"/>
          </a:p>
          <a:p>
            <a:endParaRPr lang="pt-BR" sz="2000"/>
          </a:p>
          <a:p>
            <a:endParaRPr lang="pt-B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2E2ABD-FCA4-5CBD-4647-E06F9C51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72061"/>
            <a:ext cx="6019331" cy="33106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8358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B0FE-2E57-CD68-DF17-AA3BCA38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BR" sz="3700"/>
              <a:t>Para variar um </a:t>
            </a:r>
            <a:r>
              <a:rPr lang="pt-BR" sz="3700" err="1"/>
              <a:t>hello</a:t>
            </a:r>
            <a:r>
              <a:rPr lang="pt-BR" sz="3700"/>
              <a:t> word com </a:t>
            </a:r>
            <a:r>
              <a:rPr lang="pt-BR" sz="3700" err="1"/>
              <a:t>express</a:t>
            </a:r>
            <a:endParaRPr lang="pt-BR" sz="37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4354D-1AD3-AC61-3D97-12ACAA43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pt-BR" sz="2000" dirty="0"/>
              <a:t>Criar o arquivo app.js no sublime ou </a:t>
            </a:r>
            <a:r>
              <a:rPr lang="pt-BR" sz="2000" dirty="0" err="1"/>
              <a:t>vscode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Para executar:</a:t>
            </a:r>
          </a:p>
          <a:p>
            <a:r>
              <a:rPr lang="pt-BR" sz="2000" dirty="0"/>
              <a:t>&gt;node app.js</a:t>
            </a:r>
          </a:p>
          <a:p>
            <a:endParaRPr lang="pt-BR" sz="2000" dirty="0"/>
          </a:p>
          <a:p>
            <a:r>
              <a:rPr lang="pt-BR" sz="2000" dirty="0" err="1"/>
              <a:t>Control</a:t>
            </a:r>
            <a:r>
              <a:rPr lang="pt-BR" sz="2000" dirty="0"/>
              <a:t> c( para o app)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510A72-202C-3A8C-9C86-4330A7BA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637340"/>
            <a:ext cx="6019331" cy="15800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237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BA78A-CD11-0FB0-84DE-2367780A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pelo navegador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55B16-0885-5FF6-5F7E-DA2A888F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var </a:t>
            </a:r>
            <a:r>
              <a:rPr lang="pt-BR" dirty="0" err="1"/>
              <a:t>express</a:t>
            </a:r>
            <a:r>
              <a:rPr lang="pt-BR" dirty="0"/>
              <a:t> = require('</a:t>
            </a:r>
            <a:r>
              <a:rPr lang="pt-BR" dirty="0" err="1"/>
              <a:t>express</a:t>
            </a:r>
            <a:r>
              <a:rPr lang="pt-BR" dirty="0"/>
              <a:t>');// utilizar o </a:t>
            </a:r>
            <a:r>
              <a:rPr lang="pt-BR" dirty="0" err="1"/>
              <a:t>express</a:t>
            </a:r>
            <a:endParaRPr lang="pt-BR" dirty="0"/>
          </a:p>
          <a:p>
            <a:r>
              <a:rPr lang="pt-BR" dirty="0"/>
              <a:t> var app = </a:t>
            </a:r>
            <a:r>
              <a:rPr lang="pt-BR" dirty="0" err="1"/>
              <a:t>express</a:t>
            </a:r>
            <a:r>
              <a:rPr lang="pt-BR" dirty="0"/>
              <a:t>();//instancia do </a:t>
            </a:r>
            <a:r>
              <a:rPr lang="pt-BR" dirty="0" err="1"/>
              <a:t>express</a:t>
            </a:r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app.get</a:t>
            </a:r>
            <a:r>
              <a:rPr lang="pt-BR" dirty="0"/>
              <a:t>('/', </a:t>
            </a:r>
            <a:r>
              <a:rPr lang="pt-BR" dirty="0" err="1"/>
              <a:t>function</a:t>
            </a:r>
            <a:r>
              <a:rPr lang="pt-BR" dirty="0"/>
              <a:t>(</a:t>
            </a:r>
            <a:r>
              <a:rPr lang="pt-BR" dirty="0" err="1"/>
              <a:t>req</a:t>
            </a:r>
            <a:r>
              <a:rPr lang="pt-BR" dirty="0"/>
              <a:t>, res){ //   </a:t>
            </a:r>
            <a:r>
              <a:rPr lang="pt-BR" dirty="0" err="1"/>
              <a:t>requisiçoes</a:t>
            </a:r>
            <a:r>
              <a:rPr lang="pt-BR" dirty="0"/>
              <a:t> : 2 </a:t>
            </a:r>
            <a:r>
              <a:rPr lang="pt-BR" dirty="0" err="1"/>
              <a:t>parametros</a:t>
            </a:r>
            <a:r>
              <a:rPr lang="pt-BR" dirty="0"/>
              <a:t>: 1º a rota(pagina home)  e o 2º a </a:t>
            </a:r>
            <a:r>
              <a:rPr lang="pt-BR" dirty="0" err="1"/>
              <a:t>funçao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res.send</a:t>
            </a:r>
            <a:r>
              <a:rPr lang="pt-BR" dirty="0"/>
              <a:t>('Olá mundo!');// </a:t>
            </a:r>
            <a:r>
              <a:rPr lang="pt-BR" dirty="0" err="1"/>
              <a:t>ojbjeto</a:t>
            </a:r>
            <a:r>
              <a:rPr lang="pt-BR" dirty="0"/>
              <a:t> response com função </a:t>
            </a:r>
            <a:r>
              <a:rPr lang="pt-BR" dirty="0" err="1"/>
              <a:t>send</a:t>
            </a:r>
            <a:endParaRPr lang="pt-BR" dirty="0"/>
          </a:p>
          <a:p>
            <a:r>
              <a:rPr lang="pt-BR" dirty="0"/>
              <a:t>});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app.listen</a:t>
            </a:r>
            <a:r>
              <a:rPr lang="pt-BR" dirty="0"/>
              <a:t>(8081,function(){</a:t>
            </a:r>
          </a:p>
          <a:p>
            <a:r>
              <a:rPr lang="pt-BR" dirty="0"/>
              <a:t>    console.log("escutando");</a:t>
            </a:r>
          </a:p>
          <a:p>
            <a:r>
              <a:rPr lang="pt-BR" dirty="0"/>
              <a:t> });// fazer o servidor rodar</a:t>
            </a:r>
          </a:p>
        </p:txBody>
      </p:sp>
    </p:spTree>
    <p:extLst>
      <p:ext uri="{BB962C8B-B14F-4D97-AF65-F5344CB8AC3E}">
        <p14:creationId xmlns:p14="http://schemas.microsoft.com/office/powerpoint/2010/main" val="110003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5E3E6-D107-9553-4ADD-3D5D2F10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Executar o app: node + app.js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EB883-3037-BDFB-3F47-08C38717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o navegador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2D8FAE-2626-FFD2-8B97-914B68A1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09" y="2762836"/>
            <a:ext cx="4610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F3BFF1-A66A-432F-7AAC-DDC5A13C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pt-BR" sz="3400"/>
              <a:t>Servindo arquivos estáticos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3E8F44-D35F-75D2-9B3D-78FF9088F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46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563A2-D5D1-8DAD-F911-BE94252D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pt-BR" sz="2200"/>
              <a:t>Criar a estrutura de pasta e arquivo conforme imagem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36588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A165-10BC-861D-72A0-E7D5EE18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arquivo app.js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321CFC-CB78-CF62-C665-1573E977B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866" y="1825625"/>
            <a:ext cx="8822268" cy="4351338"/>
          </a:xfrm>
        </p:spPr>
      </p:pic>
    </p:spTree>
    <p:extLst>
      <p:ext uri="{BB962C8B-B14F-4D97-AF65-F5344CB8AC3E}">
        <p14:creationId xmlns:p14="http://schemas.microsoft.com/office/powerpoint/2010/main" val="329319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A74AF-6E7E-0CFB-029B-EF464243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é só executar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5A5D1-AA4F-691B-4544-FDE13AA9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96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266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Express(introdução)</vt:lpstr>
      <vt:lpstr>Apresentação do PowerPoint</vt:lpstr>
      <vt:lpstr>Instalação(cmd)............na sua pasta de projetos</vt:lpstr>
      <vt:lpstr>Para variar um hello word com express</vt:lpstr>
      <vt:lpstr>Abrindo pelo navegador</vt:lpstr>
      <vt:lpstr>Executar o app: node + app.js</vt:lpstr>
      <vt:lpstr>Servindo arquivos estáticos</vt:lpstr>
      <vt:lpstr>No arquivo app.js</vt:lpstr>
      <vt:lpstr>Agora é só executar</vt:lpstr>
      <vt:lpstr>Criando navegação</vt:lpstr>
      <vt:lpstr>Arquivos se encotram na eduvale virtual</vt:lpstr>
      <vt:lpstr>Em app.js</vt:lpstr>
      <vt:lpstr>continuação</vt:lpstr>
      <vt:lpstr>Só testar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Express(introdução)</dc:title>
  <dc:creator>Luis Alexandre de Oliveira</dc:creator>
  <cp:lastModifiedBy>Luis Alexandre de Oliveira</cp:lastModifiedBy>
  <cp:revision>2</cp:revision>
  <dcterms:created xsi:type="dcterms:W3CDTF">2023-02-17T10:24:45Z</dcterms:created>
  <dcterms:modified xsi:type="dcterms:W3CDTF">2023-02-17T18:42:10Z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80b4d-8a71-4241-982c-3816ad3ce8fc_Enabled">
    <vt:lpwstr>true</vt:lpwstr>
  </property>
  <property fmtid="{D5CDD505-2E9C-101B-9397-08002B2CF9AE}" pid="3" name="MSIP_Label_ff380b4d-8a71-4241-982c-3816ad3ce8fc_SetDate">
    <vt:lpwstr>2023-02-17T10:24:45Z</vt:lpwstr>
  </property>
  <property fmtid="{D5CDD505-2E9C-101B-9397-08002B2CF9AE}" pid="4" name="MSIP_Label_ff380b4d-8a71-4241-982c-3816ad3ce8fc_Method">
    <vt:lpwstr>Standard</vt:lpwstr>
  </property>
  <property fmtid="{D5CDD505-2E9C-101B-9397-08002B2CF9AE}" pid="5" name="MSIP_Label_ff380b4d-8a71-4241-982c-3816ad3ce8fc_Name">
    <vt:lpwstr>defa4170-0d19-0005-0004-bc88714345d2</vt:lpwstr>
  </property>
  <property fmtid="{D5CDD505-2E9C-101B-9397-08002B2CF9AE}" pid="6" name="MSIP_Label_ff380b4d-8a71-4241-982c-3816ad3ce8fc_SiteId">
    <vt:lpwstr>eabe64c5-68f5-4a76-8301-9577a679e449</vt:lpwstr>
  </property>
  <property fmtid="{D5CDD505-2E9C-101B-9397-08002B2CF9AE}" pid="7" name="MSIP_Label_ff380b4d-8a71-4241-982c-3816ad3ce8fc_ActionId">
    <vt:lpwstr>717d99c9-33f8-480e-88ec-18dba185539c</vt:lpwstr>
  </property>
  <property fmtid="{D5CDD505-2E9C-101B-9397-08002B2CF9AE}" pid="8" name="MSIP_Label_ff380b4d-8a71-4241-982c-3816ad3ce8fc_ContentBits">
    <vt:lpwstr>0</vt:lpwstr>
  </property>
</Properties>
</file>