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97E0C-03A6-A504-7D20-6823AE521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D4557B-2BFF-C140-6A0D-59E2C13F5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AC69F0-5247-3C9D-060D-0095439C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42E7-7BBD-4FC6-8EA8-22949AC89C77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240253-C9D1-00C0-7562-10955F23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0A1D57-6612-85F0-B756-F3BEB3B5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A82-D724-45F9-A80E-382D8311C7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99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C11F3-60DB-D42A-0BDB-89077EED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857355-BA67-AACD-30F4-04D7C6E35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BD8743-FADD-67FF-2D76-9E2FAD22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42E7-7BBD-4FC6-8EA8-22949AC89C77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66893F-0C8E-1D7A-37C8-6E09F541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58C27A-4B2D-F17C-E1B0-99BA4F7A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A82-D724-45F9-A80E-382D8311C7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1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22E2C7-FAD6-76D1-EF98-E522D9C1B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72BAF8-DF58-23F6-6C5D-559A64815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80E190-D3C1-5676-2D3B-01B53509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42E7-7BBD-4FC6-8EA8-22949AC89C77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A43F89-A1A2-5238-4FFA-176EF5C7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586DB3-F362-3A55-30C7-4C831881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A82-D724-45F9-A80E-382D8311C7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97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0C191-965D-F243-257A-93D11B34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DB050-9EDF-ADD6-E05D-12E9E9CA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83BD1-50FC-1275-37A7-95569E53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42E7-7BBD-4FC6-8EA8-22949AC89C77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79C84-9BF7-536A-1C13-58848523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7A95A1-890F-69A9-B333-8690583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A82-D724-45F9-A80E-382D8311C7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47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8795C-6418-E82F-0D29-3A490EBB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0DB06F-A37B-6512-45F2-EB97581DD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E649C9-9813-1062-F256-57C83889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42E7-7BBD-4FC6-8EA8-22949AC89C77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537462-9940-447F-B857-16D0E7BF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F7FA63-4319-8E85-86BB-6841DEE6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A82-D724-45F9-A80E-382D8311C7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3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8F9E5-295F-CEE5-7193-EF9B0D90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6BA54-7400-2743-6521-E4CBC220B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9B1C68-292A-EB8E-F7BB-835ACEFC6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EAD769-B31C-932F-4F7C-B9DD4394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42E7-7BBD-4FC6-8EA8-22949AC89C77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C579EE-BB56-71F6-1BD9-4A7A923C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021743-F3F3-56F4-2621-A1FD4235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A82-D724-45F9-A80E-382D8311C7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89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875DA-4062-4E9C-EED3-EB5368B0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877655-5E1F-68F8-80B9-67962036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698EA6-19CF-CFB3-05FE-46972BD62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E163A0-0F29-4B7B-ED42-05AC4B83B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5B9DC-830D-0ECC-0321-DF7CC9B7E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01C8A4-05D0-74B4-07C3-9002835D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42E7-7BBD-4FC6-8EA8-22949AC89C77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0B9CEC-14EA-4678-B50F-08B472F3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DD862C-7F5F-ECA6-3798-997CFDD3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A82-D724-45F9-A80E-382D8311C7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10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A93E0-3DEA-BF4B-E373-35F2DA5C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912A27-F61A-D412-E517-65B7D0EE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42E7-7BBD-4FC6-8EA8-22949AC89C77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984441-4C81-12BE-2F54-4C63625C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BC5388-972F-A964-EF5C-BAC2DE44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A82-D724-45F9-A80E-382D8311C7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44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B73B5F-0F0E-0EA1-0CCE-07614BB2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42E7-7BBD-4FC6-8EA8-22949AC89C77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1D6629-C0A0-67FC-F252-BAB5B0F5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EBF2B3-7281-0B05-B333-7ECB4406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A82-D724-45F9-A80E-382D8311C7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1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23CA4-1A8D-2636-00DE-79074302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42642A-AF2C-4AB4-8F9A-788D6486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0999B3-9E2F-6723-B4FF-4F5A86F0E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DD904D-71EB-0C2D-D735-F0166D04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42E7-7BBD-4FC6-8EA8-22949AC89C77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E12C16-C531-AA9C-68E1-F383E9A6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FCA7F6-7877-BB4C-55F6-DEB89576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A82-D724-45F9-A80E-382D8311C7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0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921AA-29A6-525C-CD6B-B374E5A9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E51517-6D07-FFA1-0298-8BEBCC5E0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77727A-49BE-0E7C-0696-013A0EB38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2A496B-41AB-52F7-E333-EB646E64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42E7-7BBD-4FC6-8EA8-22949AC89C77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A30C83-60CD-97A3-2694-60F4AE50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C5C55F-DB86-F323-63A2-730C0941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A82-D724-45F9-A80E-382D8311C7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5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B9D1F3-DAD4-A265-DD94-982DFE5D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1D5F67-F06B-E4ED-E622-814CF24D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34A6F5-9B05-4B89-81C4-4FBC00D56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642E7-7BBD-4FC6-8EA8-22949AC89C77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E178BD-3A3C-D6F0-BC20-49015812F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D58FE7-5D04-D553-17C6-3D31BDCDD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34A82-D724-45F9-A80E-382D8311C7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23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9003B-F1E1-6326-C17D-5DA11D981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Node </a:t>
            </a:r>
            <a:r>
              <a:rPr lang="pt-BR" dirty="0" err="1"/>
              <a:t>js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2716BF-EED4-F137-3DC8-F9CA0908D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8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8E022F-DF40-C489-E370-D70B9B16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Para pesquisar sobre o pacote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1C9561-5367-F820-CFDE-102F46704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0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8E9E3-C024-6222-A22C-1C17E52E0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pt-BR" sz="2200">
                <a:hlinkClick r:id="rId3"/>
              </a:rPr>
              <a:t>https://www.npmjs.com</a:t>
            </a:r>
            <a:endParaRPr lang="pt-BR" sz="2200"/>
          </a:p>
          <a:p>
            <a:endParaRPr lang="pt-BR" sz="2200"/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50986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D2EB-2D5C-CA06-578A-EC17FF32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módulos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60B3A-CFA0-8E11-6008-1DDE651E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arquivo funcoes.js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87D3FC-3C18-B18C-2F26-933BD3D6C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357" y="2612707"/>
            <a:ext cx="7258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9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8D755-AF43-18CC-4D09-AD451495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app.js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B52CF38-9987-82F4-CDDD-5199C0ED0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75" y="2858294"/>
            <a:ext cx="7562850" cy="2286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D6D4C5-6D2A-6C61-120E-837BD03AD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707" y="5883275"/>
            <a:ext cx="29432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3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08C30-27F2-8EE3-FBFA-64C381CF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aplicação web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5FADF7C-F6B2-8647-BD63-9BAED6DC2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749" y="1436285"/>
            <a:ext cx="7648575" cy="304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E033FC2-D6EE-7469-2CBD-ED6FE604ED64}"/>
              </a:ext>
            </a:extLst>
          </p:cNvPr>
          <p:cNvSpPr txBox="1"/>
          <p:nvPr/>
        </p:nvSpPr>
        <p:spPr>
          <a:xfrm>
            <a:off x="1434905" y="5598942"/>
            <a:ext cx="6189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Importa pacote http  e criamos o objeto</a:t>
            </a:r>
          </a:p>
          <a:p>
            <a:r>
              <a:rPr lang="pt-BR" dirty="0" err="1"/>
              <a:t>Funcao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server através do objeto http</a:t>
            </a:r>
          </a:p>
          <a:p>
            <a:r>
              <a:rPr lang="pt-BR" dirty="0" err="1"/>
              <a:t>Linsten</a:t>
            </a:r>
            <a:r>
              <a:rPr lang="pt-BR" dirty="0"/>
              <a:t>...estará rodando na porta 8081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02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E47B7-8923-B722-9605-086224C7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F782FB-66A2-6195-E46D-F00FFE3B3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825" y="2030645"/>
            <a:ext cx="7781925" cy="2590800"/>
          </a:xfrm>
        </p:spPr>
      </p:pic>
    </p:spTree>
    <p:extLst>
      <p:ext uri="{BB962C8B-B14F-4D97-AF65-F5344CB8AC3E}">
        <p14:creationId xmlns:p14="http://schemas.microsoft.com/office/powerpoint/2010/main" val="234158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347A6-18C3-6D8E-7F74-BD2757EE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Retornando </a:t>
            </a:r>
            <a:r>
              <a:rPr lang="pt-BR" dirty="0" err="1"/>
              <a:t>aquivo</a:t>
            </a:r>
            <a:r>
              <a:rPr lang="pt-BR" dirty="0"/>
              <a:t> </a:t>
            </a:r>
            <a:r>
              <a:rPr lang="pt-BR" dirty="0" err="1"/>
              <a:t>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81F22-206F-19E1-7058-16805D57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precisar do pacote http(</a:t>
            </a:r>
            <a:r>
              <a:rPr lang="pt-BR" dirty="0" err="1"/>
              <a:t>html</a:t>
            </a:r>
            <a:r>
              <a:rPr lang="pt-BR" dirty="0"/>
              <a:t>)</a:t>
            </a:r>
          </a:p>
          <a:p>
            <a:r>
              <a:rPr lang="pt-BR" dirty="0"/>
              <a:t>Pacote </a:t>
            </a:r>
            <a:r>
              <a:rPr lang="pt-BR" dirty="0" err="1"/>
              <a:t>fs</a:t>
            </a:r>
            <a:r>
              <a:rPr lang="pt-BR" dirty="0"/>
              <a:t>( file system) para manipular </a:t>
            </a:r>
            <a:r>
              <a:rPr lang="pt-BR" dirty="0" err="1"/>
              <a:t>aquivos</a:t>
            </a:r>
            <a:r>
              <a:rPr lang="pt-BR" dirty="0"/>
              <a:t>( ler, escrever e dar saida no </a:t>
            </a:r>
            <a:r>
              <a:rPr lang="pt-BR" dirty="0" err="1"/>
              <a:t>browse</a:t>
            </a:r>
            <a:r>
              <a:rPr lang="pt-BR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471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EB61F-8525-1F42-0F5F-253DBDA0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B35A9B-8151-D0C8-F43D-0878D78D1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464" y="1690688"/>
            <a:ext cx="6176777" cy="4351338"/>
          </a:xfrm>
        </p:spPr>
      </p:pic>
    </p:spTree>
    <p:extLst>
      <p:ext uri="{BB962C8B-B14F-4D97-AF65-F5344CB8AC3E}">
        <p14:creationId xmlns:p14="http://schemas.microsoft.com/office/powerpoint/2010/main" val="3802547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EB5C-460D-031D-0BAA-F2D0CFA2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html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BF18E94-0FD4-F3D8-7D9B-8B7617279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412" y="1943894"/>
            <a:ext cx="6353175" cy="4114800"/>
          </a:xfrm>
        </p:spPr>
      </p:pic>
    </p:spTree>
    <p:extLst>
      <p:ext uri="{BB962C8B-B14F-4D97-AF65-F5344CB8AC3E}">
        <p14:creationId xmlns:p14="http://schemas.microsoft.com/office/powerpoint/2010/main" val="147686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1AED1-953C-C9E2-1B46-9FDB8DE5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teoria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D055E1A-DAED-FEC5-7A23-D58317037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762" y="3191669"/>
            <a:ext cx="6086475" cy="1619250"/>
          </a:xfrm>
        </p:spPr>
      </p:pic>
    </p:spTree>
    <p:extLst>
      <p:ext uri="{BB962C8B-B14F-4D97-AF65-F5344CB8AC3E}">
        <p14:creationId xmlns:p14="http://schemas.microsoft.com/office/powerpoint/2010/main" val="3783622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CB435-0C62-B1DA-1869-8BD6F4F2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5165B47-17EC-4CDC-6CC3-E1004CE0D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525" y="2505869"/>
            <a:ext cx="6076950" cy="2990850"/>
          </a:xfrm>
        </p:spPr>
      </p:pic>
    </p:spTree>
    <p:extLst>
      <p:ext uri="{BB962C8B-B14F-4D97-AF65-F5344CB8AC3E}">
        <p14:creationId xmlns:p14="http://schemas.microsoft.com/office/powerpoint/2010/main" val="215902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D9398-4464-A9D8-BA2B-B60131B5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F52FD8-98F5-DA17-DAE0-16DD28ED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12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BA073-E04D-3571-CEE8-45181CB0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8B53F96-0A7F-F379-DA7C-BCB0BE887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225" y="1901031"/>
            <a:ext cx="8591550" cy="4200525"/>
          </a:xfrm>
        </p:spPr>
      </p:pic>
    </p:spTree>
    <p:extLst>
      <p:ext uri="{BB962C8B-B14F-4D97-AF65-F5344CB8AC3E}">
        <p14:creationId xmlns:p14="http://schemas.microsoft.com/office/powerpoint/2010/main" val="122532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56C17-77FF-1C59-C303-9C7B4E5F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529099B-10D3-16D3-3F43-9F7524773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467" y="1825625"/>
            <a:ext cx="8797065" cy="4351338"/>
          </a:xfrm>
        </p:spPr>
      </p:pic>
    </p:spTree>
    <p:extLst>
      <p:ext uri="{BB962C8B-B14F-4D97-AF65-F5344CB8AC3E}">
        <p14:creationId xmlns:p14="http://schemas.microsoft.com/office/powerpoint/2010/main" val="2184266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D90EF-E4A8-6F0E-24B0-97CC69DF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52FA9D9-28CE-DF7C-E18D-017E9B2E0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864" y="1825625"/>
            <a:ext cx="9080271" cy="4351338"/>
          </a:xfrm>
        </p:spPr>
      </p:pic>
    </p:spTree>
    <p:extLst>
      <p:ext uri="{BB962C8B-B14F-4D97-AF65-F5344CB8AC3E}">
        <p14:creationId xmlns:p14="http://schemas.microsoft.com/office/powerpoint/2010/main" val="1908974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DD210-114B-05C9-7C3D-837CEDBA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1C1F3DD-3D2E-36A0-A46D-A171156B4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653" y="1825625"/>
            <a:ext cx="8456693" cy="4351338"/>
          </a:xfrm>
        </p:spPr>
      </p:pic>
    </p:spTree>
    <p:extLst>
      <p:ext uri="{BB962C8B-B14F-4D97-AF65-F5344CB8AC3E}">
        <p14:creationId xmlns:p14="http://schemas.microsoft.com/office/powerpoint/2010/main" val="3230877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4FE60-DD50-7459-F5E4-CEAFDBAD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811D0A8-9C99-61BD-63D2-B83409F7B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161" y="1825625"/>
            <a:ext cx="8659678" cy="4351338"/>
          </a:xfrm>
        </p:spPr>
      </p:pic>
    </p:spTree>
    <p:extLst>
      <p:ext uri="{BB962C8B-B14F-4D97-AF65-F5344CB8AC3E}">
        <p14:creationId xmlns:p14="http://schemas.microsoft.com/office/powerpoint/2010/main" val="3058989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A9EB0-F3A0-C270-7912-5BCD7447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543FAC4-36AE-3AD5-824D-0159E9AE7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275" y="1915319"/>
            <a:ext cx="9315450" cy="4171950"/>
          </a:xfrm>
        </p:spPr>
      </p:pic>
    </p:spTree>
    <p:extLst>
      <p:ext uri="{BB962C8B-B14F-4D97-AF65-F5344CB8AC3E}">
        <p14:creationId xmlns:p14="http://schemas.microsoft.com/office/powerpoint/2010/main" val="1216186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4D32E-3C83-4F13-AD40-7A064AC4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A53E547-B68E-2F42-3340-524E2AED9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912" y="2367756"/>
            <a:ext cx="6734175" cy="3267075"/>
          </a:xfrm>
        </p:spPr>
      </p:pic>
    </p:spTree>
    <p:extLst>
      <p:ext uri="{BB962C8B-B14F-4D97-AF65-F5344CB8AC3E}">
        <p14:creationId xmlns:p14="http://schemas.microsoft.com/office/powerpoint/2010/main" val="3355192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038A1-86B2-BEB1-0259-7733B16F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215949C-6225-19FC-1053-E2E7B1BB1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137" y="2324894"/>
            <a:ext cx="9229725" cy="3352800"/>
          </a:xfrm>
        </p:spPr>
      </p:pic>
    </p:spTree>
    <p:extLst>
      <p:ext uri="{BB962C8B-B14F-4D97-AF65-F5344CB8AC3E}">
        <p14:creationId xmlns:p14="http://schemas.microsoft.com/office/powerpoint/2010/main" val="1687358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D2B8D-BBFA-5898-8F25-96DFF466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32E647B-3B5B-9593-A17E-244CEBB54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244" y="1825625"/>
            <a:ext cx="8855512" cy="4351338"/>
          </a:xfrm>
        </p:spPr>
      </p:pic>
    </p:spTree>
    <p:extLst>
      <p:ext uri="{BB962C8B-B14F-4D97-AF65-F5344CB8AC3E}">
        <p14:creationId xmlns:p14="http://schemas.microsoft.com/office/powerpoint/2010/main" val="2978818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EFDBF-B874-C5E3-254C-0D815B4C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F28E371-EE60-94FB-BB3D-7F9A95CC9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87" y="2134394"/>
            <a:ext cx="8810625" cy="3733800"/>
          </a:xfrm>
        </p:spPr>
      </p:pic>
    </p:spTree>
    <p:extLst>
      <p:ext uri="{BB962C8B-B14F-4D97-AF65-F5344CB8AC3E}">
        <p14:creationId xmlns:p14="http://schemas.microsoft.com/office/powerpoint/2010/main" val="271737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44B02-D609-3391-8E1D-FC571816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exemplo node.js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75C9ED6-D064-E67D-93DC-52051824B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4967"/>
            <a:ext cx="8741898" cy="4738129"/>
          </a:xfrm>
        </p:spPr>
      </p:pic>
    </p:spTree>
    <p:extLst>
      <p:ext uri="{BB962C8B-B14F-4D97-AF65-F5344CB8AC3E}">
        <p14:creationId xmlns:p14="http://schemas.microsoft.com/office/powerpoint/2010/main" val="4293032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27CAD-0FFC-4A24-3F2D-DDDA2223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4598B87-0A67-5E0A-0B76-2BC29B4FC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537" y="2434431"/>
            <a:ext cx="8924925" cy="3133725"/>
          </a:xfrm>
        </p:spPr>
      </p:pic>
    </p:spTree>
    <p:extLst>
      <p:ext uri="{BB962C8B-B14F-4D97-AF65-F5344CB8AC3E}">
        <p14:creationId xmlns:p14="http://schemas.microsoft.com/office/powerpoint/2010/main" val="4285096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9F7FF-BFF6-15EF-0CD4-E36F73F1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1503C19-99B2-A09B-35D6-F5BCB3AD2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2082006"/>
            <a:ext cx="9410700" cy="3838575"/>
          </a:xfrm>
        </p:spPr>
      </p:pic>
    </p:spTree>
    <p:extLst>
      <p:ext uri="{BB962C8B-B14F-4D97-AF65-F5344CB8AC3E}">
        <p14:creationId xmlns:p14="http://schemas.microsoft.com/office/powerpoint/2010/main" val="1774250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B3D6B-E949-C482-36CE-99C11255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7FF6203-31F3-D98F-BABE-DA7834E33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75" y="2572544"/>
            <a:ext cx="7029450" cy="2857500"/>
          </a:xfrm>
        </p:spPr>
      </p:pic>
    </p:spTree>
    <p:extLst>
      <p:ext uri="{BB962C8B-B14F-4D97-AF65-F5344CB8AC3E}">
        <p14:creationId xmlns:p14="http://schemas.microsoft.com/office/powerpoint/2010/main" val="1617244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B8055-DD3D-A12E-B7E0-2E2836BA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1EC05A0-159B-3204-6233-CE88E5EA5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112" y="3272631"/>
            <a:ext cx="5819775" cy="1457325"/>
          </a:xfrm>
        </p:spPr>
      </p:pic>
    </p:spTree>
    <p:extLst>
      <p:ext uri="{BB962C8B-B14F-4D97-AF65-F5344CB8AC3E}">
        <p14:creationId xmlns:p14="http://schemas.microsoft.com/office/powerpoint/2010/main" val="426874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471EC-3E11-75DA-C8DA-F9BEEE81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7C6FAD0-1056-7A48-0E5B-6ECFB36BB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7" y="2948781"/>
            <a:ext cx="9305925" cy="2105025"/>
          </a:xfrm>
        </p:spPr>
      </p:pic>
    </p:spTree>
    <p:extLst>
      <p:ext uri="{BB962C8B-B14F-4D97-AF65-F5344CB8AC3E}">
        <p14:creationId xmlns:p14="http://schemas.microsoft.com/office/powerpoint/2010/main" val="2614429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2DE2D-2F75-F923-3FDF-C01C78AC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4D0ECFC-E4BB-79CF-FF13-F0E5EDA22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887" y="1867694"/>
            <a:ext cx="9420225" cy="4267200"/>
          </a:xfrm>
        </p:spPr>
      </p:pic>
    </p:spTree>
    <p:extLst>
      <p:ext uri="{BB962C8B-B14F-4D97-AF65-F5344CB8AC3E}">
        <p14:creationId xmlns:p14="http://schemas.microsoft.com/office/powerpoint/2010/main" val="662042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1679C-20AC-5AEA-3265-1E4E59B8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D5DE2F2-1316-E8D0-B2AA-CE4075109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758" y="1825625"/>
            <a:ext cx="9092483" cy="4351338"/>
          </a:xfrm>
        </p:spPr>
      </p:pic>
    </p:spTree>
    <p:extLst>
      <p:ext uri="{BB962C8B-B14F-4D97-AF65-F5344CB8AC3E}">
        <p14:creationId xmlns:p14="http://schemas.microsoft.com/office/powerpoint/2010/main" val="3627678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BA318-ECB4-E588-AD84-377521BF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ACD5641-536D-3442-C848-4B62C0F56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287" y="2015331"/>
            <a:ext cx="9115425" cy="3971925"/>
          </a:xfrm>
        </p:spPr>
      </p:pic>
    </p:spTree>
    <p:extLst>
      <p:ext uri="{BB962C8B-B14F-4D97-AF65-F5344CB8AC3E}">
        <p14:creationId xmlns:p14="http://schemas.microsoft.com/office/powerpoint/2010/main" val="4109223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3A9F4-6AD7-EA2B-F983-DC7AA86F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4596BFC-CA88-4424-4139-1A3274394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562" y="2439194"/>
            <a:ext cx="7000875" cy="3124200"/>
          </a:xfrm>
        </p:spPr>
      </p:pic>
    </p:spTree>
    <p:extLst>
      <p:ext uri="{BB962C8B-B14F-4D97-AF65-F5344CB8AC3E}">
        <p14:creationId xmlns:p14="http://schemas.microsoft.com/office/powerpoint/2010/main" val="1908228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E84CE-28FA-8BEB-6EEF-CEF59533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27750C7-43B9-ED06-C000-6D5645A06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912" y="2696369"/>
            <a:ext cx="5972175" cy="2609850"/>
          </a:xfrm>
        </p:spPr>
      </p:pic>
    </p:spTree>
    <p:extLst>
      <p:ext uri="{BB962C8B-B14F-4D97-AF65-F5344CB8AC3E}">
        <p14:creationId xmlns:p14="http://schemas.microsoft.com/office/powerpoint/2010/main" val="128247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63282E5-4504-15A4-F57F-A0B180CD7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89102"/>
            <a:ext cx="10905066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64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04256-ECFA-DA17-40A1-14F03FBE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F153B4-0D89-1894-4062-A7F2F1EC6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162" y="2610644"/>
            <a:ext cx="5781675" cy="2781300"/>
          </a:xfrm>
        </p:spPr>
      </p:pic>
    </p:spTree>
    <p:extLst>
      <p:ext uri="{BB962C8B-B14F-4D97-AF65-F5344CB8AC3E}">
        <p14:creationId xmlns:p14="http://schemas.microsoft.com/office/powerpoint/2010/main" val="3869195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B44CA-CF98-5D3E-02C8-42309605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995E55D-0DA0-44DA-DFF9-DEC4CDB05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287" y="2705894"/>
            <a:ext cx="6067425" cy="2590800"/>
          </a:xfrm>
        </p:spPr>
      </p:pic>
    </p:spTree>
    <p:extLst>
      <p:ext uri="{BB962C8B-B14F-4D97-AF65-F5344CB8AC3E}">
        <p14:creationId xmlns:p14="http://schemas.microsoft.com/office/powerpoint/2010/main" val="1045570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0085A-B43D-3D51-CA4F-1E6AAC0E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5A4C641-4516-345B-15D9-2F76C2F85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337" y="2005806"/>
            <a:ext cx="9077325" cy="3990975"/>
          </a:xfrm>
        </p:spPr>
      </p:pic>
    </p:spTree>
    <p:extLst>
      <p:ext uri="{BB962C8B-B14F-4D97-AF65-F5344CB8AC3E}">
        <p14:creationId xmlns:p14="http://schemas.microsoft.com/office/powerpoint/2010/main" val="1121912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AE1AC-C17A-A3F8-25F5-AC1DFFDA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A4D27E7-BCB3-A712-D8A5-DFDB8043D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775" y="2362994"/>
            <a:ext cx="7410450" cy="3276600"/>
          </a:xfrm>
        </p:spPr>
      </p:pic>
    </p:spTree>
    <p:extLst>
      <p:ext uri="{BB962C8B-B14F-4D97-AF65-F5344CB8AC3E}">
        <p14:creationId xmlns:p14="http://schemas.microsoft.com/office/powerpoint/2010/main" val="3415366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C6BE0-2086-74B2-0554-C698D397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Abrir pasta </a:t>
            </a:r>
            <a:r>
              <a:rPr lang="pt-BR" dirty="0" err="1"/>
              <a:t>api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788FFF9-B7B4-A2E5-9312-2BE9BA1D5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825" y="1962944"/>
            <a:ext cx="6610350" cy="4076700"/>
          </a:xfrm>
        </p:spPr>
      </p:pic>
    </p:spTree>
    <p:extLst>
      <p:ext uri="{BB962C8B-B14F-4D97-AF65-F5344CB8AC3E}">
        <p14:creationId xmlns:p14="http://schemas.microsoft.com/office/powerpoint/2010/main" val="1584365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04B1E-67A3-0DFF-3592-9E2FC804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Acessar terminal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E0ADC0F-4ECD-7B93-0F25-6A6312F78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50" y="2448719"/>
            <a:ext cx="8039100" cy="3105150"/>
          </a:xfrm>
        </p:spPr>
      </p:pic>
    </p:spTree>
    <p:extLst>
      <p:ext uri="{BB962C8B-B14F-4D97-AF65-F5344CB8AC3E}">
        <p14:creationId xmlns:p14="http://schemas.microsoft.com/office/powerpoint/2010/main" val="3161203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1F108D-1A97-4116-9C32-E0CD6F62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FC0D5B-4E91-A0A2-0060-11C00361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35" y="854168"/>
            <a:ext cx="3527117" cy="2665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 terminal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y pula um monte de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pergunta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76E0C7-D588-440B-8F4A-876392DB7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DEA8D4-D640-4088-B589-8760DC702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655" y="854168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B20B936-5FF9-8B22-D77B-305E845FF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685" y="1705979"/>
            <a:ext cx="6595293" cy="354726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8A22B1-9011-459B-BCED-99F879F1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655" y="6022991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499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BF352-9FCA-255C-B5C7-87B8DBE2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 o </a:t>
            </a:r>
            <a:r>
              <a:rPr lang="pt-BR" dirty="0" err="1"/>
              <a:t>package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2ED7459-BEA0-6C58-FC79-BC2D0638F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50" y="2324894"/>
            <a:ext cx="7124700" cy="3352800"/>
          </a:xfrm>
        </p:spPr>
      </p:pic>
    </p:spTree>
    <p:extLst>
      <p:ext uri="{BB962C8B-B14F-4D97-AF65-F5344CB8AC3E}">
        <p14:creationId xmlns:p14="http://schemas.microsoft.com/office/powerpoint/2010/main" val="2348995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303A2-8034-3B79-7E51-FA4F52B2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instalar o </a:t>
            </a:r>
            <a:r>
              <a:rPr lang="pt-BR" dirty="0" err="1"/>
              <a:t>express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BA35166-DFAD-FA13-54ED-2C98D31C4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251" y="2609398"/>
            <a:ext cx="9749862" cy="1624977"/>
          </a:xfrm>
        </p:spPr>
      </p:pic>
    </p:spTree>
    <p:extLst>
      <p:ext uri="{BB962C8B-B14F-4D97-AF65-F5344CB8AC3E}">
        <p14:creationId xmlns:p14="http://schemas.microsoft.com/office/powerpoint/2010/main" val="4108768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1F108D-1A97-4116-9C32-E0CD6F62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4F49B2-C070-B9AA-F184-A62FA0DA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35" y="854168"/>
            <a:ext cx="3527117" cy="2665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Ficará assim: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76E0C7-D588-440B-8F4A-876392DB7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DEA8D4-D640-4088-B589-8760DC702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655" y="854168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9C4DE61-7DCD-D2DF-787E-1A185C7CD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9580" y="1357081"/>
            <a:ext cx="5477503" cy="42450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8A22B1-9011-459B-BCED-99F879F1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655" y="6022991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4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C02D20-76BB-F9F2-FF43-229AACF9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BR" dirty="0"/>
              <a:t>No </a:t>
            </a:r>
            <a:r>
              <a:rPr lang="pt-BR" dirty="0" err="1"/>
              <a:t>cmd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366938F-399D-9839-2B24-CE958A653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960227"/>
            <a:ext cx="9875259" cy="165573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01DDED-AA61-4867-DEE6-29D3561FC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446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E97E0A-3211-5DEB-F482-DDA5074C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Reforçando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2C60428-5C71-60F5-2B04-0CD422353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32584"/>
            <a:ext cx="6780700" cy="43905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3A53308-F64A-6003-BAB6-636D8060E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2" y="5787976"/>
            <a:ext cx="24669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4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B2003-7A44-507D-FC82-6ED0FD20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pacotes através do </a:t>
            </a:r>
            <a:r>
              <a:rPr lang="pt-BR" dirty="0" err="1"/>
              <a:t>npm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7E543E2-8EAE-9CBC-0199-3A94DBFD0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1804"/>
            <a:ext cx="10281344" cy="642584"/>
          </a:xfrm>
        </p:spPr>
      </p:pic>
    </p:spTree>
    <p:extLst>
      <p:ext uri="{BB962C8B-B14F-4D97-AF65-F5344CB8AC3E}">
        <p14:creationId xmlns:p14="http://schemas.microsoft.com/office/powerpoint/2010/main" val="367124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58FFD-A46F-7D60-F325-3504C61B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Foi atualizado as pastar e arquivos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DE0A77-2746-52F3-BA66-C3038C2B5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127" y="1516135"/>
            <a:ext cx="3397347" cy="4783833"/>
          </a:xfrm>
        </p:spPr>
      </p:pic>
    </p:spTree>
    <p:extLst>
      <p:ext uri="{BB962C8B-B14F-4D97-AF65-F5344CB8AC3E}">
        <p14:creationId xmlns:p14="http://schemas.microsoft.com/office/powerpoint/2010/main" val="308469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EEA7E-CAD3-2631-D4FA-9E896852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usar o pacote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C063C5-968A-F3E2-113E-E615B191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Importar através do comando require e passando como argumento o nome do pacote</a:t>
            </a:r>
          </a:p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clc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-color"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clc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"mensagem verde;"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dirty="0"/>
              <a:t>Resultado: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AA7D15-7E95-0650-C9F5-F59EDA92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659" y="4456967"/>
            <a:ext cx="5994751" cy="9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31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59BE7A6AEC0245AB79226C1D2ACE85" ma:contentTypeVersion="13" ma:contentTypeDescription="Crie um novo documento." ma:contentTypeScope="" ma:versionID="7d327f8f2e57728118495d7e70d941d8">
  <xsd:schema xmlns:xsd="http://www.w3.org/2001/XMLSchema" xmlns:xs="http://www.w3.org/2001/XMLSchema" xmlns:p="http://schemas.microsoft.com/office/2006/metadata/properties" xmlns:ns3="a3eb4dd0-8391-4ae7-bbc9-5ae01d033403" xmlns:ns4="49549aaa-83bb-45d9-85f0-c589e430d754" targetNamespace="http://schemas.microsoft.com/office/2006/metadata/properties" ma:root="true" ma:fieldsID="5fc33de7166f2bbc3a7cf18cddb639b2" ns3:_="" ns4:_="">
    <xsd:import namespace="a3eb4dd0-8391-4ae7-bbc9-5ae01d033403"/>
    <xsd:import namespace="49549aaa-83bb-45d9-85f0-c589e430d7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b4dd0-8391-4ae7-bbc9-5ae01d0334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49aaa-83bb-45d9-85f0-c589e430d75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3eb4dd0-8391-4ae7-bbc9-5ae01d033403" xsi:nil="true"/>
  </documentManagement>
</p:properties>
</file>

<file path=customXml/itemProps1.xml><?xml version="1.0" encoding="utf-8"?>
<ds:datastoreItem xmlns:ds="http://schemas.openxmlformats.org/officeDocument/2006/customXml" ds:itemID="{89D7E24F-1181-47BC-BE8B-089BD1D56A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536F59-B8FF-470E-AC95-8F55D12E44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eb4dd0-8391-4ae7-bbc9-5ae01d033403"/>
    <ds:schemaRef ds:uri="49549aaa-83bb-45d9-85f0-c589e430d7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A0BD46-29D2-43A3-BD50-44FFFFDD246D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49549aaa-83bb-45d9-85f0-c589e430d754"/>
    <ds:schemaRef ds:uri="http://schemas.microsoft.com/office/2006/documentManagement/types"/>
    <ds:schemaRef ds:uri="http://purl.org/dc/dcmitype/"/>
    <ds:schemaRef ds:uri="a3eb4dd0-8391-4ae7-bbc9-5ae01d033403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171</Words>
  <Application>Microsoft Office PowerPoint</Application>
  <PresentationFormat>Widescreen</PresentationFormat>
  <Paragraphs>33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Tema do Office</vt:lpstr>
      <vt:lpstr>Node js</vt:lpstr>
      <vt:lpstr>Apresentação do PowerPoint</vt:lpstr>
      <vt:lpstr>Primeiro exemplo node.js</vt:lpstr>
      <vt:lpstr>Apresentação do PowerPoint</vt:lpstr>
      <vt:lpstr>No cmd</vt:lpstr>
      <vt:lpstr>Reforçando o js</vt:lpstr>
      <vt:lpstr>Instalando pacotes através do npm</vt:lpstr>
      <vt:lpstr>Foi atualizado as pastar e arquivos </vt:lpstr>
      <vt:lpstr>Para usar o pacote</vt:lpstr>
      <vt:lpstr>Para pesquisar sobre o pacote</vt:lpstr>
      <vt:lpstr>Criando módulos</vt:lpstr>
      <vt:lpstr>No app.js</vt:lpstr>
      <vt:lpstr>Criando aplicação web</vt:lpstr>
      <vt:lpstr>Apresentação do PowerPoint</vt:lpstr>
      <vt:lpstr>Retornando aquivo html</vt:lpstr>
      <vt:lpstr>implementando</vt:lpstr>
      <vt:lpstr>html</vt:lpstr>
      <vt:lpstr>Um pouco de teoria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instalando</vt:lpstr>
      <vt:lpstr>Apresentação do PowerPoint</vt:lpstr>
      <vt:lpstr>Abrir pasta api</vt:lpstr>
      <vt:lpstr>Acessar terminal</vt:lpstr>
      <vt:lpstr>No terminal  o y pula um monte de pergunta</vt:lpstr>
      <vt:lpstr>Gera o package</vt:lpstr>
      <vt:lpstr>Para instalar o express</vt:lpstr>
      <vt:lpstr>Ficará assim: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Luis Alexandre de Oliveira</dc:creator>
  <cp:lastModifiedBy>Luis Alexandre de Oliveira</cp:lastModifiedBy>
  <cp:revision>2</cp:revision>
  <dcterms:created xsi:type="dcterms:W3CDTF">2023-02-08T23:17:55Z</dcterms:created>
  <dcterms:modified xsi:type="dcterms:W3CDTF">2023-02-10T20:27:48Z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380b4d-8a71-4241-982c-3816ad3ce8fc_Enabled">
    <vt:lpwstr>true</vt:lpwstr>
  </property>
  <property fmtid="{D5CDD505-2E9C-101B-9397-08002B2CF9AE}" pid="3" name="MSIP_Label_ff380b4d-8a71-4241-982c-3816ad3ce8fc_SetDate">
    <vt:lpwstr>2023-02-08T23:17:55Z</vt:lpwstr>
  </property>
  <property fmtid="{D5CDD505-2E9C-101B-9397-08002B2CF9AE}" pid="4" name="MSIP_Label_ff380b4d-8a71-4241-982c-3816ad3ce8fc_Method">
    <vt:lpwstr>Standard</vt:lpwstr>
  </property>
  <property fmtid="{D5CDD505-2E9C-101B-9397-08002B2CF9AE}" pid="5" name="MSIP_Label_ff380b4d-8a71-4241-982c-3816ad3ce8fc_Name">
    <vt:lpwstr>defa4170-0d19-0005-0004-bc88714345d2</vt:lpwstr>
  </property>
  <property fmtid="{D5CDD505-2E9C-101B-9397-08002B2CF9AE}" pid="6" name="MSIP_Label_ff380b4d-8a71-4241-982c-3816ad3ce8fc_SiteId">
    <vt:lpwstr>eabe64c5-68f5-4a76-8301-9577a679e449</vt:lpwstr>
  </property>
  <property fmtid="{D5CDD505-2E9C-101B-9397-08002B2CF9AE}" pid="7" name="MSIP_Label_ff380b4d-8a71-4241-982c-3816ad3ce8fc_ActionId">
    <vt:lpwstr>0e72863f-6ce4-4784-bd80-0f91eeaa3fb0</vt:lpwstr>
  </property>
  <property fmtid="{D5CDD505-2E9C-101B-9397-08002B2CF9AE}" pid="8" name="MSIP_Label_ff380b4d-8a71-4241-982c-3816ad3ce8fc_ContentBits">
    <vt:lpwstr>0</vt:lpwstr>
  </property>
  <property fmtid="{D5CDD505-2E9C-101B-9397-08002B2CF9AE}" pid="9" name="ContentTypeId">
    <vt:lpwstr>0x010100CB59BE7A6AEC0245AB79226C1D2ACE85</vt:lpwstr>
  </property>
</Properties>
</file>