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0" r:id="rId7"/>
    <p:sldId id="261" r:id="rId8"/>
    <p:sldId id="262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6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7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4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0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8B94-ECA7-44AC-8D0B-961427BC6749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52EE-8AC9-423B-AEA1-DBCFF67B3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305421"/>
            <a:ext cx="12192000" cy="2013152"/>
          </a:xfrm>
        </p:spPr>
        <p:txBody>
          <a:bodyPr>
            <a:noAutofit/>
          </a:bodyPr>
          <a:lstStyle/>
          <a:p>
            <a:r>
              <a:rPr lang="pt-BR" sz="3600" b="1" u="sng" dirty="0"/>
              <a:t>5</a:t>
            </a:r>
            <a:r>
              <a:rPr lang="pt-BR" sz="3600" b="1" u="sng" dirty="0" smtClean="0"/>
              <a:t>º </a:t>
            </a:r>
            <a:r>
              <a:rPr lang="pt-BR" sz="3600" b="1" u="sng" dirty="0" smtClean="0"/>
              <a:t>Semestre de </a:t>
            </a:r>
            <a:r>
              <a:rPr lang="pt-BR" sz="3600" b="1" u="sng" dirty="0" smtClean="0"/>
              <a:t>ADS - (Analise e Desenvolvimento de Sistemas)</a:t>
            </a:r>
            <a:endParaRPr lang="pt-BR" sz="3600" b="1" u="sng" dirty="0" smtClean="0"/>
          </a:p>
          <a:p>
            <a:r>
              <a:rPr lang="pt-BR" sz="3600" b="1" u="sng" dirty="0" smtClean="0"/>
              <a:t>Faculdade EDUVALE</a:t>
            </a:r>
          </a:p>
          <a:p>
            <a:r>
              <a:rPr lang="pt-BR" sz="3600" b="1" u="sng" dirty="0" smtClean="0"/>
              <a:t>Avaré - SP</a:t>
            </a:r>
            <a:endParaRPr lang="pt-BR" sz="3600" b="1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859551B-CAF7-48F3-A8F6-A0E9E40F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934147"/>
            <a:ext cx="3738196" cy="27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92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COMPOSIÇÃO DE NOTAS</a:t>
            </a:r>
            <a:endParaRPr lang="pt-BR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032375"/>
          </a:xfrm>
        </p:spPr>
        <p:txBody>
          <a:bodyPr/>
          <a:lstStyle/>
          <a:p>
            <a:pPr algn="just"/>
            <a:r>
              <a:rPr lang="pt-BR" dirty="0" smtClean="0"/>
              <a:t>Dentro do semestre para composição de notas, adotaremos </a:t>
            </a:r>
            <a:r>
              <a:rPr lang="pt-BR" dirty="0"/>
              <a:t>o</a:t>
            </a:r>
            <a:r>
              <a:rPr lang="pt-BR" dirty="0" smtClean="0"/>
              <a:t>s seguintes modelos: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Exercícios em sala de aula, valendo nota (Peso: 20%);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Trabalhos (pesquisas, cases dentre outros – Peso: 30%);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Provas (Peso: 50%).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Para o fechamento das notas serão somados os valores </a:t>
            </a:r>
            <a:r>
              <a:rPr lang="pt-BR" b="1" dirty="0" smtClean="0">
                <a:solidFill>
                  <a:srgbClr val="FF0000"/>
                </a:solidFill>
              </a:rPr>
              <a:t>(2,0 + 3,0 + 5,0 = 10,0).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985" y="1828800"/>
            <a:ext cx="10515600" cy="3331919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 ENTÃO GALERA, TEMOS UM ACORDO PARA O NOSSO SEMESTRE?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54312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1231" y="2740025"/>
            <a:ext cx="10515600" cy="1535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SEJAM BEM </a:t>
            </a:r>
            <a:r>
              <a:rPr lang="pt-BR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VINDOS A NOSSA DISCIPLINA!!</a:t>
            </a:r>
            <a:endParaRPr lang="pt-BR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4549" cy="42906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49" y="2368844"/>
            <a:ext cx="6207452" cy="4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221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1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APRESENTAÇÃO PESSOAL</a:t>
            </a:r>
            <a:endParaRPr lang="pt-BR" sz="6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0" y="1547446"/>
            <a:ext cx="12192000" cy="51698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 smtClean="0"/>
              <a:t>Nome: Diego </a:t>
            </a:r>
            <a:r>
              <a:rPr lang="pt-BR" sz="3200" dirty="0" smtClean="0"/>
              <a:t>P</a:t>
            </a:r>
            <a:r>
              <a:rPr lang="pt-BR" sz="3200" dirty="0" smtClean="0"/>
              <a:t>elicia;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Formação: Tecnólogo em Produção Industrial, Especialista em Eng. Da Produção, MBA em Logística</a:t>
            </a:r>
            <a:r>
              <a:rPr lang="pt-BR" sz="3200" dirty="0" smtClean="0"/>
              <a:t>,</a:t>
            </a:r>
            <a:r>
              <a:rPr lang="pt-BR" sz="3200" dirty="0" smtClean="0"/>
              <a:t> Administração da Produção e cursando o 1º ano de Administração;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Experiências profissionais: Ajudante geral de usinagem, Torneiro Mecânico, Torneiro CNC, Analista de PPCP e Analista de Vendas;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Como docente: lecionei em cursos técnicos de Mecânica, Administração, Logística</a:t>
            </a:r>
            <a:r>
              <a:rPr lang="pt-BR" sz="3200" dirty="0" smtClean="0"/>
              <a:t> e Mecatrônica e também leciono em duas faculdades (</a:t>
            </a:r>
            <a:r>
              <a:rPr lang="pt-BR" sz="3200" dirty="0" err="1" smtClean="0"/>
              <a:t>Uniplan</a:t>
            </a:r>
            <a:r>
              <a:rPr lang="pt-BR" sz="3200" dirty="0" smtClean="0"/>
              <a:t> e Eduvale), no cursos de ADM, Eng. Civil, Contabilidade e ADS.</a:t>
            </a:r>
            <a:r>
              <a:rPr lang="pt-BR" sz="3200" dirty="0" smtClean="0"/>
              <a:t> 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18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2356339"/>
            <a:ext cx="10515600" cy="1948596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PODERIAM SE APRESENTAR UM POUCO?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5441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 QUE VAMOS VER ESSE SEMESTRE???</a:t>
            </a:r>
            <a:endParaRPr lang="pt-BR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58462" y="2754183"/>
            <a:ext cx="849923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EMPREENDEDORISMO E GESTÃO EMPRESARIAL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EMENTA DA MATÉRIA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76386"/>
            <a:ext cx="12192000" cy="304258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200" dirty="0"/>
              <a:t>Conceitos de empreendedorismo. As características do empreendedor: </a:t>
            </a:r>
            <a:r>
              <a:rPr lang="pt-BR" sz="3200" dirty="0" smtClean="0"/>
              <a:t>liderança, criatividade</a:t>
            </a:r>
            <a:r>
              <a:rPr lang="pt-BR" sz="3200" dirty="0"/>
              <a:t>, atualização, senso de oportunidade, persistência. Processos </a:t>
            </a:r>
            <a:r>
              <a:rPr lang="pt-BR" sz="3200" dirty="0" smtClean="0"/>
              <a:t>de negócio</a:t>
            </a:r>
            <a:r>
              <a:rPr lang="pt-BR" sz="3200" dirty="0"/>
              <a:t>. Oportunidades de negócios. Noções de viabilidade financeira. </a:t>
            </a:r>
            <a:r>
              <a:rPr lang="pt-BR" sz="3200" dirty="0" smtClean="0"/>
              <a:t>Inovação como </a:t>
            </a:r>
            <a:r>
              <a:rPr lang="pt-BR" sz="3200" dirty="0"/>
              <a:t>fator diferencial: inovação do produto, de serviço e tecnológica. </a:t>
            </a:r>
            <a:r>
              <a:rPr lang="pt-BR" sz="3200" dirty="0" smtClean="0"/>
              <a:t>Experiências de </a:t>
            </a:r>
            <a:r>
              <a:rPr lang="pt-BR" sz="3200" dirty="0"/>
              <a:t>projetos inovadores que deram certo. Desenvolvimento de proposta </a:t>
            </a:r>
            <a:r>
              <a:rPr lang="pt-BR" sz="3200" dirty="0" smtClean="0"/>
              <a:t>inovadora e </a:t>
            </a:r>
            <a:r>
              <a:rPr lang="pt-BR" sz="3200" dirty="0"/>
              <a:t>criativa.</a:t>
            </a:r>
            <a:endParaRPr lang="pt-BR" sz="32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79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52903"/>
            <a:ext cx="12192000" cy="2616266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A função de Organização Empresarial. Novos paradigmas </a:t>
            </a:r>
            <a:r>
              <a:rPr lang="pt-BR" sz="3600" dirty="0" smtClean="0"/>
              <a:t>das organizações</a:t>
            </a:r>
            <a:r>
              <a:rPr lang="pt-BR" sz="3600" dirty="0"/>
              <a:t>. Distribuição e processamento do trabalho. Formulários, </a:t>
            </a:r>
            <a:r>
              <a:rPr lang="pt-BR" sz="3600" dirty="0" smtClean="0"/>
              <a:t>metodologia para </a:t>
            </a:r>
            <a:r>
              <a:rPr lang="pt-BR" sz="3600" dirty="0"/>
              <a:t>levantamento, análise e prognósticos das organizações. Gestão de </a:t>
            </a:r>
            <a:r>
              <a:rPr lang="pt-BR" sz="3600" dirty="0" smtClean="0"/>
              <a:t>Pessoas. Gestão </a:t>
            </a:r>
            <a:r>
              <a:rPr lang="pt-BR" sz="3600" dirty="0"/>
              <a:t>da tecnologia da informação.</a:t>
            </a:r>
            <a:endParaRPr lang="pt-BR" sz="36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EMENTA DA MATÉRIA</a:t>
            </a:r>
            <a:endParaRPr lang="pt-BR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0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1" y="257908"/>
            <a:ext cx="9906392" cy="63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PESSOAL</vt:lpstr>
      <vt:lpstr>PODERIAM SE APRESENTAR UM POUCO?</vt:lpstr>
      <vt:lpstr>O QUE VAMOS VER ESSE SEMESTRE???</vt:lpstr>
      <vt:lpstr>EMENTA DA MATÉRIA</vt:lpstr>
      <vt:lpstr>EMENTA DA MATÉRIA</vt:lpstr>
      <vt:lpstr>Apresentação do PowerPoint</vt:lpstr>
      <vt:lpstr>COMPOSIÇÃO DE NOTAS</vt:lpstr>
      <vt:lpstr>E ENTÃO GALERA, TEMOS UM ACORDO PARA O NOSSO SEMESTRE?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</dc:creator>
  <cp:lastModifiedBy>Diego Pelicia</cp:lastModifiedBy>
  <cp:revision>10</cp:revision>
  <dcterms:created xsi:type="dcterms:W3CDTF">2021-08-03T22:53:17Z</dcterms:created>
  <dcterms:modified xsi:type="dcterms:W3CDTF">2023-02-01T02:49:31Z</dcterms:modified>
</cp:coreProperties>
</file>