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38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5400">
                <a:solidFill>
                  <a:srgbClr val="FFFFFF"/>
                </a:solidFill>
                <a:latin typeface="Calibri"/>
              </a:defRPr>
            </a:pPr>
            <a:r>
              <a:t>Christmas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FFD700"/>
                </a:solidFill>
                <a:latin typeface="Calibri Light"/>
              </a:defRPr>
            </a:pPr>
            <a:r>
              <a:t>Happy Holidays!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38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>
                <a:solidFill>
                  <a:srgbClr val="FFFFFF"/>
                </a:solidFill>
                <a:latin typeface="Calibri"/>
              </a:defRPr>
            </a:pPr>
            <a:r>
              <a:t>Winter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FFFFFF"/>
                </a:solidFill>
                <a:latin typeface="Calibri"/>
              </a:defRPr>
            </a:pPr>
            <a:r>
              <a:t>1. Snow is white</a:t>
            </a:r>
          </a:p>
          <a:p>
            <a:pPr algn="l">
              <a:defRPr sz="2400">
                <a:solidFill>
                  <a:srgbClr val="FFFFFF"/>
                </a:solidFill>
                <a:latin typeface="Calibri"/>
              </a:defRPr>
            </a:pPr>
            <a:r>
              <a:t>2. It's cold</a:t>
            </a:r>
          </a:p>
          <a:p>
            <a:pPr algn="l">
              <a:defRPr sz="2400">
                <a:solidFill>
                  <a:srgbClr val="FFFFFF"/>
                </a:solidFill>
                <a:latin typeface="Calibri"/>
              </a:defRPr>
            </a:pPr>
            <a:r>
              <a:t>3. People build snowmen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38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FFFFFF"/>
                </a:solidFill>
                <a:latin typeface="Calibri"/>
              </a:defRPr>
            </a:pPr>
            <a:r>
              <a:t>Christmas Tree</a:t>
            </a:r>
          </a:p>
        </p:txBody>
      </p:sp>
      <p:pic>
        <p:nvPicPr>
          <p:cNvPr id="3" name="Picture 2" descr="christmas_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"/>
            <a:ext cx="73152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