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147472687" r:id="rId5"/>
    <p:sldId id="374" r:id="rId6"/>
    <p:sldId id="371" r:id="rId7"/>
    <p:sldId id="372" r:id="rId8"/>
    <p:sldId id="373" r:id="rId9"/>
    <p:sldId id="375" r:id="rId10"/>
    <p:sldId id="377" r:id="rId11"/>
    <p:sldId id="2147472690" r:id="rId12"/>
    <p:sldId id="2147472678" r:id="rId13"/>
    <p:sldId id="2147472688" r:id="rId14"/>
    <p:sldId id="2147472691" r:id="rId15"/>
    <p:sldId id="2147472689" r:id="rId16"/>
    <p:sldId id="2147472692" r:id="rId17"/>
    <p:sldId id="2147472694" r:id="rId18"/>
    <p:sldId id="2147472695" r:id="rId19"/>
    <p:sldId id="2147472697" r:id="rId20"/>
    <p:sldId id="351" r:id="rId21"/>
    <p:sldId id="362" r:id="rId22"/>
    <p:sldId id="3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2FEBC1-DDF9-4FE1-87C8-4DCFAADDFBC6}" v="55" dt="2024-09-03T09:46:10.509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UBRON, Matt (NHS NORTH EAST AND NORTH CUMBRIA ICB - 00P)" userId="S::matt.thubron@nhs.net::5c33eba8-aeac-44c6-a5e7-7a05adc64576" providerId="AD" clId="Web-{7D16231F-8DCC-410F-B672-E1E22105D32D}"/>
    <pc:docChg chg="modSld">
      <pc:chgData name="THUBRON, Matt (NHS NORTH EAST AND NORTH CUMBRIA ICB - 00P)" userId="S::matt.thubron@nhs.net::5c33eba8-aeac-44c6-a5e7-7a05adc64576" providerId="AD" clId="Web-{7D16231F-8DCC-410F-B672-E1E22105D32D}" dt="2024-06-19T15:36:50.996" v="93" actId="20577"/>
      <pc:docMkLst>
        <pc:docMk/>
      </pc:docMkLst>
      <pc:sldChg chg="modSp">
        <pc:chgData name="THUBRON, Matt (NHS NORTH EAST AND NORTH CUMBRIA ICB - 00P)" userId="S::matt.thubron@nhs.net::5c33eba8-aeac-44c6-a5e7-7a05adc64576" providerId="AD" clId="Web-{7D16231F-8DCC-410F-B672-E1E22105D32D}" dt="2024-06-19T15:36:32.980" v="61" actId="20577"/>
        <pc:sldMkLst>
          <pc:docMk/>
          <pc:sldMk cId="1431453944" sldId="2147472689"/>
        </pc:sldMkLst>
        <pc:spChg chg="mod">
          <ac:chgData name="THUBRON, Matt (NHS NORTH EAST AND NORTH CUMBRIA ICB - 00P)" userId="S::matt.thubron@nhs.net::5c33eba8-aeac-44c6-a5e7-7a05adc64576" providerId="AD" clId="Web-{7D16231F-8DCC-410F-B672-E1E22105D32D}" dt="2024-06-19T15:36:32.980" v="61" actId="20577"/>
          <ac:spMkLst>
            <pc:docMk/>
            <pc:sldMk cId="1431453944" sldId="2147472689"/>
            <ac:spMk id="5" creationId="{DE5E9A94-5DE3-635E-F844-40C49B5E9FAC}"/>
          </ac:spMkLst>
        </pc:spChg>
      </pc:sldChg>
      <pc:sldChg chg="modSp">
        <pc:chgData name="THUBRON, Matt (NHS NORTH EAST AND NORTH CUMBRIA ICB - 00P)" userId="S::matt.thubron@nhs.net::5c33eba8-aeac-44c6-a5e7-7a05adc64576" providerId="AD" clId="Web-{7D16231F-8DCC-410F-B672-E1E22105D32D}" dt="2024-06-19T15:36:50.996" v="93" actId="20577"/>
        <pc:sldMkLst>
          <pc:docMk/>
          <pc:sldMk cId="2053310562" sldId="2147472691"/>
        </pc:sldMkLst>
        <pc:spChg chg="mod">
          <ac:chgData name="THUBRON, Matt (NHS NORTH EAST AND NORTH CUMBRIA ICB - 00P)" userId="S::matt.thubron@nhs.net::5c33eba8-aeac-44c6-a5e7-7a05adc64576" providerId="AD" clId="Web-{7D16231F-8DCC-410F-B672-E1E22105D32D}" dt="2024-06-19T15:36:50.996" v="93" actId="20577"/>
          <ac:spMkLst>
            <pc:docMk/>
            <pc:sldMk cId="2053310562" sldId="2147472691"/>
            <ac:spMk id="5" creationId="{DE5E9A94-5DE3-635E-F844-40C49B5E9FAC}"/>
          </ac:spMkLst>
        </pc:spChg>
      </pc:sldChg>
    </pc:docChg>
  </pc:docChgLst>
  <pc:docChgLst>
    <pc:chgData name="BLAIR, Craig (NHS NORTH EAST AND NORTH CUMBRIA ICB - 16C)" userId="99337a02-02c3-4258-b531-1089b6fb312d" providerId="ADAL" clId="{FC9C6B06-B721-47BF-BAFB-DE68C77BE061}"/>
    <pc:docChg chg="custSel modSld">
      <pc:chgData name="BLAIR, Craig (NHS NORTH EAST AND NORTH CUMBRIA ICB - 16C)" userId="99337a02-02c3-4258-b531-1089b6fb312d" providerId="ADAL" clId="{FC9C6B06-B721-47BF-BAFB-DE68C77BE061}" dt="2024-06-13T14:42:15.602" v="499" actId="20577"/>
      <pc:docMkLst>
        <pc:docMk/>
      </pc:docMkLst>
      <pc:sldChg chg="modSp mod">
        <pc:chgData name="BLAIR, Craig (NHS NORTH EAST AND NORTH CUMBRIA ICB - 16C)" userId="99337a02-02c3-4258-b531-1089b6fb312d" providerId="ADAL" clId="{FC9C6B06-B721-47BF-BAFB-DE68C77BE061}" dt="2024-06-13T14:37:43.697" v="54" actId="20577"/>
        <pc:sldMkLst>
          <pc:docMk/>
          <pc:sldMk cId="2605153380" sldId="2147472678"/>
        </pc:sldMkLst>
        <pc:spChg chg="mod">
          <ac:chgData name="BLAIR, Craig (NHS NORTH EAST AND NORTH CUMBRIA ICB - 16C)" userId="99337a02-02c3-4258-b531-1089b6fb312d" providerId="ADAL" clId="{FC9C6B06-B721-47BF-BAFB-DE68C77BE061}" dt="2024-06-13T14:37:43.697" v="54" actId="20577"/>
          <ac:spMkLst>
            <pc:docMk/>
            <pc:sldMk cId="2605153380" sldId="2147472678"/>
            <ac:spMk id="5" creationId="{DE5E9A94-5DE3-635E-F844-40C49B5E9FAC}"/>
          </ac:spMkLst>
        </pc:spChg>
      </pc:sldChg>
      <pc:sldChg chg="modSp mod">
        <pc:chgData name="BLAIR, Craig (NHS NORTH EAST AND NORTH CUMBRIA ICB - 16C)" userId="99337a02-02c3-4258-b531-1089b6fb312d" providerId="ADAL" clId="{FC9C6B06-B721-47BF-BAFB-DE68C77BE061}" dt="2024-06-13T14:38:18.099" v="127" actId="20577"/>
        <pc:sldMkLst>
          <pc:docMk/>
          <pc:sldMk cId="2415982497" sldId="2147472688"/>
        </pc:sldMkLst>
        <pc:spChg chg="mod">
          <ac:chgData name="BLAIR, Craig (NHS NORTH EAST AND NORTH CUMBRIA ICB - 16C)" userId="99337a02-02c3-4258-b531-1089b6fb312d" providerId="ADAL" clId="{FC9C6B06-B721-47BF-BAFB-DE68C77BE061}" dt="2024-06-13T14:38:18.099" v="127" actId="20577"/>
          <ac:spMkLst>
            <pc:docMk/>
            <pc:sldMk cId="2415982497" sldId="2147472688"/>
            <ac:spMk id="5" creationId="{DE5E9A94-5DE3-635E-F844-40C49B5E9FAC}"/>
          </ac:spMkLst>
        </pc:spChg>
      </pc:sldChg>
      <pc:sldChg chg="modSp mod">
        <pc:chgData name="BLAIR, Craig (NHS NORTH EAST AND NORTH CUMBRIA ICB - 16C)" userId="99337a02-02c3-4258-b531-1089b6fb312d" providerId="ADAL" clId="{FC9C6B06-B721-47BF-BAFB-DE68C77BE061}" dt="2024-06-13T14:42:15.602" v="499" actId="20577"/>
        <pc:sldMkLst>
          <pc:docMk/>
          <pc:sldMk cId="1431453944" sldId="2147472689"/>
        </pc:sldMkLst>
        <pc:spChg chg="mod">
          <ac:chgData name="BLAIR, Craig (NHS NORTH EAST AND NORTH CUMBRIA ICB - 16C)" userId="99337a02-02c3-4258-b531-1089b6fb312d" providerId="ADAL" clId="{FC9C6B06-B721-47BF-BAFB-DE68C77BE061}" dt="2024-06-13T14:42:15.602" v="499" actId="20577"/>
          <ac:spMkLst>
            <pc:docMk/>
            <pc:sldMk cId="1431453944" sldId="2147472689"/>
            <ac:spMk id="5" creationId="{DE5E9A94-5DE3-635E-F844-40C49B5E9FAC}"/>
          </ac:spMkLst>
        </pc:spChg>
      </pc:sldChg>
      <pc:sldChg chg="modSp mod">
        <pc:chgData name="BLAIR, Craig (NHS NORTH EAST AND NORTH CUMBRIA ICB - 16C)" userId="99337a02-02c3-4258-b531-1089b6fb312d" providerId="ADAL" clId="{FC9C6B06-B721-47BF-BAFB-DE68C77BE061}" dt="2024-06-13T14:40:45.412" v="361" actId="20577"/>
        <pc:sldMkLst>
          <pc:docMk/>
          <pc:sldMk cId="2053310562" sldId="2147472691"/>
        </pc:sldMkLst>
        <pc:spChg chg="mod">
          <ac:chgData name="BLAIR, Craig (NHS NORTH EAST AND NORTH CUMBRIA ICB - 16C)" userId="99337a02-02c3-4258-b531-1089b6fb312d" providerId="ADAL" clId="{FC9C6B06-B721-47BF-BAFB-DE68C77BE061}" dt="2024-06-13T14:40:45.412" v="361" actId="20577"/>
          <ac:spMkLst>
            <pc:docMk/>
            <pc:sldMk cId="2053310562" sldId="2147472691"/>
            <ac:spMk id="5" creationId="{DE5E9A94-5DE3-635E-F844-40C49B5E9FAC}"/>
          </ac:spMkLst>
        </pc:spChg>
      </pc:sldChg>
    </pc:docChg>
  </pc:docChgLst>
  <pc:docChgLst>
    <pc:chgData name="NIGHTINGALE, Craig (NHS NORTH OF ENGLAND COMMISSIONING SUPPORT UNIT)" userId="ef1fb006-b421-46cf-9ed7-977c942de971" providerId="ADAL" clId="{9C2FEBC1-DDF9-4FE1-87C8-4DCFAADDFBC6}"/>
    <pc:docChg chg="undo redo custSel addSld delSld modSld sldOrd">
      <pc:chgData name="NIGHTINGALE, Craig (NHS NORTH OF ENGLAND COMMISSIONING SUPPORT UNIT)" userId="ef1fb006-b421-46cf-9ed7-977c942de971" providerId="ADAL" clId="{9C2FEBC1-DDF9-4FE1-87C8-4DCFAADDFBC6}" dt="2024-09-03T09:49:31.284" v="2384" actId="14100"/>
      <pc:docMkLst>
        <pc:docMk/>
      </pc:docMkLst>
      <pc:sldChg chg="modSp add mod">
        <pc:chgData name="NIGHTINGALE, Craig (NHS NORTH OF ENGLAND COMMISSIONING SUPPORT UNIT)" userId="ef1fb006-b421-46cf-9ed7-977c942de971" providerId="ADAL" clId="{9C2FEBC1-DDF9-4FE1-87C8-4DCFAADDFBC6}" dt="2024-09-03T08:01:29.253" v="230" actId="6549"/>
        <pc:sldMkLst>
          <pc:docMk/>
          <pc:sldMk cId="3843649880" sldId="351"/>
        </pc:sldMkLst>
        <pc:spChg chg="mod">
          <ac:chgData name="NIGHTINGALE, Craig (NHS NORTH OF ENGLAND COMMISSIONING SUPPORT UNIT)" userId="ef1fb006-b421-46cf-9ed7-977c942de971" providerId="ADAL" clId="{9C2FEBC1-DDF9-4FE1-87C8-4DCFAADDFBC6}" dt="2024-09-03T07:47:17.800" v="40" actId="14100"/>
          <ac:spMkLst>
            <pc:docMk/>
            <pc:sldMk cId="3843649880" sldId="351"/>
            <ac:spMk id="3" creationId="{347E42B2-EC68-9E5A-DDFF-A7A7B8E638DC}"/>
          </ac:spMkLst>
        </pc:spChg>
        <pc:spChg chg="mod">
          <ac:chgData name="NIGHTINGALE, Craig (NHS NORTH OF ENGLAND COMMISSIONING SUPPORT UNIT)" userId="ef1fb006-b421-46cf-9ed7-977c942de971" providerId="ADAL" clId="{9C2FEBC1-DDF9-4FE1-87C8-4DCFAADDFBC6}" dt="2024-09-03T08:01:29.253" v="230" actId="6549"/>
          <ac:spMkLst>
            <pc:docMk/>
            <pc:sldMk cId="3843649880" sldId="351"/>
            <ac:spMk id="4" creationId="{61BB50EE-9A8A-485D-09C9-AA0DEA2C30AE}"/>
          </ac:spMkLst>
        </pc:spChg>
      </pc:sldChg>
      <pc:sldChg chg="modSp add mod">
        <pc:chgData name="NIGHTINGALE, Craig (NHS NORTH OF ENGLAND COMMISSIONING SUPPORT UNIT)" userId="ef1fb006-b421-46cf-9ed7-977c942de971" providerId="ADAL" clId="{9C2FEBC1-DDF9-4FE1-87C8-4DCFAADDFBC6}" dt="2024-09-03T08:03:04.449" v="233" actId="20577"/>
        <pc:sldMkLst>
          <pc:docMk/>
          <pc:sldMk cId="834517654" sldId="362"/>
        </pc:sldMkLst>
        <pc:spChg chg="mod">
          <ac:chgData name="NIGHTINGALE, Craig (NHS NORTH OF ENGLAND COMMISSIONING SUPPORT UNIT)" userId="ef1fb006-b421-46cf-9ed7-977c942de971" providerId="ADAL" clId="{9C2FEBC1-DDF9-4FE1-87C8-4DCFAADDFBC6}" dt="2024-09-03T08:03:04.449" v="233" actId="20577"/>
          <ac:spMkLst>
            <pc:docMk/>
            <pc:sldMk cId="834517654" sldId="362"/>
            <ac:spMk id="3" creationId="{347E42B2-EC68-9E5A-DDFF-A7A7B8E638DC}"/>
          </ac:spMkLst>
        </pc:spChg>
        <pc:spChg chg="mod">
          <ac:chgData name="NIGHTINGALE, Craig (NHS NORTH OF ENGLAND COMMISSIONING SUPPORT UNIT)" userId="ef1fb006-b421-46cf-9ed7-977c942de971" providerId="ADAL" clId="{9C2FEBC1-DDF9-4FE1-87C8-4DCFAADDFBC6}" dt="2024-09-03T08:01:15.646" v="219" actId="14100"/>
          <ac:spMkLst>
            <pc:docMk/>
            <pc:sldMk cId="834517654" sldId="362"/>
            <ac:spMk id="4" creationId="{61BB50EE-9A8A-485D-09C9-AA0DEA2C30AE}"/>
          </ac:spMkLst>
        </pc:spChg>
      </pc:sldChg>
      <pc:sldChg chg="addSp delSp modSp add mod">
        <pc:chgData name="NIGHTINGALE, Craig (NHS NORTH OF ENGLAND COMMISSIONING SUPPORT UNIT)" userId="ef1fb006-b421-46cf-9ed7-977c942de971" providerId="ADAL" clId="{9C2FEBC1-DDF9-4FE1-87C8-4DCFAADDFBC6}" dt="2024-09-03T09:47:21.270" v="2363" actId="478"/>
        <pc:sldMkLst>
          <pc:docMk/>
          <pc:sldMk cId="3980566444" sldId="371"/>
        </pc:sldMkLst>
        <pc:picChg chg="add del mod">
          <ac:chgData name="NIGHTINGALE, Craig (NHS NORTH OF ENGLAND COMMISSIONING SUPPORT UNIT)" userId="ef1fb006-b421-46cf-9ed7-977c942de971" providerId="ADAL" clId="{9C2FEBC1-DDF9-4FE1-87C8-4DCFAADDFBC6}" dt="2024-09-03T09:47:21.270" v="2363" actId="478"/>
          <ac:picMkLst>
            <pc:docMk/>
            <pc:sldMk cId="3980566444" sldId="371"/>
            <ac:picMk id="2" creationId="{38868E96-4ABC-23E7-4952-51AE90AF60B0}"/>
          </ac:picMkLst>
        </pc:picChg>
      </pc:sldChg>
      <pc:sldChg chg="addSp delSp modSp add mod">
        <pc:chgData name="NIGHTINGALE, Craig (NHS NORTH OF ENGLAND COMMISSIONING SUPPORT UNIT)" userId="ef1fb006-b421-46cf-9ed7-977c942de971" providerId="ADAL" clId="{9C2FEBC1-DDF9-4FE1-87C8-4DCFAADDFBC6}" dt="2024-09-03T09:47:19.862" v="2362" actId="478"/>
        <pc:sldMkLst>
          <pc:docMk/>
          <pc:sldMk cId="417393453" sldId="372"/>
        </pc:sldMkLst>
        <pc:spChg chg="mod">
          <ac:chgData name="NIGHTINGALE, Craig (NHS NORTH OF ENGLAND COMMISSIONING SUPPORT UNIT)" userId="ef1fb006-b421-46cf-9ed7-977c942de971" providerId="ADAL" clId="{9C2FEBC1-DDF9-4FE1-87C8-4DCFAADDFBC6}" dt="2024-09-03T07:43:09.663" v="14" actId="27636"/>
          <ac:spMkLst>
            <pc:docMk/>
            <pc:sldMk cId="417393453" sldId="372"/>
            <ac:spMk id="6" creationId="{703CDF70-B601-B384-2D17-8750434D3B24}"/>
          </ac:spMkLst>
        </pc:spChg>
        <pc:picChg chg="add del mod">
          <ac:chgData name="NIGHTINGALE, Craig (NHS NORTH OF ENGLAND COMMISSIONING SUPPORT UNIT)" userId="ef1fb006-b421-46cf-9ed7-977c942de971" providerId="ADAL" clId="{9C2FEBC1-DDF9-4FE1-87C8-4DCFAADDFBC6}" dt="2024-09-03T09:47:19.862" v="2362" actId="478"/>
          <ac:picMkLst>
            <pc:docMk/>
            <pc:sldMk cId="417393453" sldId="372"/>
            <ac:picMk id="2" creationId="{C7D9140D-C21E-01B5-366C-435BB33F9702}"/>
          </ac:picMkLst>
        </pc:picChg>
      </pc:sldChg>
      <pc:sldChg chg="addSp delSp modSp add mod">
        <pc:chgData name="NIGHTINGALE, Craig (NHS NORTH OF ENGLAND COMMISSIONING SUPPORT UNIT)" userId="ef1fb006-b421-46cf-9ed7-977c942de971" providerId="ADAL" clId="{9C2FEBC1-DDF9-4FE1-87C8-4DCFAADDFBC6}" dt="2024-09-03T09:47:18.273" v="2361" actId="478"/>
        <pc:sldMkLst>
          <pc:docMk/>
          <pc:sldMk cId="2233214792" sldId="373"/>
        </pc:sldMkLst>
        <pc:picChg chg="add del mod">
          <ac:chgData name="NIGHTINGALE, Craig (NHS NORTH OF ENGLAND COMMISSIONING SUPPORT UNIT)" userId="ef1fb006-b421-46cf-9ed7-977c942de971" providerId="ADAL" clId="{9C2FEBC1-DDF9-4FE1-87C8-4DCFAADDFBC6}" dt="2024-09-03T09:47:18.273" v="2361" actId="478"/>
          <ac:picMkLst>
            <pc:docMk/>
            <pc:sldMk cId="2233214792" sldId="373"/>
            <ac:picMk id="4" creationId="{4417B616-890D-0FEA-EDFD-1FE026A932F5}"/>
          </ac:picMkLst>
        </pc:picChg>
      </pc:sldChg>
      <pc:sldChg chg="addSp delSp modSp add mod">
        <pc:chgData name="NIGHTINGALE, Craig (NHS NORTH OF ENGLAND COMMISSIONING SUPPORT UNIT)" userId="ef1fb006-b421-46cf-9ed7-977c942de971" providerId="ADAL" clId="{9C2FEBC1-DDF9-4FE1-87C8-4DCFAADDFBC6}" dt="2024-09-03T09:47:39.581" v="2365" actId="1076"/>
        <pc:sldMkLst>
          <pc:docMk/>
          <pc:sldMk cId="3526891919" sldId="374"/>
        </pc:sldMkLst>
        <pc:spChg chg="mod">
          <ac:chgData name="NIGHTINGALE, Craig (NHS NORTH OF ENGLAND COMMISSIONING SUPPORT UNIT)" userId="ef1fb006-b421-46cf-9ed7-977c942de971" providerId="ADAL" clId="{9C2FEBC1-DDF9-4FE1-87C8-4DCFAADDFBC6}" dt="2024-09-03T07:43:56.636" v="21" actId="14100"/>
          <ac:spMkLst>
            <pc:docMk/>
            <pc:sldMk cId="3526891919" sldId="374"/>
            <ac:spMk id="2" creationId="{EDCE1E3C-D220-677E-30D5-6486EC9DF706}"/>
          </ac:spMkLst>
        </pc:spChg>
        <pc:graphicFrameChg chg="del">
          <ac:chgData name="NIGHTINGALE, Craig (NHS NORTH OF ENGLAND COMMISSIONING SUPPORT UNIT)" userId="ef1fb006-b421-46cf-9ed7-977c942de971" providerId="ADAL" clId="{9C2FEBC1-DDF9-4FE1-87C8-4DCFAADDFBC6}" dt="2024-09-03T07:43:32.130" v="16" actId="478"/>
          <ac:graphicFrameMkLst>
            <pc:docMk/>
            <pc:sldMk cId="3526891919" sldId="374"/>
            <ac:graphicFrameMk id="6" creationId="{1C85D998-2BB4-19D5-8D9A-320F9AA418CE}"/>
          </ac:graphicFrameMkLst>
        </pc:graphicFrameChg>
        <pc:graphicFrameChg chg="mod">
          <ac:chgData name="NIGHTINGALE, Craig (NHS NORTH OF ENGLAND COMMISSIONING SUPPORT UNIT)" userId="ef1fb006-b421-46cf-9ed7-977c942de971" providerId="ADAL" clId="{9C2FEBC1-DDF9-4FE1-87C8-4DCFAADDFBC6}" dt="2024-09-03T09:47:39.581" v="2365" actId="1076"/>
          <ac:graphicFrameMkLst>
            <pc:docMk/>
            <pc:sldMk cId="3526891919" sldId="374"/>
            <ac:graphicFrameMk id="7" creationId="{EFC9B7F2-5727-6B84-3490-EF0CC8C4E471}"/>
          </ac:graphicFrameMkLst>
        </pc:graphicFrameChg>
        <pc:picChg chg="add del mod">
          <ac:chgData name="NIGHTINGALE, Craig (NHS NORTH OF ENGLAND COMMISSIONING SUPPORT UNIT)" userId="ef1fb006-b421-46cf-9ed7-977c942de971" providerId="ADAL" clId="{9C2FEBC1-DDF9-4FE1-87C8-4DCFAADDFBC6}" dt="2024-09-03T09:47:23.709" v="2364" actId="478"/>
          <ac:picMkLst>
            <pc:docMk/>
            <pc:sldMk cId="3526891919" sldId="374"/>
            <ac:picMk id="3" creationId="{AFA1EAA1-021E-032E-261A-3FDD412369A3}"/>
          </ac:picMkLst>
        </pc:picChg>
      </pc:sldChg>
      <pc:sldChg chg="addSp delSp modSp add mod">
        <pc:chgData name="NIGHTINGALE, Craig (NHS NORTH OF ENGLAND COMMISSIONING SUPPORT UNIT)" userId="ef1fb006-b421-46cf-9ed7-977c942de971" providerId="ADAL" clId="{9C2FEBC1-DDF9-4FE1-87C8-4DCFAADDFBC6}" dt="2024-09-03T09:47:15.806" v="2360" actId="478"/>
        <pc:sldMkLst>
          <pc:docMk/>
          <pc:sldMk cId="1444788754" sldId="375"/>
        </pc:sldMkLst>
        <pc:picChg chg="add del mod">
          <ac:chgData name="NIGHTINGALE, Craig (NHS NORTH OF ENGLAND COMMISSIONING SUPPORT UNIT)" userId="ef1fb006-b421-46cf-9ed7-977c942de971" providerId="ADAL" clId="{9C2FEBC1-DDF9-4FE1-87C8-4DCFAADDFBC6}" dt="2024-09-03T09:47:15.806" v="2360" actId="478"/>
          <ac:picMkLst>
            <pc:docMk/>
            <pc:sldMk cId="1444788754" sldId="375"/>
            <ac:picMk id="4" creationId="{6F31F287-7B94-5776-3744-7731D0A517C1}"/>
          </ac:picMkLst>
        </pc:picChg>
      </pc:sldChg>
      <pc:sldChg chg="add">
        <pc:chgData name="NIGHTINGALE, Craig (NHS NORTH OF ENGLAND COMMISSIONING SUPPORT UNIT)" userId="ef1fb006-b421-46cf-9ed7-977c942de971" providerId="ADAL" clId="{9C2FEBC1-DDF9-4FE1-87C8-4DCFAADDFBC6}" dt="2024-09-03T07:46:20.597" v="29"/>
        <pc:sldMkLst>
          <pc:docMk/>
          <pc:sldMk cId="912153865" sldId="376"/>
        </pc:sldMkLst>
      </pc:sldChg>
      <pc:sldChg chg="addSp delSp modSp add mod">
        <pc:chgData name="NIGHTINGALE, Craig (NHS NORTH OF ENGLAND COMMISSIONING SUPPORT UNIT)" userId="ef1fb006-b421-46cf-9ed7-977c942de971" providerId="ADAL" clId="{9C2FEBC1-DDF9-4FE1-87C8-4DCFAADDFBC6}" dt="2024-09-03T09:47:13.566" v="2359" actId="478"/>
        <pc:sldMkLst>
          <pc:docMk/>
          <pc:sldMk cId="364342962" sldId="377"/>
        </pc:sldMkLst>
        <pc:spChg chg="mod">
          <ac:chgData name="NIGHTINGALE, Craig (NHS NORTH OF ENGLAND COMMISSIONING SUPPORT UNIT)" userId="ef1fb006-b421-46cf-9ed7-977c942de971" providerId="ADAL" clId="{9C2FEBC1-DDF9-4FE1-87C8-4DCFAADDFBC6}" dt="2024-09-03T07:43:09.652" v="13" actId="27636"/>
          <ac:spMkLst>
            <pc:docMk/>
            <pc:sldMk cId="364342962" sldId="377"/>
            <ac:spMk id="2" creationId="{2516B9BB-3D76-BBCF-E396-14A9F8296BF3}"/>
          </ac:spMkLst>
        </pc:spChg>
        <pc:picChg chg="add del mod">
          <ac:chgData name="NIGHTINGALE, Craig (NHS NORTH OF ENGLAND COMMISSIONING SUPPORT UNIT)" userId="ef1fb006-b421-46cf-9ed7-977c942de971" providerId="ADAL" clId="{9C2FEBC1-DDF9-4FE1-87C8-4DCFAADDFBC6}" dt="2024-09-03T09:47:13.566" v="2359" actId="478"/>
          <ac:picMkLst>
            <pc:docMk/>
            <pc:sldMk cId="364342962" sldId="377"/>
            <ac:picMk id="4" creationId="{4F820910-074D-999F-E573-7F4F2CD3F7C8}"/>
          </ac:picMkLst>
        </pc:picChg>
      </pc:sldChg>
      <pc:sldChg chg="add del">
        <pc:chgData name="NIGHTINGALE, Craig (NHS NORTH OF ENGLAND COMMISSIONING SUPPORT UNIT)" userId="ef1fb006-b421-46cf-9ed7-977c942de971" providerId="ADAL" clId="{9C2FEBC1-DDF9-4FE1-87C8-4DCFAADDFBC6}" dt="2024-09-03T07:46:46.862" v="30" actId="47"/>
        <pc:sldMkLst>
          <pc:docMk/>
          <pc:sldMk cId="345635654" sldId="378"/>
        </pc:sldMkLst>
      </pc:sldChg>
      <pc:sldChg chg="addSp delSp modSp mod">
        <pc:chgData name="NIGHTINGALE, Craig (NHS NORTH OF ENGLAND COMMISSIONING SUPPORT UNIT)" userId="ef1fb006-b421-46cf-9ed7-977c942de971" providerId="ADAL" clId="{9C2FEBC1-DDF9-4FE1-87C8-4DCFAADDFBC6}" dt="2024-09-03T09:47:08.853" v="2357" actId="478"/>
        <pc:sldMkLst>
          <pc:docMk/>
          <pc:sldMk cId="2605153380" sldId="2147472678"/>
        </pc:sldMkLst>
        <pc:picChg chg="add del mod">
          <ac:chgData name="NIGHTINGALE, Craig (NHS NORTH OF ENGLAND COMMISSIONING SUPPORT UNIT)" userId="ef1fb006-b421-46cf-9ed7-977c942de971" providerId="ADAL" clId="{9C2FEBC1-DDF9-4FE1-87C8-4DCFAADDFBC6}" dt="2024-09-03T09:47:08.853" v="2357" actId="478"/>
          <ac:picMkLst>
            <pc:docMk/>
            <pc:sldMk cId="2605153380" sldId="2147472678"/>
            <ac:picMk id="3" creationId="{86B9FA99-8842-E3FC-2CBD-9046FC888E03}"/>
          </ac:picMkLst>
        </pc:picChg>
      </pc:sldChg>
      <pc:sldChg chg="modSp mod">
        <pc:chgData name="NIGHTINGALE, Craig (NHS NORTH OF ENGLAND COMMISSIONING SUPPORT UNIT)" userId="ef1fb006-b421-46cf-9ed7-977c942de971" providerId="ADAL" clId="{9C2FEBC1-DDF9-4FE1-87C8-4DCFAADDFBC6}" dt="2024-09-03T09:46:38.772" v="2349" actId="20577"/>
        <pc:sldMkLst>
          <pc:docMk/>
          <pc:sldMk cId="3462266133" sldId="2147472687"/>
        </pc:sldMkLst>
        <pc:spChg chg="mod">
          <ac:chgData name="NIGHTINGALE, Craig (NHS NORTH OF ENGLAND COMMISSIONING SUPPORT UNIT)" userId="ef1fb006-b421-46cf-9ed7-977c942de971" providerId="ADAL" clId="{9C2FEBC1-DDF9-4FE1-87C8-4DCFAADDFBC6}" dt="2024-09-03T09:46:38.772" v="2349" actId="20577"/>
          <ac:spMkLst>
            <pc:docMk/>
            <pc:sldMk cId="3462266133" sldId="2147472687"/>
            <ac:spMk id="8" creationId="{A3A84D53-CE83-4BEA-A226-5BDF537B4CAB}"/>
          </ac:spMkLst>
        </pc:spChg>
      </pc:sldChg>
      <pc:sldChg chg="addSp delSp modSp mod">
        <pc:chgData name="NIGHTINGALE, Craig (NHS NORTH OF ENGLAND COMMISSIONING SUPPORT UNIT)" userId="ef1fb006-b421-46cf-9ed7-977c942de971" providerId="ADAL" clId="{9C2FEBC1-DDF9-4FE1-87C8-4DCFAADDFBC6}" dt="2024-09-03T09:47:06.533" v="2356" actId="478"/>
        <pc:sldMkLst>
          <pc:docMk/>
          <pc:sldMk cId="2415982497" sldId="2147472688"/>
        </pc:sldMkLst>
        <pc:picChg chg="add del mod">
          <ac:chgData name="NIGHTINGALE, Craig (NHS NORTH OF ENGLAND COMMISSIONING SUPPORT UNIT)" userId="ef1fb006-b421-46cf-9ed7-977c942de971" providerId="ADAL" clId="{9C2FEBC1-DDF9-4FE1-87C8-4DCFAADDFBC6}" dt="2024-09-03T09:47:06.533" v="2356" actId="478"/>
          <ac:picMkLst>
            <pc:docMk/>
            <pc:sldMk cId="2415982497" sldId="2147472688"/>
            <ac:picMk id="3" creationId="{36D6A85C-77BE-C582-B8DF-52ABD6B4D7D9}"/>
          </ac:picMkLst>
        </pc:picChg>
      </pc:sldChg>
      <pc:sldChg chg="addSp delSp modSp mod">
        <pc:chgData name="NIGHTINGALE, Craig (NHS NORTH OF ENGLAND COMMISSIONING SUPPORT UNIT)" userId="ef1fb006-b421-46cf-9ed7-977c942de971" providerId="ADAL" clId="{9C2FEBC1-DDF9-4FE1-87C8-4DCFAADDFBC6}" dt="2024-09-03T09:47:03.268" v="2354" actId="478"/>
        <pc:sldMkLst>
          <pc:docMk/>
          <pc:sldMk cId="1431453944" sldId="2147472689"/>
        </pc:sldMkLst>
        <pc:picChg chg="add del mod">
          <ac:chgData name="NIGHTINGALE, Craig (NHS NORTH OF ENGLAND COMMISSIONING SUPPORT UNIT)" userId="ef1fb006-b421-46cf-9ed7-977c942de971" providerId="ADAL" clId="{9C2FEBC1-DDF9-4FE1-87C8-4DCFAADDFBC6}" dt="2024-09-03T09:47:03.268" v="2354" actId="478"/>
          <ac:picMkLst>
            <pc:docMk/>
            <pc:sldMk cId="1431453944" sldId="2147472689"/>
            <ac:picMk id="3" creationId="{211C32F5-0316-35F2-9B5B-AF89DB6B61D6}"/>
          </ac:picMkLst>
        </pc:picChg>
      </pc:sldChg>
      <pc:sldChg chg="addSp delSp modSp mod">
        <pc:chgData name="NIGHTINGALE, Craig (NHS NORTH OF ENGLAND COMMISSIONING SUPPORT UNIT)" userId="ef1fb006-b421-46cf-9ed7-977c942de971" providerId="ADAL" clId="{9C2FEBC1-DDF9-4FE1-87C8-4DCFAADDFBC6}" dt="2024-09-03T09:47:11.847" v="2358" actId="478"/>
        <pc:sldMkLst>
          <pc:docMk/>
          <pc:sldMk cId="3997057801" sldId="2147472690"/>
        </pc:sldMkLst>
        <pc:picChg chg="add del mod">
          <ac:chgData name="NIGHTINGALE, Craig (NHS NORTH OF ENGLAND COMMISSIONING SUPPORT UNIT)" userId="ef1fb006-b421-46cf-9ed7-977c942de971" providerId="ADAL" clId="{9C2FEBC1-DDF9-4FE1-87C8-4DCFAADDFBC6}" dt="2024-09-03T09:47:11.847" v="2358" actId="478"/>
          <ac:picMkLst>
            <pc:docMk/>
            <pc:sldMk cId="3997057801" sldId="2147472690"/>
            <ac:picMk id="3" creationId="{CF54960B-8072-9919-216A-2A07F3A70FD7}"/>
          </ac:picMkLst>
        </pc:picChg>
      </pc:sldChg>
      <pc:sldChg chg="addSp delSp modSp mod">
        <pc:chgData name="NIGHTINGALE, Craig (NHS NORTH OF ENGLAND COMMISSIONING SUPPORT UNIT)" userId="ef1fb006-b421-46cf-9ed7-977c942de971" providerId="ADAL" clId="{9C2FEBC1-DDF9-4FE1-87C8-4DCFAADDFBC6}" dt="2024-09-03T09:47:04.710" v="2355" actId="478"/>
        <pc:sldMkLst>
          <pc:docMk/>
          <pc:sldMk cId="2053310562" sldId="2147472691"/>
        </pc:sldMkLst>
        <pc:picChg chg="add del mod">
          <ac:chgData name="NIGHTINGALE, Craig (NHS NORTH OF ENGLAND COMMISSIONING SUPPORT UNIT)" userId="ef1fb006-b421-46cf-9ed7-977c942de971" providerId="ADAL" clId="{9C2FEBC1-DDF9-4FE1-87C8-4DCFAADDFBC6}" dt="2024-09-03T09:47:04.710" v="2355" actId="478"/>
          <ac:picMkLst>
            <pc:docMk/>
            <pc:sldMk cId="2053310562" sldId="2147472691"/>
            <ac:picMk id="3" creationId="{00749F9B-2E3B-ECFA-FD27-2032E93A9CBE}"/>
          </ac:picMkLst>
        </pc:picChg>
      </pc:sldChg>
      <pc:sldChg chg="new del">
        <pc:chgData name="NIGHTINGALE, Craig (NHS NORTH OF ENGLAND COMMISSIONING SUPPORT UNIT)" userId="ef1fb006-b421-46cf-9ed7-977c942de971" providerId="ADAL" clId="{9C2FEBC1-DDF9-4FE1-87C8-4DCFAADDFBC6}" dt="2024-09-03T07:44:38.946" v="28" actId="47"/>
        <pc:sldMkLst>
          <pc:docMk/>
          <pc:sldMk cId="951394645" sldId="2147472692"/>
        </pc:sldMkLst>
      </pc:sldChg>
      <pc:sldChg chg="addSp delSp modSp new mod ord">
        <pc:chgData name="NIGHTINGALE, Craig (NHS NORTH OF ENGLAND COMMISSIONING SUPPORT UNIT)" userId="ef1fb006-b421-46cf-9ed7-977c942de971" providerId="ADAL" clId="{9C2FEBC1-DDF9-4FE1-87C8-4DCFAADDFBC6}" dt="2024-09-03T09:47:00.604" v="2353" actId="478"/>
        <pc:sldMkLst>
          <pc:docMk/>
          <pc:sldMk cId="2209316506" sldId="2147472692"/>
        </pc:sldMkLst>
        <pc:spChg chg="mod">
          <ac:chgData name="NIGHTINGALE, Craig (NHS NORTH OF ENGLAND COMMISSIONING SUPPORT UNIT)" userId="ef1fb006-b421-46cf-9ed7-977c942de971" providerId="ADAL" clId="{9C2FEBC1-DDF9-4FE1-87C8-4DCFAADDFBC6}" dt="2024-09-03T08:03:19.843" v="249" actId="14100"/>
          <ac:spMkLst>
            <pc:docMk/>
            <pc:sldMk cId="2209316506" sldId="2147472692"/>
            <ac:spMk id="2" creationId="{B6A26E59-B4F7-6ED8-E64D-493C3F24B221}"/>
          </ac:spMkLst>
        </pc:spChg>
        <pc:spChg chg="mod">
          <ac:chgData name="NIGHTINGALE, Craig (NHS NORTH OF ENGLAND COMMISSIONING SUPPORT UNIT)" userId="ef1fb006-b421-46cf-9ed7-977c942de971" providerId="ADAL" clId="{9C2FEBC1-DDF9-4FE1-87C8-4DCFAADDFBC6}" dt="2024-09-03T09:45:41.829" v="2313" actId="20577"/>
          <ac:spMkLst>
            <pc:docMk/>
            <pc:sldMk cId="2209316506" sldId="2147472692"/>
            <ac:spMk id="3" creationId="{5517358C-EC41-34ED-47F5-0480D305A582}"/>
          </ac:spMkLst>
        </pc:spChg>
        <pc:picChg chg="add del mod">
          <ac:chgData name="NIGHTINGALE, Craig (NHS NORTH OF ENGLAND COMMISSIONING SUPPORT UNIT)" userId="ef1fb006-b421-46cf-9ed7-977c942de971" providerId="ADAL" clId="{9C2FEBC1-DDF9-4FE1-87C8-4DCFAADDFBC6}" dt="2024-09-03T09:47:00.604" v="2353" actId="478"/>
          <ac:picMkLst>
            <pc:docMk/>
            <pc:sldMk cId="2209316506" sldId="2147472692"/>
            <ac:picMk id="4" creationId="{418BE928-31FD-4A3E-8127-189906BB30A6}"/>
          </ac:picMkLst>
        </pc:picChg>
      </pc:sldChg>
      <pc:sldChg chg="addSp delSp modSp new del mod">
        <pc:chgData name="NIGHTINGALE, Craig (NHS NORTH OF ENGLAND COMMISSIONING SUPPORT UNIT)" userId="ef1fb006-b421-46cf-9ed7-977c942de971" providerId="ADAL" clId="{9C2FEBC1-DDF9-4FE1-87C8-4DCFAADDFBC6}" dt="2024-09-03T07:42:18.916" v="10" actId="47"/>
        <pc:sldMkLst>
          <pc:docMk/>
          <pc:sldMk cId="583308653" sldId="2147472693"/>
        </pc:sldMkLst>
        <pc:spChg chg="del">
          <ac:chgData name="NIGHTINGALE, Craig (NHS NORTH OF ENGLAND COMMISSIONING SUPPORT UNIT)" userId="ef1fb006-b421-46cf-9ed7-977c942de971" providerId="ADAL" clId="{9C2FEBC1-DDF9-4FE1-87C8-4DCFAADDFBC6}" dt="2024-09-03T07:41:33.099" v="2" actId="478"/>
          <ac:spMkLst>
            <pc:docMk/>
            <pc:sldMk cId="583308653" sldId="2147472693"/>
            <ac:spMk id="2" creationId="{F8FFE5C4-F02C-37DC-BCB8-E8FF67479FD4}"/>
          </ac:spMkLst>
        </pc:spChg>
        <pc:spChg chg="del">
          <ac:chgData name="NIGHTINGALE, Craig (NHS NORTH OF ENGLAND COMMISSIONING SUPPORT UNIT)" userId="ef1fb006-b421-46cf-9ed7-977c942de971" providerId="ADAL" clId="{9C2FEBC1-DDF9-4FE1-87C8-4DCFAADDFBC6}" dt="2024-09-03T07:41:34.764" v="3" actId="478"/>
          <ac:spMkLst>
            <pc:docMk/>
            <pc:sldMk cId="583308653" sldId="2147472693"/>
            <ac:spMk id="3" creationId="{160124BF-822B-993E-B53E-C03C7B9D368B}"/>
          </ac:spMkLst>
        </pc:spChg>
        <pc:spChg chg="add mod">
          <ac:chgData name="NIGHTINGALE, Craig (NHS NORTH OF ENGLAND COMMISSIONING SUPPORT UNIT)" userId="ef1fb006-b421-46cf-9ed7-977c942de971" providerId="ADAL" clId="{9C2FEBC1-DDF9-4FE1-87C8-4DCFAADDFBC6}" dt="2024-09-03T07:41:48.466" v="7" actId="1076"/>
          <ac:spMkLst>
            <pc:docMk/>
            <pc:sldMk cId="583308653" sldId="2147472693"/>
            <ac:spMk id="4" creationId="{7DA0404F-64C3-8A65-9A01-E008FA444CAE}"/>
          </ac:spMkLst>
        </pc:spChg>
        <pc:graphicFrameChg chg="add mod">
          <ac:chgData name="NIGHTINGALE, Craig (NHS NORTH OF ENGLAND COMMISSIONING SUPPORT UNIT)" userId="ef1fb006-b421-46cf-9ed7-977c942de971" providerId="ADAL" clId="{9C2FEBC1-DDF9-4FE1-87C8-4DCFAADDFBC6}" dt="2024-09-03T07:41:41.316" v="6" actId="1076"/>
          <ac:graphicFrameMkLst>
            <pc:docMk/>
            <pc:sldMk cId="583308653" sldId="2147472693"/>
            <ac:graphicFrameMk id="5" creationId="{F465F920-AAE8-0485-975C-0F314A5756B4}"/>
          </ac:graphicFrameMkLst>
        </pc:graphicFrameChg>
        <pc:graphicFrameChg chg="add mod">
          <ac:chgData name="NIGHTINGALE, Craig (NHS NORTH OF ENGLAND COMMISSIONING SUPPORT UNIT)" userId="ef1fb006-b421-46cf-9ed7-977c942de971" providerId="ADAL" clId="{9C2FEBC1-DDF9-4FE1-87C8-4DCFAADDFBC6}" dt="2024-09-03T07:42:00.676" v="8"/>
          <ac:graphicFrameMkLst>
            <pc:docMk/>
            <pc:sldMk cId="583308653" sldId="2147472693"/>
            <ac:graphicFrameMk id="6" creationId="{95F1FC32-0E8D-7172-3B50-A5841421158C}"/>
          </ac:graphicFrameMkLst>
        </pc:graphicFrameChg>
      </pc:sldChg>
      <pc:sldChg chg="new del">
        <pc:chgData name="NIGHTINGALE, Craig (NHS NORTH OF ENGLAND COMMISSIONING SUPPORT UNIT)" userId="ef1fb006-b421-46cf-9ed7-977c942de971" providerId="ADAL" clId="{9C2FEBC1-DDF9-4FE1-87C8-4DCFAADDFBC6}" dt="2024-09-03T09:48:45.639" v="2366" actId="47"/>
        <pc:sldMkLst>
          <pc:docMk/>
          <pc:sldMk cId="1948978877" sldId="2147472693"/>
        </pc:sldMkLst>
      </pc:sldChg>
      <pc:sldChg chg="addSp delSp modSp new mod">
        <pc:chgData name="NIGHTINGALE, Craig (NHS NORTH OF ENGLAND COMMISSIONING SUPPORT UNIT)" userId="ef1fb006-b421-46cf-9ed7-977c942de971" providerId="ADAL" clId="{9C2FEBC1-DDF9-4FE1-87C8-4DCFAADDFBC6}" dt="2024-09-03T09:49:31.284" v="2384" actId="14100"/>
        <pc:sldMkLst>
          <pc:docMk/>
          <pc:sldMk cId="2767518726" sldId="2147472694"/>
        </pc:sldMkLst>
        <pc:spChg chg="mod">
          <ac:chgData name="NIGHTINGALE, Craig (NHS NORTH OF ENGLAND COMMISSIONING SUPPORT UNIT)" userId="ef1fb006-b421-46cf-9ed7-977c942de971" providerId="ADAL" clId="{9C2FEBC1-DDF9-4FE1-87C8-4DCFAADDFBC6}" dt="2024-09-03T09:49:31.284" v="2384" actId="14100"/>
          <ac:spMkLst>
            <pc:docMk/>
            <pc:sldMk cId="2767518726" sldId="2147472694"/>
            <ac:spMk id="2" creationId="{CFAD322C-8273-E301-1A16-8EB8D7606550}"/>
          </ac:spMkLst>
        </pc:spChg>
        <pc:spChg chg="mod">
          <ac:chgData name="NIGHTINGALE, Craig (NHS NORTH OF ENGLAND COMMISSIONING SUPPORT UNIT)" userId="ef1fb006-b421-46cf-9ed7-977c942de971" providerId="ADAL" clId="{9C2FEBC1-DDF9-4FE1-87C8-4DCFAADDFBC6}" dt="2024-09-03T08:15:54.371" v="684" actId="20577"/>
          <ac:spMkLst>
            <pc:docMk/>
            <pc:sldMk cId="2767518726" sldId="2147472694"/>
            <ac:spMk id="3" creationId="{60AF38BC-8D39-E9A7-29F8-3B3570235AF3}"/>
          </ac:spMkLst>
        </pc:spChg>
        <pc:picChg chg="add del mod">
          <ac:chgData name="NIGHTINGALE, Craig (NHS NORTH OF ENGLAND COMMISSIONING SUPPORT UNIT)" userId="ef1fb006-b421-46cf-9ed7-977c942de971" providerId="ADAL" clId="{9C2FEBC1-DDF9-4FE1-87C8-4DCFAADDFBC6}" dt="2024-09-03T09:46:57.149" v="2352" actId="478"/>
          <ac:picMkLst>
            <pc:docMk/>
            <pc:sldMk cId="2767518726" sldId="2147472694"/>
            <ac:picMk id="4" creationId="{EFB5E24B-6D53-B080-7C08-0D1ED39A4069}"/>
          </ac:picMkLst>
        </pc:picChg>
      </pc:sldChg>
      <pc:sldChg chg="addSp delSp modSp add mod">
        <pc:chgData name="NIGHTINGALE, Craig (NHS NORTH OF ENGLAND COMMISSIONING SUPPORT UNIT)" userId="ef1fb006-b421-46cf-9ed7-977c942de971" providerId="ADAL" clId="{9C2FEBC1-DDF9-4FE1-87C8-4DCFAADDFBC6}" dt="2024-09-03T09:46:54.896" v="2351" actId="478"/>
        <pc:sldMkLst>
          <pc:docMk/>
          <pc:sldMk cId="3435353790" sldId="2147472695"/>
        </pc:sldMkLst>
        <pc:spChg chg="mod">
          <ac:chgData name="NIGHTINGALE, Craig (NHS NORTH OF ENGLAND COMMISSIONING SUPPORT UNIT)" userId="ef1fb006-b421-46cf-9ed7-977c942de971" providerId="ADAL" clId="{9C2FEBC1-DDF9-4FE1-87C8-4DCFAADDFBC6}" dt="2024-09-03T08:16:50.904" v="706" actId="14100"/>
          <ac:spMkLst>
            <pc:docMk/>
            <pc:sldMk cId="3435353790" sldId="2147472695"/>
            <ac:spMk id="2" creationId="{CFAD322C-8273-E301-1A16-8EB8D7606550}"/>
          </ac:spMkLst>
        </pc:spChg>
        <pc:spChg chg="del mod">
          <ac:chgData name="NIGHTINGALE, Craig (NHS NORTH OF ENGLAND COMMISSIONING SUPPORT UNIT)" userId="ef1fb006-b421-46cf-9ed7-977c942de971" providerId="ADAL" clId="{9C2FEBC1-DDF9-4FE1-87C8-4DCFAADDFBC6}" dt="2024-09-03T08:27:52.299" v="1921" actId="478"/>
          <ac:spMkLst>
            <pc:docMk/>
            <pc:sldMk cId="3435353790" sldId="2147472695"/>
            <ac:spMk id="3" creationId="{60AF38BC-8D39-E9A7-29F8-3B3570235AF3}"/>
          </ac:spMkLst>
        </pc:spChg>
        <pc:spChg chg="add mod">
          <ac:chgData name="NIGHTINGALE, Craig (NHS NORTH OF ENGLAND COMMISSIONING SUPPORT UNIT)" userId="ef1fb006-b421-46cf-9ed7-977c942de971" providerId="ADAL" clId="{9C2FEBC1-DDF9-4FE1-87C8-4DCFAADDFBC6}" dt="2024-09-03T08:27:49.785" v="1920" actId="20577"/>
          <ac:spMkLst>
            <pc:docMk/>
            <pc:sldMk cId="3435353790" sldId="2147472695"/>
            <ac:spMk id="4" creationId="{7E5DB4DC-01CD-2932-CEC8-18837B9C82C4}"/>
          </ac:spMkLst>
        </pc:spChg>
        <pc:spChg chg="add del mod">
          <ac:chgData name="NIGHTINGALE, Craig (NHS NORTH OF ENGLAND COMMISSIONING SUPPORT UNIT)" userId="ef1fb006-b421-46cf-9ed7-977c942de971" providerId="ADAL" clId="{9C2FEBC1-DDF9-4FE1-87C8-4DCFAADDFBC6}" dt="2024-09-03T08:27:58.081" v="1923" actId="478"/>
          <ac:spMkLst>
            <pc:docMk/>
            <pc:sldMk cId="3435353790" sldId="2147472695"/>
            <ac:spMk id="6" creationId="{5E371E19-DADA-BB04-EEED-330EF37CA835}"/>
          </ac:spMkLst>
        </pc:spChg>
        <pc:picChg chg="add del mod">
          <ac:chgData name="NIGHTINGALE, Craig (NHS NORTH OF ENGLAND COMMISSIONING SUPPORT UNIT)" userId="ef1fb006-b421-46cf-9ed7-977c942de971" providerId="ADAL" clId="{9C2FEBC1-DDF9-4FE1-87C8-4DCFAADDFBC6}" dt="2024-09-03T09:46:54.896" v="2351" actId="478"/>
          <ac:picMkLst>
            <pc:docMk/>
            <pc:sldMk cId="3435353790" sldId="2147472695"/>
            <ac:picMk id="7" creationId="{79B568EA-0CC5-B9A2-DE3E-09FF9A52454E}"/>
          </ac:picMkLst>
        </pc:picChg>
      </pc:sldChg>
      <pc:sldChg chg="new del">
        <pc:chgData name="NIGHTINGALE, Craig (NHS NORTH OF ENGLAND COMMISSIONING SUPPORT UNIT)" userId="ef1fb006-b421-46cf-9ed7-977c942de971" providerId="ADAL" clId="{9C2FEBC1-DDF9-4FE1-87C8-4DCFAADDFBC6}" dt="2024-09-03T09:46:12.281" v="2323" actId="47"/>
        <pc:sldMkLst>
          <pc:docMk/>
          <pc:sldMk cId="3437213294" sldId="2147472696"/>
        </pc:sldMkLst>
      </pc:sldChg>
      <pc:sldChg chg="addSp delSp modSp add mod">
        <pc:chgData name="NIGHTINGALE, Craig (NHS NORTH OF ENGLAND COMMISSIONING SUPPORT UNIT)" userId="ef1fb006-b421-46cf-9ed7-977c942de971" providerId="ADAL" clId="{9C2FEBC1-DDF9-4FE1-87C8-4DCFAADDFBC6}" dt="2024-09-03T09:46:52.832" v="2350" actId="478"/>
        <pc:sldMkLst>
          <pc:docMk/>
          <pc:sldMk cId="3308874396" sldId="2147472697"/>
        </pc:sldMkLst>
        <pc:spChg chg="mod">
          <ac:chgData name="NIGHTINGALE, Craig (NHS NORTH OF ENGLAND COMMISSIONING SUPPORT UNIT)" userId="ef1fb006-b421-46cf-9ed7-977c942de971" providerId="ADAL" clId="{9C2FEBC1-DDF9-4FE1-87C8-4DCFAADDFBC6}" dt="2024-09-03T08:28:36.457" v="1935" actId="20577"/>
          <ac:spMkLst>
            <pc:docMk/>
            <pc:sldMk cId="3308874396" sldId="2147472697"/>
            <ac:spMk id="2" creationId="{CFAD322C-8273-E301-1A16-8EB8D7606550}"/>
          </ac:spMkLst>
        </pc:spChg>
        <pc:spChg chg="mod">
          <ac:chgData name="NIGHTINGALE, Craig (NHS NORTH OF ENGLAND COMMISSIONING SUPPORT UNIT)" userId="ef1fb006-b421-46cf-9ed7-977c942de971" providerId="ADAL" clId="{9C2FEBC1-DDF9-4FE1-87C8-4DCFAADDFBC6}" dt="2024-09-03T09:44:58.119" v="2311" actId="6549"/>
          <ac:spMkLst>
            <pc:docMk/>
            <pc:sldMk cId="3308874396" sldId="2147472697"/>
            <ac:spMk id="4" creationId="{7E5DB4DC-01CD-2932-CEC8-18837B9C82C4}"/>
          </ac:spMkLst>
        </pc:spChg>
        <pc:picChg chg="add del mod">
          <ac:chgData name="NIGHTINGALE, Craig (NHS NORTH OF ENGLAND COMMISSIONING SUPPORT UNIT)" userId="ef1fb006-b421-46cf-9ed7-977c942de971" providerId="ADAL" clId="{9C2FEBC1-DDF9-4FE1-87C8-4DCFAADDFBC6}" dt="2024-09-03T09:46:52.832" v="2350" actId="478"/>
          <ac:picMkLst>
            <pc:docMk/>
            <pc:sldMk cId="3308874396" sldId="2147472697"/>
            <ac:picMk id="3" creationId="{87229078-59C4-92AF-2B32-F7B311708D41}"/>
          </ac:picMkLst>
        </pc:picChg>
      </pc:sldChg>
    </pc:docChg>
  </pc:docChgLst>
  <pc:docChgLst>
    <pc:chgData name="THUBRON, Matt (NHS NORTH EAST AND NORTH CUMBRIA ICB - 00P)" userId="5c33eba8-aeac-44c6-a5e7-7a05adc64576" providerId="ADAL" clId="{E8CFB12A-5FE2-4654-8EC4-5360BC5D1D8F}"/>
    <pc:docChg chg="undo custSel addSld modSld sldOrd">
      <pc:chgData name="THUBRON, Matt (NHS NORTH EAST AND NORTH CUMBRIA ICB - 00P)" userId="5c33eba8-aeac-44c6-a5e7-7a05adc64576" providerId="ADAL" clId="{E8CFB12A-5FE2-4654-8EC4-5360BC5D1D8F}" dt="2024-06-11T11:35:10.101" v="1698" actId="20577"/>
      <pc:docMkLst>
        <pc:docMk/>
      </pc:docMkLst>
      <pc:sldChg chg="modSp mod">
        <pc:chgData name="THUBRON, Matt (NHS NORTH EAST AND NORTH CUMBRIA ICB - 00P)" userId="5c33eba8-aeac-44c6-a5e7-7a05adc64576" providerId="ADAL" clId="{E8CFB12A-5FE2-4654-8EC4-5360BC5D1D8F}" dt="2024-06-11T11:35:10.101" v="1698" actId="20577"/>
        <pc:sldMkLst>
          <pc:docMk/>
          <pc:sldMk cId="1431453944" sldId="2147472689"/>
        </pc:sldMkLst>
        <pc:spChg chg="mod">
          <ac:chgData name="THUBRON, Matt (NHS NORTH EAST AND NORTH CUMBRIA ICB - 00P)" userId="5c33eba8-aeac-44c6-a5e7-7a05adc64576" providerId="ADAL" clId="{E8CFB12A-5FE2-4654-8EC4-5360BC5D1D8F}" dt="2024-06-11T11:35:10.101" v="1698" actId="20577"/>
          <ac:spMkLst>
            <pc:docMk/>
            <pc:sldMk cId="1431453944" sldId="2147472689"/>
            <ac:spMk id="5" creationId="{DE5E9A94-5DE3-635E-F844-40C49B5E9FAC}"/>
          </ac:spMkLst>
        </pc:spChg>
      </pc:sldChg>
      <pc:sldChg chg="modSp mod">
        <pc:chgData name="THUBRON, Matt (NHS NORTH EAST AND NORTH CUMBRIA ICB - 00P)" userId="5c33eba8-aeac-44c6-a5e7-7a05adc64576" providerId="ADAL" clId="{E8CFB12A-5FE2-4654-8EC4-5360BC5D1D8F}" dt="2024-06-11T11:33:39.357" v="1551" actId="20577"/>
        <pc:sldMkLst>
          <pc:docMk/>
          <pc:sldMk cId="3997057801" sldId="2147472690"/>
        </pc:sldMkLst>
        <pc:spChg chg="mod">
          <ac:chgData name="THUBRON, Matt (NHS NORTH EAST AND NORTH CUMBRIA ICB - 00P)" userId="5c33eba8-aeac-44c6-a5e7-7a05adc64576" providerId="ADAL" clId="{E8CFB12A-5FE2-4654-8EC4-5360BC5D1D8F}" dt="2024-06-11T11:33:39.357" v="1551" actId="20577"/>
          <ac:spMkLst>
            <pc:docMk/>
            <pc:sldMk cId="3997057801" sldId="2147472690"/>
            <ac:spMk id="5" creationId="{DE5E9A94-5DE3-635E-F844-40C49B5E9FAC}"/>
          </ac:spMkLst>
        </pc:spChg>
      </pc:sldChg>
      <pc:sldChg chg="modSp add mod ord">
        <pc:chgData name="THUBRON, Matt (NHS NORTH EAST AND NORTH CUMBRIA ICB - 00P)" userId="5c33eba8-aeac-44c6-a5e7-7a05adc64576" providerId="ADAL" clId="{E8CFB12A-5FE2-4654-8EC4-5360BC5D1D8F}" dt="2024-06-11T11:34:48.072" v="1593" actId="20577"/>
        <pc:sldMkLst>
          <pc:docMk/>
          <pc:sldMk cId="2053310562" sldId="2147472691"/>
        </pc:sldMkLst>
        <pc:spChg chg="mod">
          <ac:chgData name="THUBRON, Matt (NHS NORTH EAST AND NORTH CUMBRIA ICB - 00P)" userId="5c33eba8-aeac-44c6-a5e7-7a05adc64576" providerId="ADAL" clId="{E8CFB12A-5FE2-4654-8EC4-5360BC5D1D8F}" dt="2024-06-10T15:05:52.623" v="355" actId="20577"/>
          <ac:spMkLst>
            <pc:docMk/>
            <pc:sldMk cId="2053310562" sldId="2147472691"/>
            <ac:spMk id="2" creationId="{5872A6C6-907F-5340-8693-F34ADFEA63F2}"/>
          </ac:spMkLst>
        </pc:spChg>
        <pc:spChg chg="mod">
          <ac:chgData name="THUBRON, Matt (NHS NORTH EAST AND NORTH CUMBRIA ICB - 00P)" userId="5c33eba8-aeac-44c6-a5e7-7a05adc64576" providerId="ADAL" clId="{E8CFB12A-5FE2-4654-8EC4-5360BC5D1D8F}" dt="2024-06-11T11:34:48.072" v="1593" actId="20577"/>
          <ac:spMkLst>
            <pc:docMk/>
            <pc:sldMk cId="2053310562" sldId="2147472691"/>
            <ac:spMk id="5" creationId="{DE5E9A94-5DE3-635E-F844-40C49B5E9FA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AB355B-F57A-452E-8DD5-195AD5735B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A64DA5B-44B8-40A9-B446-3B385852FDE9}" type="pres">
      <dgm:prSet presAssocID="{B3AB355B-F57A-452E-8DD5-195AD5735B89}" presName="Name0" presStyleCnt="0">
        <dgm:presLayoutVars>
          <dgm:dir/>
          <dgm:resizeHandles val="exact"/>
        </dgm:presLayoutVars>
      </dgm:prSet>
      <dgm:spPr/>
    </dgm:pt>
  </dgm:ptLst>
  <dgm:cxnLst>
    <dgm:cxn modelId="{BA51C35D-9A16-49AD-AB96-FB5D08829775}" type="presOf" srcId="{B3AB355B-F57A-452E-8DD5-195AD5735B89}" destId="{FA64DA5B-44B8-40A9-B446-3B385852FDE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AB355B-F57A-452E-8DD5-195AD5735B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5F09A2A-6A44-4787-8799-5C5C040D38C3}">
      <dgm:prSet phldrT="[Text]"/>
      <dgm:spPr/>
      <dgm:t>
        <a:bodyPr/>
        <a:lstStyle/>
        <a:p>
          <a:r>
            <a:rPr lang="en-GB" dirty="0"/>
            <a:t>Integrate</a:t>
          </a:r>
        </a:p>
      </dgm:t>
    </dgm:pt>
    <dgm:pt modelId="{F78B0187-1DB2-4579-B0DB-F8772379E7CC}" type="parTrans" cxnId="{6263D89A-9ABE-4203-A1EF-88D20357A618}">
      <dgm:prSet/>
      <dgm:spPr/>
      <dgm:t>
        <a:bodyPr/>
        <a:lstStyle/>
        <a:p>
          <a:endParaRPr lang="en-GB"/>
        </a:p>
      </dgm:t>
    </dgm:pt>
    <dgm:pt modelId="{470BD3A1-29EA-4BF8-9EBD-1B870422FA19}" type="sibTrans" cxnId="{6263D89A-9ABE-4203-A1EF-88D20357A618}">
      <dgm:prSet/>
      <dgm:spPr/>
      <dgm:t>
        <a:bodyPr/>
        <a:lstStyle/>
        <a:p>
          <a:endParaRPr lang="en-GB"/>
        </a:p>
      </dgm:t>
    </dgm:pt>
    <dgm:pt modelId="{C1005D20-A7E6-426C-92C4-8AD10F312B97}">
      <dgm:prSet phldrT="[Text]"/>
      <dgm:spPr/>
      <dgm:t>
        <a:bodyPr/>
        <a:lstStyle/>
        <a:p>
          <a:r>
            <a:rPr lang="en-GB" dirty="0"/>
            <a:t>Optimise</a:t>
          </a:r>
        </a:p>
      </dgm:t>
    </dgm:pt>
    <dgm:pt modelId="{B3111CA4-9388-40E7-9308-872DBCDF28B5}" type="parTrans" cxnId="{BAEA6EC7-5CB2-4FEA-B986-33C570B11DD0}">
      <dgm:prSet/>
      <dgm:spPr/>
      <dgm:t>
        <a:bodyPr/>
        <a:lstStyle/>
        <a:p>
          <a:endParaRPr lang="en-GB"/>
        </a:p>
      </dgm:t>
    </dgm:pt>
    <dgm:pt modelId="{A7DA885A-21E1-48EA-8E08-ABC1A6D971A3}" type="sibTrans" cxnId="{BAEA6EC7-5CB2-4FEA-B986-33C570B11DD0}">
      <dgm:prSet/>
      <dgm:spPr/>
      <dgm:t>
        <a:bodyPr/>
        <a:lstStyle/>
        <a:p>
          <a:endParaRPr lang="en-GB"/>
        </a:p>
      </dgm:t>
    </dgm:pt>
    <dgm:pt modelId="{E2B45E38-4380-47FE-B334-56E2949A8DC2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2F2515D7-AF04-4B00-8284-4889D766F8DD}" type="parTrans" cxnId="{B1077A2D-42B8-4DA7-9D84-A5F0E85BA1CF}">
      <dgm:prSet/>
      <dgm:spPr/>
      <dgm:t>
        <a:bodyPr/>
        <a:lstStyle/>
        <a:p>
          <a:endParaRPr lang="en-GB"/>
        </a:p>
      </dgm:t>
    </dgm:pt>
    <dgm:pt modelId="{14846D6D-3922-4198-95DA-3A6F2111C232}" type="sibTrans" cxnId="{B1077A2D-42B8-4DA7-9D84-A5F0E85BA1CF}">
      <dgm:prSet/>
      <dgm:spPr/>
      <dgm:t>
        <a:bodyPr/>
        <a:lstStyle/>
        <a:p>
          <a:endParaRPr lang="en-GB"/>
        </a:p>
      </dgm:t>
    </dgm:pt>
    <dgm:pt modelId="{A2A38395-586F-486F-B625-9E4331EBE20A}">
      <dgm:prSet phldrT="[Text]"/>
      <dgm:spPr/>
      <dgm:t>
        <a:bodyPr/>
        <a:lstStyle/>
        <a:p>
          <a:r>
            <a:rPr lang="en-GB" dirty="0"/>
            <a:t>Monitor &amp; Review</a:t>
          </a:r>
        </a:p>
      </dgm:t>
    </dgm:pt>
    <dgm:pt modelId="{C8AD4116-7267-4E2D-959A-FFDC6B5F2FAC}" type="parTrans" cxnId="{6C54D34E-54FB-4948-87AE-B35AF12A89FC}">
      <dgm:prSet/>
      <dgm:spPr/>
      <dgm:t>
        <a:bodyPr/>
        <a:lstStyle/>
        <a:p>
          <a:endParaRPr lang="en-GB"/>
        </a:p>
      </dgm:t>
    </dgm:pt>
    <dgm:pt modelId="{26C7DCDB-B66D-4918-8037-540C211A78DD}" type="sibTrans" cxnId="{6C54D34E-54FB-4948-87AE-B35AF12A89FC}">
      <dgm:prSet/>
      <dgm:spPr/>
      <dgm:t>
        <a:bodyPr/>
        <a:lstStyle/>
        <a:p>
          <a:endParaRPr lang="en-GB"/>
        </a:p>
      </dgm:t>
    </dgm:pt>
    <dgm:pt modelId="{FA64DA5B-44B8-40A9-B446-3B385852FDE9}" type="pres">
      <dgm:prSet presAssocID="{B3AB355B-F57A-452E-8DD5-195AD5735B89}" presName="Name0" presStyleCnt="0">
        <dgm:presLayoutVars>
          <dgm:dir/>
          <dgm:resizeHandles val="exact"/>
        </dgm:presLayoutVars>
      </dgm:prSet>
      <dgm:spPr/>
    </dgm:pt>
    <dgm:pt modelId="{49C5DD9D-296C-4F87-863E-46D6791A2094}" type="pres">
      <dgm:prSet presAssocID="{B5F09A2A-6A44-4787-8799-5C5C040D38C3}" presName="parTxOnly" presStyleLbl="node1" presStyleIdx="0" presStyleCnt="4">
        <dgm:presLayoutVars>
          <dgm:bulletEnabled val="1"/>
        </dgm:presLayoutVars>
      </dgm:prSet>
      <dgm:spPr/>
    </dgm:pt>
    <dgm:pt modelId="{BCE87F05-7C0A-4075-AAC3-57759595ECD7}" type="pres">
      <dgm:prSet presAssocID="{470BD3A1-29EA-4BF8-9EBD-1B870422FA19}" presName="parSpace" presStyleCnt="0"/>
      <dgm:spPr/>
    </dgm:pt>
    <dgm:pt modelId="{EDDE5A4C-2C1C-4736-9692-841145C7DDC1}" type="pres">
      <dgm:prSet presAssocID="{C1005D20-A7E6-426C-92C4-8AD10F312B97}" presName="parTxOnly" presStyleLbl="node1" presStyleIdx="1" presStyleCnt="4">
        <dgm:presLayoutVars>
          <dgm:bulletEnabled val="1"/>
        </dgm:presLayoutVars>
      </dgm:prSet>
      <dgm:spPr/>
    </dgm:pt>
    <dgm:pt modelId="{D729827A-CDA0-4CFA-A142-228F1D45E3D3}" type="pres">
      <dgm:prSet presAssocID="{A7DA885A-21E1-48EA-8E08-ABC1A6D971A3}" presName="parSpace" presStyleCnt="0"/>
      <dgm:spPr/>
    </dgm:pt>
    <dgm:pt modelId="{6B129580-2AD2-47E4-A9B4-DDE953AFF8CE}" type="pres">
      <dgm:prSet presAssocID="{E2B45E38-4380-47FE-B334-56E2949A8DC2}" presName="parTxOnly" presStyleLbl="node1" presStyleIdx="2" presStyleCnt="4">
        <dgm:presLayoutVars>
          <dgm:bulletEnabled val="1"/>
        </dgm:presLayoutVars>
      </dgm:prSet>
      <dgm:spPr/>
    </dgm:pt>
    <dgm:pt modelId="{278E0445-FFCF-47FB-A117-64C19714127F}" type="pres">
      <dgm:prSet presAssocID="{14846D6D-3922-4198-95DA-3A6F2111C232}" presName="parSpace" presStyleCnt="0"/>
      <dgm:spPr/>
    </dgm:pt>
    <dgm:pt modelId="{767069EA-910C-4C74-8997-77261109421E}" type="pres">
      <dgm:prSet presAssocID="{A2A38395-586F-486F-B625-9E4331EBE20A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EEC99D08-7324-4767-905D-EAC01C9C8AB4}" type="presOf" srcId="{C1005D20-A7E6-426C-92C4-8AD10F312B97}" destId="{EDDE5A4C-2C1C-4736-9692-841145C7DDC1}" srcOrd="0" destOrd="0" presId="urn:microsoft.com/office/officeart/2005/8/layout/hChevron3"/>
    <dgm:cxn modelId="{D9503E1A-2C88-444D-98FA-86BEF53B3AFD}" type="presOf" srcId="{B5F09A2A-6A44-4787-8799-5C5C040D38C3}" destId="{49C5DD9D-296C-4F87-863E-46D6791A2094}" srcOrd="0" destOrd="0" presId="urn:microsoft.com/office/officeart/2005/8/layout/hChevron3"/>
    <dgm:cxn modelId="{B1077A2D-42B8-4DA7-9D84-A5F0E85BA1CF}" srcId="{B3AB355B-F57A-452E-8DD5-195AD5735B89}" destId="{E2B45E38-4380-47FE-B334-56E2949A8DC2}" srcOrd="2" destOrd="0" parTransId="{2F2515D7-AF04-4B00-8284-4889D766F8DD}" sibTransId="{14846D6D-3922-4198-95DA-3A6F2111C232}"/>
    <dgm:cxn modelId="{BA51C35D-9A16-49AD-AB96-FB5D08829775}" type="presOf" srcId="{B3AB355B-F57A-452E-8DD5-195AD5735B89}" destId="{FA64DA5B-44B8-40A9-B446-3B385852FDE9}" srcOrd="0" destOrd="0" presId="urn:microsoft.com/office/officeart/2005/8/layout/hChevron3"/>
    <dgm:cxn modelId="{6C54D34E-54FB-4948-87AE-B35AF12A89FC}" srcId="{B3AB355B-F57A-452E-8DD5-195AD5735B89}" destId="{A2A38395-586F-486F-B625-9E4331EBE20A}" srcOrd="3" destOrd="0" parTransId="{C8AD4116-7267-4E2D-959A-FFDC6B5F2FAC}" sibTransId="{26C7DCDB-B66D-4918-8037-540C211A78DD}"/>
    <dgm:cxn modelId="{6263D89A-9ABE-4203-A1EF-88D20357A618}" srcId="{B3AB355B-F57A-452E-8DD5-195AD5735B89}" destId="{B5F09A2A-6A44-4787-8799-5C5C040D38C3}" srcOrd="0" destOrd="0" parTransId="{F78B0187-1DB2-4579-B0DB-F8772379E7CC}" sibTransId="{470BD3A1-29EA-4BF8-9EBD-1B870422FA19}"/>
    <dgm:cxn modelId="{BAEA6EC7-5CB2-4FEA-B986-33C570B11DD0}" srcId="{B3AB355B-F57A-452E-8DD5-195AD5735B89}" destId="{C1005D20-A7E6-426C-92C4-8AD10F312B97}" srcOrd="1" destOrd="0" parTransId="{B3111CA4-9388-40E7-9308-872DBCDF28B5}" sibTransId="{A7DA885A-21E1-48EA-8E08-ABC1A6D971A3}"/>
    <dgm:cxn modelId="{C3CC1FD2-FA50-4401-B679-37923BEF5FA8}" type="presOf" srcId="{E2B45E38-4380-47FE-B334-56E2949A8DC2}" destId="{6B129580-2AD2-47E4-A9B4-DDE953AFF8CE}" srcOrd="0" destOrd="0" presId="urn:microsoft.com/office/officeart/2005/8/layout/hChevron3"/>
    <dgm:cxn modelId="{28CF5ED6-7D85-46A3-9B3F-3C1A264DE898}" type="presOf" srcId="{A2A38395-586F-486F-B625-9E4331EBE20A}" destId="{767069EA-910C-4C74-8997-77261109421E}" srcOrd="0" destOrd="0" presId="urn:microsoft.com/office/officeart/2005/8/layout/hChevron3"/>
    <dgm:cxn modelId="{FC1931B5-A70B-4637-9DF2-81B99730E9F4}" type="presParOf" srcId="{FA64DA5B-44B8-40A9-B446-3B385852FDE9}" destId="{49C5DD9D-296C-4F87-863E-46D6791A2094}" srcOrd="0" destOrd="0" presId="urn:microsoft.com/office/officeart/2005/8/layout/hChevron3"/>
    <dgm:cxn modelId="{9A977C6B-AB6E-4FC2-8AEA-23443A52D517}" type="presParOf" srcId="{FA64DA5B-44B8-40A9-B446-3B385852FDE9}" destId="{BCE87F05-7C0A-4075-AAC3-57759595ECD7}" srcOrd="1" destOrd="0" presId="urn:microsoft.com/office/officeart/2005/8/layout/hChevron3"/>
    <dgm:cxn modelId="{A2B945D3-E858-4C22-B879-B04FB26BE0E6}" type="presParOf" srcId="{FA64DA5B-44B8-40A9-B446-3B385852FDE9}" destId="{EDDE5A4C-2C1C-4736-9692-841145C7DDC1}" srcOrd="2" destOrd="0" presId="urn:microsoft.com/office/officeart/2005/8/layout/hChevron3"/>
    <dgm:cxn modelId="{CD091C08-60B5-4A31-8CE1-B2CEC89D13E2}" type="presParOf" srcId="{FA64DA5B-44B8-40A9-B446-3B385852FDE9}" destId="{D729827A-CDA0-4CFA-A142-228F1D45E3D3}" srcOrd="3" destOrd="0" presId="urn:microsoft.com/office/officeart/2005/8/layout/hChevron3"/>
    <dgm:cxn modelId="{E78B375D-85CD-4A85-849B-1A7D108DB75F}" type="presParOf" srcId="{FA64DA5B-44B8-40A9-B446-3B385852FDE9}" destId="{6B129580-2AD2-47E4-A9B4-DDE953AFF8CE}" srcOrd="4" destOrd="0" presId="urn:microsoft.com/office/officeart/2005/8/layout/hChevron3"/>
    <dgm:cxn modelId="{A609E629-22E0-4791-BB3F-585C7902E865}" type="presParOf" srcId="{FA64DA5B-44B8-40A9-B446-3B385852FDE9}" destId="{278E0445-FFCF-47FB-A117-64C19714127F}" srcOrd="5" destOrd="0" presId="urn:microsoft.com/office/officeart/2005/8/layout/hChevron3"/>
    <dgm:cxn modelId="{C69DFA19-E78C-470C-BC55-AAACB113B178}" type="presParOf" srcId="{FA64DA5B-44B8-40A9-B446-3B385852FDE9}" destId="{767069EA-910C-4C74-8997-77261109421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5DD9D-296C-4F87-863E-46D6791A2094}">
      <dsp:nvSpPr>
        <dsp:cNvPr id="0" name=""/>
        <dsp:cNvSpPr/>
      </dsp:nvSpPr>
      <dsp:spPr>
        <a:xfrm>
          <a:off x="3275" y="1372608"/>
          <a:ext cx="3286377" cy="131455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354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Integrate</a:t>
          </a:r>
        </a:p>
      </dsp:txBody>
      <dsp:txXfrm>
        <a:off x="3275" y="1372608"/>
        <a:ext cx="2957740" cy="1314550"/>
      </dsp:txXfrm>
    </dsp:sp>
    <dsp:sp modelId="{EDDE5A4C-2C1C-4736-9692-841145C7DDC1}">
      <dsp:nvSpPr>
        <dsp:cNvPr id="0" name=""/>
        <dsp:cNvSpPr/>
      </dsp:nvSpPr>
      <dsp:spPr>
        <a:xfrm>
          <a:off x="2632377" y="1372608"/>
          <a:ext cx="3286377" cy="13145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Optimise</a:t>
          </a:r>
        </a:p>
      </dsp:txBody>
      <dsp:txXfrm>
        <a:off x="3289652" y="1372608"/>
        <a:ext cx="1971827" cy="1314550"/>
      </dsp:txXfrm>
    </dsp:sp>
    <dsp:sp modelId="{6B129580-2AD2-47E4-A9B4-DDE953AFF8CE}">
      <dsp:nvSpPr>
        <dsp:cNvPr id="0" name=""/>
        <dsp:cNvSpPr/>
      </dsp:nvSpPr>
      <dsp:spPr>
        <a:xfrm>
          <a:off x="5261478" y="1372608"/>
          <a:ext cx="3286377" cy="13145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Implement</a:t>
          </a:r>
        </a:p>
      </dsp:txBody>
      <dsp:txXfrm>
        <a:off x="5918753" y="1372608"/>
        <a:ext cx="1971827" cy="1314550"/>
      </dsp:txXfrm>
    </dsp:sp>
    <dsp:sp modelId="{767069EA-910C-4C74-8997-77261109421E}">
      <dsp:nvSpPr>
        <dsp:cNvPr id="0" name=""/>
        <dsp:cNvSpPr/>
      </dsp:nvSpPr>
      <dsp:spPr>
        <a:xfrm>
          <a:off x="7890580" y="1372608"/>
          <a:ext cx="3286377" cy="13145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Monitor &amp; Review</a:t>
          </a:r>
        </a:p>
      </dsp:txBody>
      <dsp:txXfrm>
        <a:off x="8547855" y="1372608"/>
        <a:ext cx="1971827" cy="131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F3443-8538-49CC-B80F-E59A22DFBF12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372AA-9C17-4107-B3E9-FF1D408B77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13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C0C53B-3509-4F99-8EDC-51A4CDD1F21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378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89245-A884-0545-A313-B82B05A0DA9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52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89245-A884-0545-A313-B82B05A0DA9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22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89245-A884-0545-A313-B82B05A0DA9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24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89245-A884-0545-A313-B82B05A0DA9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87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89245-A884-0545-A313-B82B05A0DA9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6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F71C-D539-5893-B218-AC0864A50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47877-A4AE-1ADD-3613-44E68734D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50770-5A14-10D0-F8CC-6A57A0BD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C01E2-0A43-4CED-8CCF-AA9D20E9682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5BF6E-6AE1-F69F-1355-862790AD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39AAE-584B-303A-D6FF-9C871B88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2C0-7A27-4A23-8063-22AB841BC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32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10B6-C8C3-D7F0-BFBE-BDA080DB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C9AE0-B161-D560-D642-0288D2ADA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7708F-4108-8479-11C9-7C391145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C01E2-0A43-4CED-8CCF-AA9D20E9682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45475-88B0-F21D-5186-A47D747A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8D90C-5D4A-3DA3-2023-756AAB52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2C0-7A27-4A23-8063-22AB841BC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22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31D5C-068F-D7D1-72B8-79092598C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5CEFD-FC00-0EFE-AEC7-A94750A8F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D3EF9-7866-9CDB-0DA7-A937DE2F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C01E2-0A43-4CED-8CCF-AA9D20E9682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AD38C-05DA-A20D-8B82-EE5C7644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5B02B-F444-8EE0-87A3-733B4A8F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2C0-7A27-4A23-8063-22AB841BC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518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i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 i="0">
                <a:solidFill>
                  <a:srgbClr val="0072B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838200" y="1916195"/>
            <a:ext cx="10515600" cy="42659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315FA1-0B8D-B0D4-D0A4-F6D4EF4BAF2D}"/>
              </a:ext>
            </a:extLst>
          </p:cNvPr>
          <p:cNvSpPr/>
          <p:nvPr userDrawn="1"/>
        </p:nvSpPr>
        <p:spPr>
          <a:xfrm>
            <a:off x="0" y="6674926"/>
            <a:ext cx="12192000" cy="183079"/>
          </a:xfrm>
          <a:prstGeom prst="rect">
            <a:avLst/>
          </a:prstGeom>
          <a:solidFill>
            <a:srgbClr val="007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2015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hasCustomPrompt="1"/>
          </p:nvPr>
        </p:nvSpPr>
        <p:spPr>
          <a:xfrm>
            <a:off x="1404437" y="566712"/>
            <a:ext cx="10245697" cy="711384"/>
          </a:xfrm>
          <a:prstGeom prst="rect">
            <a:avLst/>
          </a:prstGeom>
        </p:spPr>
        <p:txBody>
          <a:bodyPr vert="horz"/>
          <a:lstStyle>
            <a:lvl1pPr algn="l">
              <a:defRPr sz="3200" baseline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add title</a:t>
            </a:r>
            <a:r>
              <a:rPr lang="en-US"/>
              <a:t> - Arial 24pt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69900" y="1771651"/>
            <a:ext cx="11180233" cy="4059944"/>
          </a:xfrm>
          <a:prstGeom prst="rect">
            <a:avLst/>
          </a:prstGeom>
        </p:spPr>
        <p:txBody>
          <a:bodyPr vert="horz"/>
          <a:lstStyle>
            <a:lvl1pPr marL="380990" indent="-380990">
              <a:buClr>
                <a:srgbClr val="0A53A7"/>
              </a:buClr>
              <a:buFont typeface="Arial" panose="020B0604020202020204" pitchFamily="34" charset="0"/>
              <a:buChar char="•"/>
              <a:defRPr sz="2133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575" indent="-380990">
              <a:buFont typeface="Arial" panose="020B0604020202020204" pitchFamily="34" charset="0"/>
              <a:buChar char="•"/>
              <a:defRPr sz="1867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547" indent="-304792">
              <a:buFont typeface="Arial" panose="020B0604020202020204" pitchFamily="34" charset="0"/>
              <a:buChar char="•"/>
              <a:defRPr sz="1333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/>
              <a:t>Click to add body copy</a:t>
            </a:r>
          </a:p>
          <a:p>
            <a:pPr lvl="0"/>
            <a:endParaRPr lang="en-US"/>
          </a:p>
          <a:p>
            <a:pPr lvl="0"/>
            <a:r>
              <a:rPr lang="en-US"/>
              <a:t>Click to add body copy - Arial 16pt</a:t>
            </a:r>
          </a:p>
          <a:p>
            <a:pPr lvl="1"/>
            <a:r>
              <a:rPr lang="en-US"/>
              <a:t>Sub bullet – 14pt</a:t>
            </a:r>
          </a:p>
          <a:p>
            <a:pPr lvl="2"/>
            <a:r>
              <a:rPr lang="en-US"/>
              <a:t>Sub bullet - 12pt</a:t>
            </a:r>
          </a:p>
          <a:p>
            <a:pPr lvl="3"/>
            <a:r>
              <a:rPr lang="en-US"/>
              <a:t>Sub bullet - 10pt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A96E431-6216-B547-9F2F-0353525A0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689" y="6192422"/>
            <a:ext cx="2916028" cy="351596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333" baseline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necsu.nhs.uk</a:t>
            </a:r>
            <a:endParaRPr lang="en-US" sz="1333" baseline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77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hasCustomPrompt="1"/>
          </p:nvPr>
        </p:nvSpPr>
        <p:spPr>
          <a:xfrm>
            <a:off x="1404440" y="566712"/>
            <a:ext cx="10245697" cy="711384"/>
          </a:xfrm>
          <a:prstGeom prst="rect">
            <a:avLst/>
          </a:prstGeom>
        </p:spPr>
        <p:txBody>
          <a:bodyPr vert="horz"/>
          <a:lstStyle>
            <a:lvl1pPr algn="l">
              <a:defRPr sz="3200" baseline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add title</a:t>
            </a:r>
            <a:r>
              <a:rPr lang="en-US"/>
              <a:t> - Arial 24pt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69904" y="1390651"/>
            <a:ext cx="11180233" cy="4059944"/>
          </a:xfrm>
          <a:prstGeom prst="rect">
            <a:avLst/>
          </a:prstGeom>
        </p:spPr>
        <p:txBody>
          <a:bodyPr vert="horz"/>
          <a:lstStyle>
            <a:lvl1pPr marL="380990" indent="-380990">
              <a:buClr>
                <a:srgbClr val="0A53A7"/>
              </a:buClr>
              <a:buFont typeface="Arial" panose="020B0604020202020204" pitchFamily="34" charset="0"/>
              <a:buChar char="•"/>
              <a:defRPr sz="2133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575" indent="-380990">
              <a:buFont typeface="Arial" panose="020B0604020202020204" pitchFamily="34" charset="0"/>
              <a:buChar char="•"/>
              <a:defRPr sz="1867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547" indent="-304792">
              <a:buFont typeface="Arial" panose="020B0604020202020204" pitchFamily="34" charset="0"/>
              <a:buChar char="•"/>
              <a:defRPr sz="1333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/>
              <a:t>Click to add body copy</a:t>
            </a:r>
          </a:p>
          <a:p>
            <a:pPr lvl="0"/>
            <a:endParaRPr lang="en-US"/>
          </a:p>
          <a:p>
            <a:pPr lvl="0"/>
            <a:r>
              <a:rPr lang="en-US"/>
              <a:t>Click to add body copy - Arial 16pt</a:t>
            </a:r>
          </a:p>
          <a:p>
            <a:pPr lvl="1"/>
            <a:r>
              <a:rPr lang="en-US"/>
              <a:t>Sub bullet – 14pt</a:t>
            </a:r>
          </a:p>
          <a:p>
            <a:pPr lvl="2"/>
            <a:r>
              <a:rPr lang="en-US"/>
              <a:t>Sub bullet - 12pt</a:t>
            </a:r>
          </a:p>
          <a:p>
            <a:pPr lvl="3"/>
            <a:r>
              <a:rPr lang="en-US"/>
              <a:t>Sub bullet - 10pt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947890" y="6377457"/>
            <a:ext cx="276778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333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Official sensitive: Commercial</a:t>
            </a:r>
            <a:endParaRPr lang="en-GB" sz="1333">
              <a:solidFill>
                <a:prstClr val="black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 userDrawn="1"/>
        </p:nvSpPr>
        <p:spPr>
          <a:xfrm>
            <a:off x="584891" y="6395623"/>
            <a:ext cx="2916028" cy="35159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/>
              <a:t>necsu.nhs.uk</a:t>
            </a:r>
          </a:p>
        </p:txBody>
      </p:sp>
    </p:spTree>
    <p:extLst>
      <p:ext uri="{BB962C8B-B14F-4D97-AF65-F5344CB8AC3E}">
        <p14:creationId xmlns:p14="http://schemas.microsoft.com/office/powerpoint/2010/main" val="400573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07D4-68A7-F70E-5907-69393D64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11FF8-88E4-5AC4-FB4F-87EEFA3A9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CC529-37BA-3390-8F26-3DFC66DA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C01E2-0A43-4CED-8CCF-AA9D20E9682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D8ADB-7FCA-E10C-E0E0-D8ED4398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F08F3-A132-719C-BA7E-14690D47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2C0-7A27-4A23-8063-22AB841BC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17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7D17-CB53-5C5B-88D3-905A8952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38EF9-E967-FC09-94C3-C6394EC33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61CC7-7003-304D-C782-5002BF78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C01E2-0A43-4CED-8CCF-AA9D20E9682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2E209-258E-F799-364B-73C091B2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77B62-BB45-371E-DCF9-5BF08CA7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2C0-7A27-4A23-8063-22AB841BC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79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0CD1-448B-F4D2-30F2-D85ABCA9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AFDF6-BFAF-269C-A13D-F51F1E87D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C1E62-1A9A-8011-A777-9EAA4B549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369B5-7EF7-044E-03A3-98B35E40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C01E2-0A43-4CED-8CCF-AA9D20E9682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4E6F3-5881-3590-C481-DC79E535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BBD65-21C3-F1A3-9DDF-C0C491C4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2C0-7A27-4A23-8063-22AB841BC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88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73F3-6560-7FA4-AA67-DE2069E8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1FA8D-B2A7-1212-2B95-6A8777C20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B5672-2614-0E55-3E7E-020962209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EC4F7-869D-768D-6A04-03DCEA3CD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6EE49-0452-B65C-FC11-D613810BB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1F919-5DE2-DE13-93E6-AFAAF98B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C01E2-0A43-4CED-8CCF-AA9D20E9682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1EB93-AD5C-BF9E-D536-8046ABBB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FCB76-FC45-8F4A-13D7-C10BCA84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2C0-7A27-4A23-8063-22AB841BC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19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3B19-D36F-8151-95BA-4417F1E6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F1F60-9864-221F-6378-5A888524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C01E2-0A43-4CED-8CCF-AA9D20E9682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1B2FE-EF46-6259-3C84-21A5C464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E82DA-5D65-245B-608B-46F0DD2B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2C0-7A27-4A23-8063-22AB841BC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86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58182-7DD1-A03E-90BA-1010356C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C01E2-0A43-4CED-8CCF-AA9D20E9682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154F7-F867-DB5C-CF56-C49A302D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E1DAB-05FA-0DE8-78B1-E10289C4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2C0-7A27-4A23-8063-22AB841BC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9668-BF1E-6E0C-BD0E-240A8104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86BF3-8F52-35C3-BA8C-682CD4B6F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27EF0-8AF4-A582-5FB5-B58A9A4AD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AA196-53C1-9AB7-CAC8-14926084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C01E2-0A43-4CED-8CCF-AA9D20E9682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DDFF8-D2D5-5C6E-248D-2A7F8B6D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E9BD7-C858-8A60-5602-2689966D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2C0-7A27-4A23-8063-22AB841BC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58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DB3D-2F24-37A0-B0B9-52E795CE3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A2A441-33E3-0ECF-AE64-39A1C6678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85848-D096-577C-A5B0-74C222C42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C086A-12C0-1CA1-0330-C6A65269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C01E2-0A43-4CED-8CCF-AA9D20E9682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677B9-0D5F-BF32-53C8-380B37E8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CE5FB-25F6-2B6F-C917-4061D88D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2C0-7A27-4A23-8063-22AB841BC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30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2411B-AEB7-8261-890F-42879BFC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DBBCF-AE59-F993-740D-28011227B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19318-E92A-2618-65C8-572EA6C6B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01E2-0A43-4CED-8CCF-AA9D20E9682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D33A2-10FD-92B4-5CFB-57623F934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CE5CD-3A75-59CA-92E6-60561E0CE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122C0-7A27-4A23-8063-22AB841BC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96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3A84D53-CE83-4BEA-A226-5BDF537B4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487" y="2069478"/>
            <a:ext cx="10068992" cy="23700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4800" dirty="0">
                <a:solidFill>
                  <a:srgbClr val="0070C0"/>
                </a:solidFill>
                <a:latin typeface="Gilroy ExtraBold"/>
                <a:cs typeface="Arial"/>
              </a:rPr>
              <a:t>Insight Team Day </a:t>
            </a:r>
            <a:br>
              <a:rPr lang="en-GB" sz="4800" dirty="0">
                <a:solidFill>
                  <a:srgbClr val="0070C0"/>
                </a:solidFill>
                <a:latin typeface="Gilroy ExtraBold"/>
                <a:cs typeface="Arial"/>
              </a:rPr>
            </a:br>
            <a:r>
              <a:rPr lang="en-GB" sz="4800" dirty="0">
                <a:solidFill>
                  <a:srgbClr val="0070C0"/>
                </a:solidFill>
                <a:latin typeface="Gilroy ExtraBold"/>
                <a:cs typeface="Arial"/>
              </a:rPr>
              <a:t>September 2024</a:t>
            </a:r>
            <a:endParaRPr lang="en-GB" sz="2400" dirty="0">
              <a:solidFill>
                <a:srgbClr val="0070C0"/>
              </a:solidFill>
              <a:latin typeface="Gilroy ExtraBold"/>
              <a:cs typeface="Arial"/>
            </a:endParaRPr>
          </a:p>
        </p:txBody>
      </p:sp>
      <p:pic>
        <p:nvPicPr>
          <p:cNvPr id="2" name="Google Shape;21;p4">
            <a:extLst>
              <a:ext uri="{FF2B5EF4-FFF2-40B4-BE49-F238E27FC236}">
                <a16:creationId xmlns:a16="http://schemas.microsoft.com/office/drawing/2014/main" id="{E4401C68-4A1F-BB0E-D99F-DD17C3113C9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995" y="213373"/>
            <a:ext cx="2304548" cy="13859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226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A6C6-907F-5340-8693-F34ADFEA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05" y="128391"/>
            <a:ext cx="11552808" cy="1325563"/>
          </a:xfrm>
        </p:spPr>
        <p:txBody>
          <a:bodyPr/>
          <a:lstStyle/>
          <a:p>
            <a:r>
              <a:rPr lang="en-GB" dirty="0"/>
              <a:t>Opportunities within and across Teams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5E9A94-5DE3-635E-F844-40C49B5E9F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8987" y="1238250"/>
            <a:ext cx="11174026" cy="494388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Follow the approach used to review UEC Reporting.  Take workstreams one by one:</a:t>
            </a:r>
          </a:p>
          <a:p>
            <a:pPr lvl="1"/>
            <a:r>
              <a:rPr lang="en-GB" dirty="0"/>
              <a:t>Mental Health, Learning Disabilities and Autism</a:t>
            </a:r>
          </a:p>
          <a:p>
            <a:pPr lvl="1"/>
            <a:r>
              <a:rPr lang="en-GB" dirty="0"/>
              <a:t>Planned Care – Elective, RTT, Diagnostics</a:t>
            </a:r>
          </a:p>
          <a:p>
            <a:pPr lvl="1"/>
            <a:r>
              <a:rPr lang="en-GB" dirty="0"/>
              <a:t>Cancer</a:t>
            </a:r>
          </a:p>
          <a:p>
            <a:pPr lvl="1"/>
            <a:r>
              <a:rPr lang="en-GB" dirty="0"/>
              <a:t>Primary and Community Services</a:t>
            </a:r>
          </a:p>
          <a:p>
            <a:pPr lvl="1"/>
            <a:r>
              <a:rPr lang="en-GB" dirty="0"/>
              <a:t>Maternity and Childrens</a:t>
            </a:r>
          </a:p>
          <a:p>
            <a:pPr lvl="1"/>
            <a:r>
              <a:rPr lang="en-GB" dirty="0"/>
              <a:t>Health Inequalities</a:t>
            </a:r>
          </a:p>
          <a:p>
            <a:r>
              <a:rPr lang="en-GB" dirty="0"/>
              <a:t>Ensure appropriate stakeholder engagement before making recommendations/implementation. Need to consider all stakeholders; within the ICB and broader ICS</a:t>
            </a:r>
          </a:p>
          <a:p>
            <a:r>
              <a:rPr lang="en-GB" dirty="0"/>
              <a:t>Need to ensure that we get the balance between Provider/Place/LDT/NENC etc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982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A6C6-907F-5340-8693-F34ADFEA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05" y="128391"/>
            <a:ext cx="11552808" cy="1325563"/>
          </a:xfrm>
        </p:spPr>
        <p:txBody>
          <a:bodyPr/>
          <a:lstStyle/>
          <a:p>
            <a:r>
              <a:rPr lang="en-GB" dirty="0"/>
              <a:t>What are we doing?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5E9A94-5DE3-635E-F844-40C49B5E9F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8987" y="1211873"/>
            <a:ext cx="11174026" cy="49438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Developing an operating model across the teams with:</a:t>
            </a:r>
          </a:p>
          <a:p>
            <a:pPr lvl="1"/>
            <a:r>
              <a:rPr lang="en-GB" dirty="0"/>
              <a:t>Portfolio and LDTs leads within Planning and Performance and Insight</a:t>
            </a:r>
            <a:endParaRPr lang="en-GB" dirty="0">
              <a:cs typeface="Calibri"/>
            </a:endParaRPr>
          </a:p>
          <a:p>
            <a:pPr lvl="1"/>
            <a:r>
              <a:rPr lang="en-GB" dirty="0"/>
              <a:t>Link roles with LDTs and strategic work programmes</a:t>
            </a:r>
          </a:p>
          <a:p>
            <a:r>
              <a:rPr lang="en-GB" dirty="0"/>
              <a:t>Developing our Team Objectives and individual objectives</a:t>
            </a:r>
          </a:p>
          <a:p>
            <a:r>
              <a:rPr lang="en-GB" dirty="0"/>
              <a:t>In Housing Business Case</a:t>
            </a:r>
          </a:p>
          <a:p>
            <a:pPr lvl="1"/>
            <a:r>
              <a:rPr lang="en-GB" dirty="0"/>
              <a:t>Worked collaboratively with NECS on the development of the Business Case</a:t>
            </a:r>
          </a:p>
          <a:p>
            <a:pPr lvl="1"/>
            <a:r>
              <a:rPr lang="en-GB" dirty="0"/>
              <a:t>Business case developed and approved by ICB Executive (11</a:t>
            </a:r>
            <a:r>
              <a:rPr lang="en-GB" baseline="30000" dirty="0"/>
              <a:t>th</a:t>
            </a:r>
            <a:r>
              <a:rPr lang="en-GB" dirty="0"/>
              <a:t> June)</a:t>
            </a:r>
          </a:p>
          <a:p>
            <a:pPr lvl="1"/>
            <a:r>
              <a:rPr lang="en-GB" dirty="0"/>
              <a:t>Working with NHSE to gain approval to progress with mobilisation</a:t>
            </a:r>
          </a:p>
          <a:p>
            <a:r>
              <a:rPr lang="en-GB" dirty="0"/>
              <a:t>Forward planning – scheduling in opportunities for us to get together across teams</a:t>
            </a:r>
          </a:p>
          <a:p>
            <a:pPr lvl="1"/>
            <a:r>
              <a:rPr lang="en-GB" dirty="0"/>
              <a:t>Clear and consistent communication with teams and across teams</a:t>
            </a:r>
          </a:p>
          <a:p>
            <a:pPr marL="457200" lvl="1" indent="0">
              <a:buNone/>
            </a:pPr>
            <a:endParaRPr lang="en-GB" dirty="0">
              <a:cs typeface="Calibri" panose="020F0502020204030204"/>
            </a:endParaRPr>
          </a:p>
          <a:p>
            <a:pPr lvl="1"/>
            <a:endParaRPr lang="en-GB" dirty="0">
              <a:cs typeface="Calibri" panose="020F0502020204030204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53310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A6C6-907F-5340-8693-F34ADFEA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05" y="128391"/>
            <a:ext cx="11552808" cy="1325563"/>
          </a:xfrm>
        </p:spPr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5E9A94-5DE3-635E-F844-40C49B5E9F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8987" y="1238250"/>
            <a:ext cx="11174026" cy="494388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Looking for volunteers to lead the review of reporting across portfolios</a:t>
            </a:r>
          </a:p>
          <a:p>
            <a:r>
              <a:rPr lang="en-GB" dirty="0"/>
              <a:t>Increasing access to the BI Portal within the Insight, Planning and Performance Teams</a:t>
            </a:r>
          </a:p>
          <a:p>
            <a:r>
              <a:rPr lang="en-GB" dirty="0"/>
              <a:t>Health Inequalities session in the process of being booked in (thanks Anna)</a:t>
            </a:r>
          </a:p>
          <a:p>
            <a:r>
              <a:rPr lang="en-GB" dirty="0"/>
              <a:t>Finalising team objectives and working through individual objectives for 2024/25</a:t>
            </a:r>
          </a:p>
          <a:p>
            <a:r>
              <a:rPr lang="en-GB" dirty="0"/>
              <a:t>Progressing the Exec approved Business Case for In-housing with NHS England with expected full implementation from 1</a:t>
            </a:r>
            <a:r>
              <a:rPr lang="en-GB" baseline="30000" dirty="0"/>
              <a:t>st</a:t>
            </a:r>
            <a:r>
              <a:rPr lang="en-GB" dirty="0"/>
              <a:t> April 2025</a:t>
            </a:r>
          </a:p>
          <a:p>
            <a:r>
              <a:rPr lang="en-GB" dirty="0">
                <a:solidFill>
                  <a:srgbClr val="44546A"/>
                </a:solidFill>
                <a:cs typeface="Calibri"/>
              </a:rPr>
              <a:t>Started engagement with LDTs and programmes around link roles across teams</a:t>
            </a:r>
            <a:endParaRPr lang="en-GB" dirty="0">
              <a:solidFill>
                <a:srgbClr val="44546A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3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6E59-B4F7-6ED8-E64D-493C3F24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4" y="566712"/>
            <a:ext cx="11180233" cy="711384"/>
          </a:xfrm>
        </p:spPr>
        <p:txBody>
          <a:bodyPr/>
          <a:lstStyle/>
          <a:p>
            <a:r>
              <a:rPr lang="en-GB" dirty="0"/>
              <a:t>Matrix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7358C-EC41-34ED-47F5-0480D305A5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141C36"/>
                </a:solidFill>
                <a:effectLst/>
                <a:latin typeface="Spectral"/>
              </a:rPr>
              <a:t>As the organisation looks to do more with fewer resources and better leverage knowledge, the traditional hierarchical structure no longer meets the needs of the business. </a:t>
            </a:r>
          </a:p>
          <a:p>
            <a:pPr algn="l"/>
            <a:r>
              <a:rPr lang="en-GB" b="0" i="0" dirty="0">
                <a:solidFill>
                  <a:srgbClr val="141C36"/>
                </a:solidFill>
                <a:effectLst/>
                <a:latin typeface="Spectral"/>
              </a:rPr>
              <a:t>Matrix Working can increase flow of information across departments with greater flexibility and responsiveness.</a:t>
            </a:r>
          </a:p>
          <a:p>
            <a:pPr algn="l"/>
            <a:r>
              <a:rPr lang="en-GB" b="0" i="0" dirty="0">
                <a:solidFill>
                  <a:srgbClr val="141C36"/>
                </a:solidFill>
                <a:effectLst/>
                <a:latin typeface="Spectral"/>
              </a:rPr>
              <a:t>However this change involves more than just rearranging names on an org chart. Multiple workstreams and overlapping responsibilities can lead to chaos and confusion!</a:t>
            </a:r>
          </a:p>
          <a:p>
            <a:pPr algn="l"/>
            <a:r>
              <a:rPr lang="en-GB" b="0" i="0" dirty="0">
                <a:solidFill>
                  <a:srgbClr val="141C36"/>
                </a:solidFill>
                <a:effectLst/>
                <a:latin typeface="Spectral"/>
              </a:rPr>
              <a:t>Members of staff will report to their “traditional manager”.  When work traverses a team,  that work be reported in through the “</a:t>
            </a:r>
            <a:r>
              <a:rPr lang="en-GB" b="0" i="0" dirty="0" err="1">
                <a:solidFill>
                  <a:srgbClr val="141C36"/>
                </a:solidFill>
                <a:effectLst/>
                <a:latin typeface="Spectral"/>
              </a:rPr>
              <a:t>wokstream</a:t>
            </a:r>
            <a:r>
              <a:rPr lang="en-GB" b="0" i="0" dirty="0">
                <a:solidFill>
                  <a:srgbClr val="141C36"/>
                </a:solidFill>
                <a:effectLst/>
                <a:latin typeface="Spectral"/>
              </a:rPr>
              <a:t> manager”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9316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322C-8273-E301-1A16-8EB8D760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68" y="566712"/>
            <a:ext cx="11082870" cy="711384"/>
          </a:xfrm>
        </p:spPr>
        <p:txBody>
          <a:bodyPr/>
          <a:lstStyle/>
          <a:p>
            <a:r>
              <a:rPr lang="en-GB" dirty="0"/>
              <a:t>How it works….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F38BC-8D39-E9A7-29F8-3B3570235A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41C36"/>
                </a:solidFill>
                <a:effectLst/>
                <a:latin typeface="Spectral"/>
              </a:rPr>
              <a:t>Matrix working utilises two chains of command. </a:t>
            </a:r>
          </a:p>
          <a:p>
            <a:r>
              <a:rPr lang="en-GB" b="0" i="0" dirty="0">
                <a:solidFill>
                  <a:srgbClr val="141C36"/>
                </a:solidFill>
                <a:effectLst/>
                <a:latin typeface="Spectral"/>
              </a:rPr>
              <a:t>One is the traditional hierarchy (think about your current team structure and workstream responsibilities)</a:t>
            </a:r>
          </a:p>
          <a:p>
            <a:r>
              <a:rPr lang="en-GB" dirty="0">
                <a:solidFill>
                  <a:srgbClr val="141C36"/>
                </a:solidFill>
                <a:latin typeface="Spectral"/>
              </a:rPr>
              <a:t>T</a:t>
            </a:r>
            <a:r>
              <a:rPr lang="en-GB" b="0" i="0" dirty="0">
                <a:solidFill>
                  <a:srgbClr val="141C36"/>
                </a:solidFill>
                <a:effectLst/>
                <a:latin typeface="Spectral"/>
              </a:rPr>
              <a:t>he other is a lateral authority or influence (thinking about individual projects and using the right people with the right skills and understanding of a work area)</a:t>
            </a:r>
          </a:p>
          <a:p>
            <a:endParaRPr lang="en-GB" b="0" i="0" dirty="0">
              <a:solidFill>
                <a:srgbClr val="141C36"/>
              </a:solidFill>
              <a:effectLst/>
              <a:latin typeface="Spectral"/>
            </a:endParaRPr>
          </a:p>
        </p:txBody>
      </p:sp>
    </p:spTree>
    <p:extLst>
      <p:ext uri="{BB962C8B-B14F-4D97-AF65-F5344CB8AC3E}">
        <p14:creationId xmlns:p14="http://schemas.microsoft.com/office/powerpoint/2010/main" val="276751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322C-8273-E301-1A16-8EB8D760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566712"/>
            <a:ext cx="11065937" cy="711384"/>
          </a:xfrm>
        </p:spPr>
        <p:txBody>
          <a:bodyPr/>
          <a:lstStyle/>
          <a:p>
            <a:r>
              <a:rPr lang="en-GB" dirty="0"/>
              <a:t>Benefits of Matrix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5DB4DC-01CD-2932-CEC8-18837B9C82C4}"/>
              </a:ext>
            </a:extLst>
          </p:cNvPr>
          <p:cNvSpPr txBox="1">
            <a:spLocks/>
          </p:cNvSpPr>
          <p:nvPr/>
        </p:nvSpPr>
        <p:spPr>
          <a:xfrm>
            <a:off x="469904" y="1390651"/>
            <a:ext cx="11180233" cy="40599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0990" indent="-38099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A53A7"/>
              </a:buClr>
              <a:buFont typeface="Arial" panose="020B0604020202020204" pitchFamily="34" charset="0"/>
              <a:buChar char="•"/>
              <a:defRPr sz="2133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90575" indent="-38099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133547" indent="-30479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33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141C36"/>
                </a:solidFill>
                <a:latin typeface="Spectral"/>
              </a:rPr>
              <a:t>Collaboration between groups </a:t>
            </a:r>
            <a:r>
              <a:rPr lang="en-GB" dirty="0">
                <a:solidFill>
                  <a:srgbClr val="141C36"/>
                </a:solidFill>
                <a:latin typeface="Spectral"/>
              </a:rPr>
              <a:t>– </a:t>
            </a:r>
            <a:br>
              <a:rPr lang="en-GB" dirty="0">
                <a:solidFill>
                  <a:srgbClr val="141C36"/>
                </a:solidFill>
                <a:latin typeface="Spectral"/>
              </a:rPr>
            </a:br>
            <a:r>
              <a:rPr lang="en-GB" sz="1800" dirty="0">
                <a:solidFill>
                  <a:srgbClr val="141C36"/>
                </a:solidFill>
                <a:latin typeface="Spectral"/>
              </a:rPr>
              <a:t>The ability to bring together the best people with the right skills to accomplish the current task – Experts within the groups can work together on projects.  This gives ability to share skills with a wider variety of peers</a:t>
            </a:r>
          </a:p>
          <a:p>
            <a:r>
              <a:rPr lang="en-GB" sz="1800" b="1" dirty="0">
                <a:solidFill>
                  <a:srgbClr val="141C36"/>
                </a:solidFill>
                <a:latin typeface="Spectral"/>
              </a:rPr>
              <a:t>Agility </a:t>
            </a:r>
            <a:r>
              <a:rPr lang="en-GB" sz="1800" dirty="0">
                <a:solidFill>
                  <a:srgbClr val="141C36"/>
                </a:solidFill>
                <a:latin typeface="Spectral"/>
              </a:rPr>
              <a:t>– </a:t>
            </a:r>
            <a:br>
              <a:rPr lang="en-GB" sz="1800" dirty="0">
                <a:solidFill>
                  <a:srgbClr val="141C36"/>
                </a:solidFill>
                <a:latin typeface="Spectral"/>
              </a:rPr>
            </a:br>
            <a:r>
              <a:rPr lang="en-GB" sz="1800" dirty="0">
                <a:solidFill>
                  <a:srgbClr val="141C36"/>
                </a:solidFill>
                <a:latin typeface="Spectral"/>
              </a:rPr>
              <a:t>When team members are involved across workstreams there are more perspectives available – Matrix working removes some of those barriers allowing delivery more quickly</a:t>
            </a:r>
          </a:p>
          <a:p>
            <a:r>
              <a:rPr lang="en-GB" sz="1800" b="1" dirty="0">
                <a:solidFill>
                  <a:srgbClr val="141C36"/>
                </a:solidFill>
                <a:latin typeface="Spectral"/>
              </a:rPr>
              <a:t>Improved Comms </a:t>
            </a:r>
            <a:r>
              <a:rPr lang="en-GB" sz="1800" dirty="0">
                <a:solidFill>
                  <a:srgbClr val="141C36"/>
                </a:solidFill>
                <a:latin typeface="Spectral"/>
              </a:rPr>
              <a:t>– </a:t>
            </a:r>
            <a:br>
              <a:rPr lang="en-GB" sz="1800" dirty="0">
                <a:solidFill>
                  <a:srgbClr val="141C36"/>
                </a:solidFill>
                <a:latin typeface="Spectral"/>
              </a:rPr>
            </a:br>
            <a:r>
              <a:rPr lang="en-GB" sz="1800" dirty="0">
                <a:solidFill>
                  <a:srgbClr val="141C36"/>
                </a:solidFill>
                <a:latin typeface="Spectral"/>
              </a:rPr>
              <a:t>In a traditional hierarchical structure, communications flow from the top down – Matrix working allows for communications across those boundaries giving the managers the ability to make better informed decisions.</a:t>
            </a:r>
          </a:p>
          <a:p>
            <a:r>
              <a:rPr lang="en-GB" sz="1800" b="1" dirty="0">
                <a:solidFill>
                  <a:srgbClr val="141C36"/>
                </a:solidFill>
                <a:latin typeface="Spectral"/>
              </a:rPr>
              <a:t>Efficiency - </a:t>
            </a:r>
            <a:br>
              <a:rPr lang="en-GB" sz="1800" dirty="0">
                <a:solidFill>
                  <a:srgbClr val="141C36"/>
                </a:solidFill>
                <a:latin typeface="Spectral"/>
              </a:rPr>
            </a:br>
            <a:r>
              <a:rPr lang="en-GB" sz="1800" dirty="0">
                <a:solidFill>
                  <a:srgbClr val="141C36"/>
                </a:solidFill>
                <a:latin typeface="Spectral"/>
              </a:rPr>
              <a:t>As staff are deployed across projects, matric working  allows resources to be used more efficiently</a:t>
            </a:r>
          </a:p>
          <a:p>
            <a:r>
              <a:rPr lang="en-GB" sz="1800" b="1" dirty="0">
                <a:solidFill>
                  <a:srgbClr val="141C36"/>
                </a:solidFill>
                <a:latin typeface="Spectral"/>
              </a:rPr>
              <a:t>Increased Skills Development – </a:t>
            </a:r>
            <a:br>
              <a:rPr lang="en-GB" sz="1800" dirty="0">
                <a:solidFill>
                  <a:srgbClr val="141C36"/>
                </a:solidFill>
                <a:latin typeface="Spectral"/>
              </a:rPr>
            </a:br>
            <a:r>
              <a:rPr lang="en-GB" sz="1800" dirty="0">
                <a:solidFill>
                  <a:srgbClr val="141C36"/>
                </a:solidFill>
                <a:latin typeface="Spectral"/>
              </a:rPr>
              <a:t>as staff work on a wider range of projects, they acquire new learning and skills – exposure to new duties can help build professional skills more quickly</a:t>
            </a:r>
          </a:p>
        </p:txBody>
      </p:sp>
    </p:spTree>
    <p:extLst>
      <p:ext uri="{BB962C8B-B14F-4D97-AF65-F5344CB8AC3E}">
        <p14:creationId xmlns:p14="http://schemas.microsoft.com/office/powerpoint/2010/main" val="3435353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322C-8273-E301-1A16-8EB8D760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566712"/>
            <a:ext cx="11065937" cy="711384"/>
          </a:xfrm>
        </p:spPr>
        <p:txBody>
          <a:bodyPr/>
          <a:lstStyle/>
          <a:p>
            <a:r>
              <a:rPr lang="en-GB" dirty="0"/>
              <a:t>Challenges of Matrix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5DB4DC-01CD-2932-CEC8-18837B9C82C4}"/>
              </a:ext>
            </a:extLst>
          </p:cNvPr>
          <p:cNvSpPr txBox="1">
            <a:spLocks/>
          </p:cNvSpPr>
          <p:nvPr/>
        </p:nvSpPr>
        <p:spPr>
          <a:xfrm>
            <a:off x="469904" y="1390651"/>
            <a:ext cx="11180233" cy="405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0990" indent="-38099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A53A7"/>
              </a:buClr>
              <a:buFont typeface="Arial" panose="020B0604020202020204" pitchFamily="34" charset="0"/>
              <a:buChar char="•"/>
              <a:defRPr sz="2133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90575" indent="-38099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133547" indent="-30479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33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141C36"/>
                </a:solidFill>
                <a:latin typeface="Spectral"/>
              </a:rPr>
              <a:t>Lack of clarity around roles</a:t>
            </a:r>
            <a:r>
              <a:rPr lang="en-GB" dirty="0">
                <a:solidFill>
                  <a:srgbClr val="141C36"/>
                </a:solidFill>
                <a:latin typeface="Spectral"/>
              </a:rPr>
              <a:t>– </a:t>
            </a:r>
            <a:br>
              <a:rPr lang="en-GB" dirty="0">
                <a:solidFill>
                  <a:srgbClr val="141C36"/>
                </a:solidFill>
                <a:latin typeface="Spectral"/>
              </a:rPr>
            </a:br>
            <a:r>
              <a:rPr lang="en-GB" sz="1800" dirty="0">
                <a:solidFill>
                  <a:srgbClr val="141C36"/>
                </a:solidFill>
                <a:latin typeface="Spectral"/>
              </a:rPr>
              <a:t>Can be hard to get your head around – how do you deal with conflicting priorities?</a:t>
            </a:r>
          </a:p>
          <a:p>
            <a:r>
              <a:rPr lang="en-GB" sz="1800" b="1" dirty="0">
                <a:solidFill>
                  <a:srgbClr val="141C36"/>
                </a:solidFill>
                <a:latin typeface="Spectral"/>
              </a:rPr>
              <a:t>Mismatching priorities and conflict </a:t>
            </a:r>
            <a:r>
              <a:rPr lang="en-GB" sz="1800" dirty="0">
                <a:solidFill>
                  <a:srgbClr val="141C36"/>
                </a:solidFill>
                <a:latin typeface="Spectral"/>
              </a:rPr>
              <a:t>– </a:t>
            </a:r>
            <a:br>
              <a:rPr lang="en-GB" sz="1800" dirty="0">
                <a:solidFill>
                  <a:srgbClr val="141C36"/>
                </a:solidFill>
                <a:latin typeface="Spectral"/>
              </a:rPr>
            </a:br>
            <a:r>
              <a:rPr lang="en-GB" sz="1800" dirty="0">
                <a:solidFill>
                  <a:srgbClr val="141C36"/>
                </a:solidFill>
                <a:latin typeface="Spectral"/>
              </a:rPr>
              <a:t>When team members are involved across workstreams there are more perspectives available – Matrix working removes some of those barriers allowing delivery more quickly</a:t>
            </a:r>
          </a:p>
        </p:txBody>
      </p:sp>
    </p:spTree>
    <p:extLst>
      <p:ext uri="{BB962C8B-B14F-4D97-AF65-F5344CB8AC3E}">
        <p14:creationId xmlns:p14="http://schemas.microsoft.com/office/powerpoint/2010/main" val="3308874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E42B2-EC68-9E5A-DDFF-A7A7B8E63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1415" y="1972733"/>
            <a:ext cx="10466919" cy="4786199"/>
          </a:xfrm>
          <a:solidFill>
            <a:schemeClr val="lt1"/>
          </a:solidFill>
        </p:spPr>
        <p:txBody>
          <a:bodyPr vert="horz" lIns="121920" tIns="60960" rIns="121920" bIns="60960" rtlCol="0" anchor="t">
            <a:normAutofit/>
          </a:bodyPr>
          <a:lstStyle/>
          <a:p>
            <a:pPr marL="0" indent="0">
              <a:buNone/>
            </a:pPr>
            <a:r>
              <a:rPr lang="en-GB" sz="1867" b="1" dirty="0">
                <a:solidFill>
                  <a:schemeClr val="tx1"/>
                </a:solidFill>
              </a:rPr>
              <a:t>Workstreams : </a:t>
            </a:r>
          </a:p>
          <a:p>
            <a:pPr marL="2362141" lvl="4" fontAlgn="t">
              <a:spcBef>
                <a:spcPts val="0"/>
              </a:spcBef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Primary &amp; community care</a:t>
            </a:r>
            <a:endParaRPr lang="en-GB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62141" lvl="4" fontAlgn="t">
              <a:spcBef>
                <a:spcPts val="0"/>
              </a:spcBef>
            </a:pP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Planned Care Mental health, people with a learning disability &amp; autistic people</a:t>
            </a:r>
            <a:endParaRPr lang="en-GB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62141" lvl="4" fontAlgn="t">
              <a:spcBef>
                <a:spcPts val="0"/>
              </a:spcBef>
            </a:pP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start in life (maternity)</a:t>
            </a:r>
            <a:endParaRPr lang="en-GB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62141" lvl="4" fontAlgn="t">
              <a:spcBef>
                <a:spcPts val="0"/>
              </a:spcBef>
            </a:pP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Standards, Improvement, Emerging techniques and best practice</a:t>
            </a:r>
            <a:endParaRPr lang="en-GB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67" b="1" dirty="0"/>
              <a:t>Aligned LDTs : </a:t>
            </a:r>
          </a:p>
          <a:p>
            <a:pPr marL="2362141" lvl="4" fontAlgn="t">
              <a:spcBef>
                <a:spcPts val="0"/>
              </a:spcBef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North Tyneside/Northumberland</a:t>
            </a:r>
          </a:p>
          <a:p>
            <a:pPr marL="2362141" lvl="4" fontAlgn="t">
              <a:spcBef>
                <a:spcPts val="0"/>
              </a:spcBef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Newcastle</a:t>
            </a:r>
          </a:p>
          <a:p>
            <a:pPr marL="2362141" lvl="4" fontAlgn="t">
              <a:spcBef>
                <a:spcPts val="0"/>
              </a:spcBef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Gateshead</a:t>
            </a:r>
          </a:p>
          <a:p>
            <a:pPr marL="2362141" lvl="4" fontAlgn="t">
              <a:spcBef>
                <a:spcPts val="0"/>
              </a:spcBef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North Cumbria</a:t>
            </a:r>
          </a:p>
          <a:p>
            <a:pPr marL="0" indent="0">
              <a:buNone/>
            </a:pPr>
            <a:endParaRPr lang="en-GB" sz="1867" dirty="0"/>
          </a:p>
          <a:p>
            <a:pPr marL="0" fontAlgn="t">
              <a:spcBef>
                <a:spcPts val="0"/>
              </a:spcBef>
            </a:pPr>
            <a:r>
              <a:rPr lang="en-GB" sz="1867" dirty="0"/>
              <a:t>Bespoke reporting for 4 workstreams </a:t>
            </a:r>
            <a:r>
              <a:rPr lang="en-GB" sz="1867" b="1" dirty="0">
                <a:solidFill>
                  <a:srgbClr val="FFFFFF"/>
                </a:solidFill>
              </a:rPr>
              <a:t>Primary &amp; Community care</a:t>
            </a:r>
            <a:endParaRPr lang="en-GB" sz="1867" dirty="0"/>
          </a:p>
          <a:p>
            <a:r>
              <a:rPr lang="en-GB" sz="1867" dirty="0"/>
              <a:t>Routine reporting 4 workstreams - specification, development – handover to Team 2 for production and scheduling</a:t>
            </a:r>
          </a:p>
          <a:p>
            <a:r>
              <a:rPr lang="en-GB" sz="1867" dirty="0"/>
              <a:t>Bespoke and routine reporting for aligned LDTs</a:t>
            </a:r>
          </a:p>
          <a:p>
            <a:pPr marL="0" indent="0">
              <a:buNone/>
            </a:pPr>
            <a:endParaRPr lang="en-GB" sz="2667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B50EE-9A8A-485D-09C9-AA0DEA2C30AE}"/>
              </a:ext>
            </a:extLst>
          </p:cNvPr>
          <p:cNvSpPr txBox="1">
            <a:spLocks/>
          </p:cNvSpPr>
          <p:nvPr/>
        </p:nvSpPr>
        <p:spPr>
          <a:xfrm>
            <a:off x="401416" y="323626"/>
            <a:ext cx="11731317" cy="1183441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buClr>
                <a:srgbClr val="0A53A7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667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0070C0"/>
                </a:solidFill>
                <a:ea typeface="+mj-ea"/>
              </a:rPr>
              <a:t>GROUP 1   (Merging North, North Cumbria and ICB Analysts)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0070C0"/>
                </a:solidFill>
                <a:ea typeface="+mj-ea"/>
              </a:rPr>
              <a:t>Responsibilities</a:t>
            </a:r>
          </a:p>
          <a:p>
            <a:pPr marL="0" indent="0" algn="ctr">
              <a:buNone/>
            </a:pPr>
            <a:endParaRPr lang="en-GB" sz="266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49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B50EE-9A8A-485D-09C9-AA0DEA2C30AE}"/>
              </a:ext>
            </a:extLst>
          </p:cNvPr>
          <p:cNvSpPr txBox="1">
            <a:spLocks/>
          </p:cNvSpPr>
          <p:nvPr/>
        </p:nvSpPr>
        <p:spPr>
          <a:xfrm>
            <a:off x="363168" y="373423"/>
            <a:ext cx="11490165" cy="909523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buClr>
                <a:srgbClr val="0A53A7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667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0070C0"/>
                </a:solidFill>
                <a:ea typeface="+mj-ea"/>
              </a:rPr>
              <a:t>GROUP 2  (Merging South, Central and ICB Analysts) 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0070C0"/>
                </a:solidFill>
                <a:ea typeface="+mj-ea"/>
              </a:rPr>
              <a:t>- Responsibilities</a:t>
            </a:r>
          </a:p>
          <a:p>
            <a:pPr marL="0" indent="0" algn="ctr">
              <a:buNone/>
            </a:pPr>
            <a:endParaRPr lang="en-GB" sz="2667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E42B2-EC68-9E5A-DDFF-A7A7B8E63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3167" y="1398146"/>
            <a:ext cx="10466919" cy="5331455"/>
          </a:xfrm>
          <a:solidFill>
            <a:schemeClr val="lt1"/>
          </a:solidFill>
        </p:spPr>
        <p:txBody>
          <a:bodyPr vert="horz" lIns="121920" tIns="60960" rIns="121920" bIns="60960" rtlCol="0" anchor="t">
            <a:normAutofit/>
          </a:bodyPr>
          <a:lstStyle/>
          <a:p>
            <a:pPr marL="0" indent="0">
              <a:buNone/>
            </a:pPr>
            <a:r>
              <a:rPr lang="en-GB" sz="1867" b="1" dirty="0">
                <a:solidFill>
                  <a:schemeClr val="tx1"/>
                </a:solidFill>
              </a:rPr>
              <a:t>Workstreams : </a:t>
            </a:r>
          </a:p>
          <a:p>
            <a:pPr marL="2362141" lvl="4" fontAlgn="t">
              <a:spcBef>
                <a:spcPts val="0"/>
              </a:spcBef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Performance / IDR</a:t>
            </a:r>
            <a:endParaRPr lang="en-GB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62141" lvl="4" fontAlgn="t">
              <a:spcBef>
                <a:spcPts val="0"/>
              </a:spcBef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UEC</a:t>
            </a:r>
          </a:p>
          <a:p>
            <a:pPr marL="2362141" lvl="4" fontAlgn="t">
              <a:spcBef>
                <a:spcPts val="0"/>
              </a:spcBef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Healthier &amp; Fairer</a:t>
            </a:r>
            <a:endParaRPr lang="en-GB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62141" lvl="4" fontAlgn="t">
              <a:spcBef>
                <a:spcPts val="0"/>
              </a:spcBef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Better health and care services</a:t>
            </a:r>
          </a:p>
          <a:p>
            <a:pPr marL="0" indent="0">
              <a:buNone/>
            </a:pPr>
            <a:endParaRPr lang="en-GB" sz="1867" b="1" dirty="0"/>
          </a:p>
          <a:p>
            <a:pPr marL="0" indent="0">
              <a:buNone/>
            </a:pPr>
            <a:r>
              <a:rPr lang="en-GB" sz="1867" b="1" dirty="0"/>
              <a:t>Aligned LDTs : </a:t>
            </a:r>
          </a:p>
          <a:p>
            <a:pPr marL="2362141" lvl="4" fontAlgn="t">
              <a:spcBef>
                <a:spcPts val="0"/>
              </a:spcBef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County Durham</a:t>
            </a:r>
          </a:p>
          <a:p>
            <a:pPr marL="2362141" lvl="4" fontAlgn="t">
              <a:spcBef>
                <a:spcPts val="0"/>
              </a:spcBef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Darlington</a:t>
            </a:r>
          </a:p>
          <a:p>
            <a:pPr marL="2362141" lvl="4" fontAlgn="t">
              <a:spcBef>
                <a:spcPts val="0"/>
              </a:spcBef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Redcar and Cleveland / Middlesbrough / Stockton-on-Tees / Hartlepool</a:t>
            </a:r>
          </a:p>
          <a:p>
            <a:pPr marL="2362141" lvl="4" fontAlgn="t">
              <a:spcBef>
                <a:spcPts val="0"/>
              </a:spcBef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South Tyneside/ Sunderland*</a:t>
            </a:r>
          </a:p>
          <a:p>
            <a:pPr marL="0" indent="0">
              <a:buNone/>
            </a:pPr>
            <a:endParaRPr lang="en-GB" sz="1867" dirty="0"/>
          </a:p>
          <a:p>
            <a:pPr marL="0" fontAlgn="t">
              <a:spcBef>
                <a:spcPts val="0"/>
              </a:spcBef>
            </a:pPr>
            <a:r>
              <a:rPr lang="en-GB" sz="1867" dirty="0"/>
              <a:t>Bespoke reporting for 4 workstreams </a:t>
            </a:r>
            <a:r>
              <a:rPr lang="en-GB" sz="1867" b="1" dirty="0">
                <a:solidFill>
                  <a:srgbClr val="FFFFFF"/>
                </a:solidFill>
              </a:rPr>
              <a:t>Primary &amp; Community care</a:t>
            </a:r>
            <a:endParaRPr lang="en-GB" sz="1867" dirty="0"/>
          </a:p>
          <a:p>
            <a:r>
              <a:rPr lang="en-GB" sz="1867" dirty="0"/>
              <a:t>Routine reporting 4 workstreams - specification, development </a:t>
            </a:r>
          </a:p>
          <a:p>
            <a:r>
              <a:rPr lang="en-GB" sz="1867" dirty="0"/>
              <a:t>Routine reporting – production for all workstreams</a:t>
            </a:r>
          </a:p>
          <a:p>
            <a:r>
              <a:rPr lang="en-GB" sz="1867" dirty="0"/>
              <a:t>Bespoke and routine reporting for aligned LDTs</a:t>
            </a:r>
          </a:p>
          <a:p>
            <a:r>
              <a:rPr lang="en-GB" sz="1867" dirty="0"/>
              <a:t>Statutory reporting</a:t>
            </a:r>
            <a:endParaRPr lang="en-GB" sz="1867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2667" dirty="0"/>
          </a:p>
        </p:txBody>
      </p:sp>
    </p:spTree>
    <p:extLst>
      <p:ext uri="{BB962C8B-B14F-4D97-AF65-F5344CB8AC3E}">
        <p14:creationId xmlns:p14="http://schemas.microsoft.com/office/powerpoint/2010/main" val="834517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2027-D96A-B320-B01A-A3DF86421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432312"/>
            <a:ext cx="10245697" cy="978512"/>
          </a:xfrm>
          <a:solidFill>
            <a:schemeClr val="bg1"/>
          </a:solidFill>
        </p:spPr>
        <p:txBody>
          <a:bodyPr/>
          <a:lstStyle/>
          <a:p>
            <a:r>
              <a:rPr lang="en-GB" dirty="0"/>
              <a:t>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B2930-A610-5EAF-3D93-9D3E494014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5884" y="1085141"/>
            <a:ext cx="11180233" cy="55964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Ways of Working Review</a:t>
            </a:r>
            <a:br>
              <a:rPr lang="en-GB" dirty="0"/>
            </a:br>
            <a:r>
              <a:rPr lang="en-GB" dirty="0"/>
              <a:t>- Review our teams and clarify roles and responsibilities</a:t>
            </a:r>
            <a:br>
              <a:rPr lang="en-GB" dirty="0"/>
            </a:br>
            <a:r>
              <a:rPr lang="en-GB" dirty="0"/>
              <a:t>- Establish standard recording of analysis requests </a:t>
            </a:r>
            <a:br>
              <a:rPr lang="en-GB" dirty="0"/>
            </a:br>
            <a:r>
              <a:rPr lang="en-GB" dirty="0"/>
              <a:t>- Establish directorate wide BI Huddles</a:t>
            </a:r>
            <a:br>
              <a:rPr lang="en-GB" dirty="0"/>
            </a:br>
            <a:r>
              <a:rPr lang="en-GB" dirty="0"/>
              <a:t>- Continually review outputs – are they fit for purpose (PDSA) </a:t>
            </a:r>
          </a:p>
          <a:p>
            <a:pPr marL="0" indent="0">
              <a:buNone/>
            </a:pPr>
            <a:endParaRPr lang="en-GB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Deliver Insight Programme Delivery Group workplan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Promote the use of existing tools </a:t>
            </a:r>
            <a:br>
              <a:rPr lang="en-GB" b="1" dirty="0"/>
            </a:br>
            <a:r>
              <a:rPr lang="en-GB" dirty="0"/>
              <a:t>- RAIDR, Power BI, BI Portal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Automate</a:t>
            </a:r>
            <a:br>
              <a:rPr lang="en-GB" b="1" dirty="0"/>
            </a:br>
            <a:r>
              <a:rPr lang="en-GB" dirty="0"/>
              <a:t>- Increase use of automation tools – e.g. Python, Power Automate*, </a:t>
            </a:r>
            <a:r>
              <a:rPr lang="en-GB" dirty="0" err="1"/>
              <a:t>vba</a:t>
            </a:r>
            <a:r>
              <a:rPr lang="en-GB" dirty="0"/>
              <a:t> etc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Engage</a:t>
            </a:r>
          </a:p>
          <a:p>
            <a:pPr marL="0" indent="0">
              <a:buNone/>
            </a:pPr>
            <a:r>
              <a:rPr lang="en-GB" b="1" dirty="0"/>
              <a:t>     </a:t>
            </a:r>
            <a:r>
              <a:rPr lang="en-GB" dirty="0"/>
              <a:t>- Engage with our stakeholders</a:t>
            </a:r>
          </a:p>
        </p:txBody>
      </p:sp>
    </p:spTree>
    <p:extLst>
      <p:ext uri="{BB962C8B-B14F-4D97-AF65-F5344CB8AC3E}">
        <p14:creationId xmlns:p14="http://schemas.microsoft.com/office/powerpoint/2010/main" val="91215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1E3C-D220-677E-30D5-6486EC9D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409396"/>
            <a:ext cx="6845300" cy="1043056"/>
          </a:xfrm>
          <a:solidFill>
            <a:schemeClr val="bg1"/>
          </a:solidFill>
        </p:spPr>
        <p:txBody>
          <a:bodyPr/>
          <a:lstStyle/>
          <a:p>
            <a:r>
              <a:rPr lang="en-GB" dirty="0"/>
              <a:t>NENC ICB/NECS BI Insights Team</a:t>
            </a:r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B28450CE-C61C-E736-ECBA-1049B682D2A5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469901" y="1987200"/>
          <a:ext cx="11180233" cy="1441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EFC9B7F2-5727-6B84-3490-EF0CC8C4E4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5654109"/>
              </p:ext>
            </p:extLst>
          </p:nvPr>
        </p:nvGraphicFramePr>
        <p:xfrm>
          <a:off x="362440" y="1630611"/>
          <a:ext cx="11180233" cy="4059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2689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B3B0F2-6A06-F447-112B-DCDA0D917EBA}"/>
              </a:ext>
            </a:extLst>
          </p:cNvPr>
          <p:cNvSpPr txBox="1">
            <a:spLocks/>
          </p:cNvSpPr>
          <p:nvPr/>
        </p:nvSpPr>
        <p:spPr>
          <a:xfrm>
            <a:off x="505884" y="1279647"/>
            <a:ext cx="11180233" cy="4906031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spcBef>
                <a:spcPct val="20000"/>
              </a:spcBef>
              <a:buClr>
                <a:srgbClr val="0A53A7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33" b="1" dirty="0"/>
              <a:t>Assess the team and team dynamics </a:t>
            </a:r>
            <a:br>
              <a:rPr lang="en-GB" sz="2133" b="1" dirty="0"/>
            </a:br>
            <a:r>
              <a:rPr lang="en-GB" sz="2133" dirty="0"/>
              <a:t>- Understand strengths, weaknesses and style</a:t>
            </a:r>
            <a:br>
              <a:rPr lang="en-GB" sz="2133" dirty="0"/>
            </a:br>
            <a:r>
              <a:rPr lang="en-GB" sz="2133" dirty="0"/>
              <a:t>- Identify similarities and differences to anticipate potential issues to resolve</a:t>
            </a:r>
          </a:p>
          <a:p>
            <a:pPr marL="0" indent="0">
              <a:buNone/>
            </a:pPr>
            <a:endParaRPr lang="en-GB" sz="2133" dirty="0"/>
          </a:p>
          <a:p>
            <a:r>
              <a:rPr lang="en-GB" sz="2133" b="1" dirty="0"/>
              <a:t>Promote open communication</a:t>
            </a:r>
            <a:br>
              <a:rPr lang="en-GB" sz="2133" b="1" dirty="0"/>
            </a:br>
            <a:r>
              <a:rPr lang="en-GB" sz="2133" dirty="0"/>
              <a:t>- Be transparent, open, honest, reliable</a:t>
            </a:r>
            <a:br>
              <a:rPr lang="en-GB" sz="2133" dirty="0"/>
            </a:br>
            <a:r>
              <a:rPr lang="en-GB" sz="2133" dirty="0"/>
              <a:t>- Create an environment where the team are comfortable enough to bring forward ideas          and concerns</a:t>
            </a:r>
          </a:p>
          <a:p>
            <a:endParaRPr lang="en-GB" sz="2133" dirty="0"/>
          </a:p>
          <a:p>
            <a:r>
              <a:rPr lang="en-GB" sz="2133" b="1" dirty="0"/>
              <a:t>Collaborate</a:t>
            </a:r>
            <a:r>
              <a:rPr lang="en-GB" sz="2133" dirty="0"/>
              <a:t> </a:t>
            </a:r>
          </a:p>
          <a:p>
            <a:pPr marL="0" indent="0">
              <a:buNone/>
            </a:pPr>
            <a:r>
              <a:rPr lang="en-GB" sz="2133" dirty="0"/>
              <a:t>      - Encourage teamwork by collaboration across functions – </a:t>
            </a:r>
            <a:r>
              <a:rPr lang="en-GB" sz="2133" dirty="0" err="1"/>
              <a:t>e.g</a:t>
            </a:r>
            <a:r>
              <a:rPr lang="en-GB" sz="2133" dirty="0"/>
              <a:t> insight, performance &amp; 	planning, wider strategy directorate colleagues – learn from each other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EB2B3F-1016-D797-F584-F14FD7605781}"/>
              </a:ext>
            </a:extLst>
          </p:cNvPr>
          <p:cNvSpPr txBox="1">
            <a:spLocks/>
          </p:cNvSpPr>
          <p:nvPr/>
        </p:nvSpPr>
        <p:spPr>
          <a:xfrm>
            <a:off x="469901" y="421144"/>
            <a:ext cx="10245697" cy="964113"/>
          </a:xfrm>
          <a:prstGeom prst="rect">
            <a:avLst/>
          </a:prstGeom>
          <a:solidFill>
            <a:schemeClr val="bg1"/>
          </a:solidFill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/>
              <a:t>Integrate</a:t>
            </a:r>
          </a:p>
        </p:txBody>
      </p:sp>
    </p:spTree>
    <p:extLst>
      <p:ext uri="{BB962C8B-B14F-4D97-AF65-F5344CB8AC3E}">
        <p14:creationId xmlns:p14="http://schemas.microsoft.com/office/powerpoint/2010/main" val="398056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3CDF70-B601-B384-2D17-8750434D3B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9899" y="1519960"/>
            <a:ext cx="11265939" cy="473924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Establish shared objectives </a:t>
            </a:r>
          </a:p>
          <a:p>
            <a:pPr marL="0" indent="0">
              <a:buNone/>
            </a:pPr>
            <a:r>
              <a:rPr lang="en-GB" b="1" dirty="0"/>
              <a:t>      </a:t>
            </a:r>
            <a:r>
              <a:rPr lang="en-GB" dirty="0"/>
              <a:t>-</a:t>
            </a:r>
            <a:r>
              <a:rPr lang="en-GB" b="1" dirty="0"/>
              <a:t> </a:t>
            </a:r>
            <a:r>
              <a:rPr lang="en-GB" dirty="0"/>
              <a:t>Define clear goals that align with the organisation's strategic objectives</a:t>
            </a:r>
          </a:p>
          <a:p>
            <a:pPr marL="0" indent="0">
              <a:buNone/>
            </a:pPr>
            <a:r>
              <a:rPr lang="en-GB" dirty="0"/>
              <a:t>      - Create a vision for the team that inspires and motivates team members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Team Structure</a:t>
            </a:r>
            <a:br>
              <a:rPr lang="en-GB" b="1" dirty="0"/>
            </a:br>
            <a:r>
              <a:rPr lang="en-GB" dirty="0"/>
              <a:t>-</a:t>
            </a:r>
            <a:r>
              <a:rPr lang="en-GB" b="1" dirty="0"/>
              <a:t> </a:t>
            </a:r>
            <a:r>
              <a:rPr lang="en-GB" dirty="0"/>
              <a:t>Develop a clear structure for the team</a:t>
            </a:r>
          </a:p>
          <a:p>
            <a:pPr marL="0" indent="0">
              <a:buNone/>
            </a:pPr>
            <a:r>
              <a:rPr lang="en-GB" dirty="0"/>
              <a:t>     - Define roles and responsibilities to minimise duplication and ensure everyone  	understands the ask of them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Inclusive Leadership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- Promote inclusive decision-making processes so that all perspectives are considered </a:t>
            </a:r>
          </a:p>
          <a:p>
            <a:pPr marL="0" indent="0">
              <a:buNone/>
            </a:pPr>
            <a:r>
              <a:rPr lang="en-GB" dirty="0"/>
              <a:t>     - Leaders should demonstrate consistency, fairness, and transparency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D3C1E2-3BC8-AC22-9EBC-7E321CFA9374}"/>
              </a:ext>
            </a:extLst>
          </p:cNvPr>
          <p:cNvSpPr txBox="1">
            <a:spLocks/>
          </p:cNvSpPr>
          <p:nvPr/>
        </p:nvSpPr>
        <p:spPr>
          <a:xfrm>
            <a:off x="469900" y="453112"/>
            <a:ext cx="10245697" cy="932888"/>
          </a:xfrm>
          <a:prstGeom prst="rect">
            <a:avLst/>
          </a:prstGeom>
          <a:solidFill>
            <a:schemeClr val="bg1"/>
          </a:solidFill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3200" dirty="0"/>
              <a:t>Optimise</a:t>
            </a:r>
          </a:p>
        </p:txBody>
      </p:sp>
    </p:spTree>
    <p:extLst>
      <p:ext uri="{BB962C8B-B14F-4D97-AF65-F5344CB8AC3E}">
        <p14:creationId xmlns:p14="http://schemas.microsoft.com/office/powerpoint/2010/main" val="41739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7FA5-8210-908E-6A92-D13741CA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4" y="509112"/>
            <a:ext cx="10245697" cy="711384"/>
          </a:xfrm>
          <a:solidFill>
            <a:schemeClr val="bg1"/>
          </a:solidFill>
        </p:spPr>
        <p:txBody>
          <a:bodyPr/>
          <a:lstStyle/>
          <a:p>
            <a:r>
              <a:rPr lang="en-GB" dirty="0"/>
              <a:t>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88493-A00F-25CF-D539-3EE5587F67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9904" y="1390651"/>
            <a:ext cx="11180233" cy="46093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Identify Strengths and Expertise</a:t>
            </a:r>
            <a:br>
              <a:rPr lang="en-GB" b="1" dirty="0"/>
            </a:br>
            <a:r>
              <a:rPr lang="en-GB" dirty="0"/>
              <a:t>-</a:t>
            </a:r>
            <a:r>
              <a:rPr lang="en-GB" b="1" dirty="0"/>
              <a:t> </a:t>
            </a:r>
            <a:r>
              <a:rPr lang="en-GB" dirty="0"/>
              <a:t>Understand both technical capabilities and domain knowledge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Collaborate</a:t>
            </a:r>
            <a:br>
              <a:rPr lang="en-GB" b="1" dirty="0"/>
            </a:br>
            <a:r>
              <a:rPr lang="en-GB" dirty="0"/>
              <a:t>-</a:t>
            </a:r>
            <a:r>
              <a:rPr lang="en-GB" b="1" dirty="0"/>
              <a:t> </a:t>
            </a:r>
            <a:r>
              <a:rPr lang="en-GB" dirty="0"/>
              <a:t>Encourage knowledge sharing across the roles across the teams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Clear Roles and Responsibilities</a:t>
            </a:r>
            <a:br>
              <a:rPr lang="en-GB" dirty="0"/>
            </a:br>
            <a:r>
              <a:rPr lang="en-GB" dirty="0"/>
              <a:t>- Ensure that each team member understands their role and responsibilities clearly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Utilise technology and tools</a:t>
            </a:r>
            <a:br>
              <a:rPr lang="en-GB" b="1" dirty="0"/>
            </a:br>
            <a:r>
              <a:rPr lang="en-GB" dirty="0"/>
              <a:t>-</a:t>
            </a:r>
            <a:r>
              <a:rPr lang="en-GB" b="1" dirty="0"/>
              <a:t> </a:t>
            </a:r>
            <a:r>
              <a:rPr lang="en-GB" dirty="0"/>
              <a:t>Provide tools, software and techniques that can streamline data processing, analysis, and visualisation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321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6D5F-36C4-146A-06BD-17084074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89" y="451136"/>
            <a:ext cx="10245697" cy="959688"/>
          </a:xfrm>
          <a:solidFill>
            <a:schemeClr val="bg1"/>
          </a:solidFill>
        </p:spPr>
        <p:txBody>
          <a:bodyPr/>
          <a:lstStyle/>
          <a:p>
            <a:r>
              <a:rPr lang="en-GB" dirty="0"/>
              <a:t>Monitor &amp;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278E7-D48F-5C72-1E4B-DD06262DCA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688" y="1301251"/>
            <a:ext cx="11428624" cy="46699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Continually Review Activities</a:t>
            </a:r>
            <a:br>
              <a:rPr lang="en-GB" b="1" dirty="0"/>
            </a:br>
            <a:r>
              <a:rPr lang="en-GB" dirty="0"/>
              <a:t>-</a:t>
            </a:r>
            <a:r>
              <a:rPr lang="en-GB" b="1" dirty="0"/>
              <a:t> </a:t>
            </a:r>
            <a:r>
              <a:rPr lang="en-GB" dirty="0"/>
              <a:t>Have we removed duplication ?</a:t>
            </a:r>
            <a:br>
              <a:rPr lang="en-GB" dirty="0"/>
            </a:br>
            <a:r>
              <a:rPr lang="en-GB" dirty="0"/>
              <a:t>- Have made best use of the tools available to us ?</a:t>
            </a:r>
            <a:br>
              <a:rPr lang="en-GB" dirty="0"/>
            </a:br>
            <a:r>
              <a:rPr lang="en-GB" dirty="0"/>
              <a:t>- Are we exploiting every opportunity to develop ourselves and our service ?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Service Delivery</a:t>
            </a:r>
            <a:br>
              <a:rPr lang="en-GB" b="1" dirty="0"/>
            </a:br>
            <a:r>
              <a:rPr lang="en-GB" dirty="0"/>
              <a:t>- Customer Satisfaction</a:t>
            </a:r>
          </a:p>
          <a:p>
            <a:pPr marL="0" indent="0">
              <a:buNone/>
            </a:pPr>
            <a:r>
              <a:rPr lang="en-GB" dirty="0"/>
              <a:t>     - Analyse team output – are we providing the right level of support across workstreams ?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Staff</a:t>
            </a:r>
            <a:br>
              <a:rPr lang="en-GB" b="1" dirty="0"/>
            </a:br>
            <a:r>
              <a:rPr lang="en-GB" dirty="0"/>
              <a:t>-</a:t>
            </a:r>
            <a:r>
              <a:rPr lang="en-GB" b="1" dirty="0"/>
              <a:t> </a:t>
            </a:r>
            <a:r>
              <a:rPr lang="en-GB" dirty="0"/>
              <a:t>Are individuals within our team happy, fulfilled, engaged and contributing ?</a:t>
            </a:r>
          </a:p>
          <a:p>
            <a:pPr marL="0" indent="0">
              <a:buNone/>
            </a:pPr>
            <a:r>
              <a:rPr lang="en-GB" dirty="0"/>
              <a:t>     - Are we maximising the potential of team members and utilising skillsets/strengths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78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B9BB-3D76-BBCF-E396-14A9F829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499201"/>
            <a:ext cx="10245697" cy="777599"/>
          </a:xfrm>
          <a:solidFill>
            <a:schemeClr val="lt1"/>
          </a:solidFill>
        </p:spPr>
        <p:txBody>
          <a:bodyPr>
            <a:normAutofit fontScale="90000"/>
          </a:bodyPr>
          <a:lstStyle/>
          <a:p>
            <a:r>
              <a:rPr lang="en-GB" dirty="0"/>
              <a:t>Team structure – transition period to end of March 2025</a:t>
            </a:r>
            <a:br>
              <a:rPr lang="en-GB" dirty="0">
                <a:solidFill>
                  <a:schemeClr val="tx1"/>
                </a:solidFill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EF015-ADC5-CB54-9524-CAC752DD0A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5884" y="1399027"/>
            <a:ext cx="11180233" cy="4959773"/>
          </a:xfrm>
        </p:spPr>
        <p:txBody>
          <a:bodyPr/>
          <a:lstStyle/>
          <a:p>
            <a:r>
              <a:rPr lang="en-GB" dirty="0"/>
              <a:t>Need to integrate the teams – NECS and ICB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Minimal disruption to staff re bases etc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Clear lines of responsibility re line management and workload management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Clear areas of responsibility re workstream and LDT support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Communications will be key to the wider ICB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Priority to improve ways of working and processes such as making a request for information/insights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4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A6C6-907F-5340-8693-F34ADFEA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05" y="128391"/>
            <a:ext cx="11552808" cy="1325563"/>
          </a:xfrm>
        </p:spPr>
        <p:txBody>
          <a:bodyPr/>
          <a:lstStyle/>
          <a:p>
            <a:r>
              <a:rPr lang="en-GB" dirty="0"/>
              <a:t>Concerns and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5E9A94-5DE3-635E-F844-40C49B5E9F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8987" y="1238250"/>
            <a:ext cx="11174026" cy="494388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No clear and consistent operating model around working with the various ICB Teams e.g. Local Delivery Teams</a:t>
            </a:r>
          </a:p>
          <a:p>
            <a:pPr lvl="1"/>
            <a:r>
              <a:rPr lang="en-GB" dirty="0"/>
              <a:t>How will work be assigned… Place/LDT/Workstream</a:t>
            </a:r>
          </a:p>
          <a:p>
            <a:r>
              <a:rPr lang="en-GB" dirty="0"/>
              <a:t>NECS in housing and uncertainty that this brings</a:t>
            </a:r>
          </a:p>
          <a:p>
            <a:pPr lvl="1"/>
            <a:r>
              <a:rPr lang="en-GB" dirty="0"/>
              <a:t>And risks e.g. access to data and tools</a:t>
            </a:r>
          </a:p>
          <a:p>
            <a:pPr lvl="1"/>
            <a:r>
              <a:rPr lang="en-GB" dirty="0"/>
              <a:t>Staff base and travel requirements</a:t>
            </a:r>
          </a:p>
          <a:p>
            <a:pPr lvl="1"/>
            <a:r>
              <a:rPr lang="en-GB" dirty="0"/>
              <a:t>How will changes be communicated across the team</a:t>
            </a:r>
          </a:p>
          <a:p>
            <a:r>
              <a:rPr lang="en-GB" dirty="0"/>
              <a:t>Clarity of “Team” and roles within BI e.g. NECS and ICB staff</a:t>
            </a:r>
          </a:p>
          <a:p>
            <a:pPr lvl="1"/>
            <a:r>
              <a:rPr lang="en-GB" dirty="0"/>
              <a:t>Career progression</a:t>
            </a:r>
          </a:p>
          <a:p>
            <a:pPr lvl="1"/>
            <a:r>
              <a:rPr lang="en-GB" dirty="0"/>
              <a:t>Distribution of work and ability to get involved with ICB wide projects and not just place</a:t>
            </a:r>
          </a:p>
          <a:p>
            <a:r>
              <a:rPr lang="en-GB" dirty="0"/>
              <a:t>What is Insight…..</a:t>
            </a:r>
          </a:p>
          <a:p>
            <a:r>
              <a:rPr lang="en-GB" dirty="0"/>
              <a:t>Need to move from a reactive way of working to a proactive way of working, enabling people to be more self-sufficient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05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A6C6-907F-5340-8693-F34ADFEA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05" y="128391"/>
            <a:ext cx="11552808" cy="1325563"/>
          </a:xfrm>
        </p:spPr>
        <p:txBody>
          <a:bodyPr/>
          <a:lstStyle/>
          <a:p>
            <a:r>
              <a:rPr lang="en-GB" dirty="0"/>
              <a:t>Opportunities within and across Teams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5E9A94-5DE3-635E-F844-40C49B5E9F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8987" y="1238250"/>
            <a:ext cx="11174026" cy="494388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More opportunities around collaboration and ability to reduce duplication</a:t>
            </a:r>
          </a:p>
          <a:p>
            <a:pPr lvl="1"/>
            <a:r>
              <a:rPr lang="en-GB" dirty="0"/>
              <a:t>Standardised data flows from local and national data sources to ensure consistent reporting across the ICS</a:t>
            </a:r>
          </a:p>
          <a:p>
            <a:pPr lvl="1"/>
            <a:r>
              <a:rPr lang="en-GB" dirty="0"/>
              <a:t>Ability to promote through the BI Portal and move to a proactive self-service offer</a:t>
            </a:r>
          </a:p>
          <a:p>
            <a:pPr lvl="1"/>
            <a:r>
              <a:rPr lang="en-GB" dirty="0"/>
              <a:t>Application of a health inequalities lens where appropriate</a:t>
            </a:r>
          </a:p>
          <a:p>
            <a:pPr lvl="2"/>
            <a:r>
              <a:rPr lang="en-GB" dirty="0"/>
              <a:t>Offer to lead a workshop/dedicated session on Health Inequalities</a:t>
            </a:r>
          </a:p>
          <a:p>
            <a:r>
              <a:rPr lang="en-GB" dirty="0"/>
              <a:t>Development of “ways of working” and standard processes</a:t>
            </a:r>
          </a:p>
          <a:p>
            <a:pPr lvl="1"/>
            <a:r>
              <a:rPr lang="en-GB" dirty="0"/>
              <a:t>Robust mechanism for recording requests for analysis</a:t>
            </a:r>
          </a:p>
          <a:p>
            <a:pPr lvl="2"/>
            <a:r>
              <a:rPr lang="en-GB" dirty="0"/>
              <a:t>Helps  identify duplication and identification of gaps etc</a:t>
            </a:r>
          </a:p>
          <a:p>
            <a:pPr lvl="1"/>
            <a:r>
              <a:rPr lang="en-GB" dirty="0"/>
              <a:t>Increased need to share knowledge and experience particularly around technical capabilities</a:t>
            </a:r>
          </a:p>
          <a:p>
            <a:pPr lvl="2"/>
            <a:r>
              <a:rPr lang="en-GB" dirty="0"/>
              <a:t>Use of the BI Huddle and widen to other teams/Analytical Network</a:t>
            </a:r>
          </a:p>
          <a:p>
            <a:pPr lvl="2"/>
            <a:r>
              <a:rPr lang="en-GB" dirty="0"/>
              <a:t>Clear Standard operating procedures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60515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4CABD5F0A93744AF2487905051B4DC" ma:contentTypeVersion="12" ma:contentTypeDescription="Create a new document." ma:contentTypeScope="" ma:versionID="84fd3449db7ef736e632c4ebc1fe6e41">
  <xsd:schema xmlns:xsd="http://www.w3.org/2001/XMLSchema" xmlns:xs="http://www.w3.org/2001/XMLSchema" xmlns:p="http://schemas.microsoft.com/office/2006/metadata/properties" xmlns:ns1="http://schemas.microsoft.com/sharepoint/v3" xmlns:ns2="dea98576-0ce0-4afb-b968-afee8473bfc5" xmlns:ns3="a64702b7-92f5-445b-8eea-35f7db634ea5" targetNamespace="http://schemas.microsoft.com/office/2006/metadata/properties" ma:root="true" ma:fieldsID="6de192f41b8c0c860463665a72dd0003" ns1:_="" ns2:_="" ns3:_="">
    <xsd:import namespace="http://schemas.microsoft.com/sharepoint/v3"/>
    <xsd:import namespace="dea98576-0ce0-4afb-b968-afee8473bfc5"/>
    <xsd:import namespace="a64702b7-92f5-445b-8eea-35f7db634e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a98576-0ce0-4afb-b968-afee8473bf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4702b7-92f5-445b-8eea-35f7db634ea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AE57CE-788E-4B66-9445-9773F723D8C7}">
  <ds:schemaRefs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a64702b7-92f5-445b-8eea-35f7db634ea5"/>
    <ds:schemaRef ds:uri="http://schemas.openxmlformats.org/package/2006/metadata/core-properties"/>
    <ds:schemaRef ds:uri="dea98576-0ce0-4afb-b968-afee8473bfc5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A97FB4B-B133-4C0F-8E5A-E04E959F0C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080A81-4C7F-4D7E-9E52-D1CBA653B3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ea98576-0ce0-4afb-b968-afee8473bfc5"/>
    <ds:schemaRef ds:uri="a64702b7-92f5-445b-8eea-35f7db634e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37c354b2-85b0-47f5-b222-07b48d774ee3}" enabled="0" method="" siteId="{37c354b2-85b0-47f5-b222-07b48d774e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1573</Words>
  <Application>Microsoft Office PowerPoint</Application>
  <PresentationFormat>Widescreen</PresentationFormat>
  <Paragraphs>179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Gilroy ExtraBold</vt:lpstr>
      <vt:lpstr>Spectral</vt:lpstr>
      <vt:lpstr>Office Theme</vt:lpstr>
      <vt:lpstr>Insight Team Day  September 2024</vt:lpstr>
      <vt:lpstr>NENC ICB/NECS BI Insights Team</vt:lpstr>
      <vt:lpstr>PowerPoint Presentation</vt:lpstr>
      <vt:lpstr>PowerPoint Presentation</vt:lpstr>
      <vt:lpstr>Implement</vt:lpstr>
      <vt:lpstr>Monitor &amp; Review</vt:lpstr>
      <vt:lpstr>Team structure – transition period to end of March 2025 </vt:lpstr>
      <vt:lpstr>Concerns and Questions</vt:lpstr>
      <vt:lpstr>Opportunities within and across Teams</vt:lpstr>
      <vt:lpstr>Opportunities within and across Teams</vt:lpstr>
      <vt:lpstr>What are we doing?</vt:lpstr>
      <vt:lpstr>Next Steps</vt:lpstr>
      <vt:lpstr>Matrix Working</vt:lpstr>
      <vt:lpstr>How it works….</vt:lpstr>
      <vt:lpstr>Benefits of Matrix</vt:lpstr>
      <vt:lpstr>Challenges of Matrix</vt:lpstr>
      <vt:lpstr>PowerPoint Presentation</vt:lpstr>
      <vt:lpstr>PowerPoint Presentation</vt:lpstr>
      <vt:lpstr>Priorities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MYERS, Jacqueline (NHS NORTH EAST AND NORTH CUMBRIA ICB - 13T)</dc:creator>
  <cp:lastModifiedBy>NIGHTINGALE, Craig (NHS NORTH OF ENGLAND COMMISSIONING SUPPORT UNIT)</cp:lastModifiedBy>
  <cp:revision>17</cp:revision>
  <dcterms:created xsi:type="dcterms:W3CDTF">2024-06-03T12:22:07Z</dcterms:created>
  <dcterms:modified xsi:type="dcterms:W3CDTF">2024-09-03T09:49:33Z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0x010100934CABD5F0A93744AF2487905051B4DC</vt:lpwstr>
  </property>
</Properties>
</file>