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25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8/2/2017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8/2/2017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8/2/2017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8/2/2017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8/2/2017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8/2/2017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8/2/2017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8/2/2017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8/2/2017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8/2/2017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8/2/2017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8/2/2017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8/2/2017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8/2/2017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8/2/2017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8/2/2017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8/2/2017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8/2/2017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Player Session Segmentation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Improvements delivered by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397917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grpSp>
        <p:nvGrpSpPr>
          <p:cNvPr id="15" name="Group 14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6" name="Rectangle 1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Oval 2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Oval 2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0371525">
            <a:off x="263767" y="4117124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34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0800000">
            <a:off x="457200" y="0"/>
            <a:ext cx="11277600" cy="4533900"/>
          </a:xfrm>
          <a:custGeom>
            <a:avLst/>
            <a:gdLst/>
            <a:ahLst/>
            <a:cxnLst/>
            <a:rect l="0" t="0" r="r" b="b"/>
            <a:pathLst>
              <a:path w="7104" h="2856">
                <a:moveTo>
                  <a:pt x="0" y="0"/>
                </a:moveTo>
                <a:lnTo>
                  <a:pt x="0" y="2856"/>
                </a:lnTo>
                <a:lnTo>
                  <a:pt x="7104" y="2856"/>
                </a:lnTo>
                <a:lnTo>
                  <a:pt x="7104" y="1"/>
                </a:lnTo>
                <a:lnTo>
                  <a:pt x="7104" y="1"/>
                </a:lnTo>
                <a:lnTo>
                  <a:pt x="6943" y="26"/>
                </a:lnTo>
                <a:lnTo>
                  <a:pt x="6782" y="50"/>
                </a:lnTo>
                <a:lnTo>
                  <a:pt x="6621" y="73"/>
                </a:lnTo>
                <a:lnTo>
                  <a:pt x="6459" y="93"/>
                </a:lnTo>
                <a:lnTo>
                  <a:pt x="6298" y="113"/>
                </a:lnTo>
                <a:lnTo>
                  <a:pt x="6136" y="132"/>
                </a:lnTo>
                <a:lnTo>
                  <a:pt x="5976" y="148"/>
                </a:lnTo>
                <a:lnTo>
                  <a:pt x="5814" y="163"/>
                </a:lnTo>
                <a:lnTo>
                  <a:pt x="5653" y="177"/>
                </a:lnTo>
                <a:lnTo>
                  <a:pt x="5494" y="189"/>
                </a:lnTo>
                <a:lnTo>
                  <a:pt x="5334" y="201"/>
                </a:lnTo>
                <a:lnTo>
                  <a:pt x="5175" y="211"/>
                </a:lnTo>
                <a:lnTo>
                  <a:pt x="5017" y="219"/>
                </a:lnTo>
                <a:lnTo>
                  <a:pt x="4859" y="227"/>
                </a:lnTo>
                <a:lnTo>
                  <a:pt x="4703" y="234"/>
                </a:lnTo>
                <a:lnTo>
                  <a:pt x="4548" y="239"/>
                </a:lnTo>
                <a:lnTo>
                  <a:pt x="4393" y="243"/>
                </a:lnTo>
                <a:lnTo>
                  <a:pt x="4240" y="247"/>
                </a:lnTo>
                <a:lnTo>
                  <a:pt x="4088" y="249"/>
                </a:lnTo>
                <a:lnTo>
                  <a:pt x="3937" y="251"/>
                </a:lnTo>
                <a:lnTo>
                  <a:pt x="3788" y="252"/>
                </a:lnTo>
                <a:lnTo>
                  <a:pt x="3640" y="251"/>
                </a:lnTo>
                <a:lnTo>
                  <a:pt x="3494" y="251"/>
                </a:lnTo>
                <a:lnTo>
                  <a:pt x="3349" y="249"/>
                </a:lnTo>
                <a:lnTo>
                  <a:pt x="3207" y="246"/>
                </a:lnTo>
                <a:lnTo>
                  <a:pt x="3066" y="243"/>
                </a:lnTo>
                <a:lnTo>
                  <a:pt x="2928" y="240"/>
                </a:lnTo>
                <a:lnTo>
                  <a:pt x="2791" y="235"/>
                </a:lnTo>
                <a:lnTo>
                  <a:pt x="2656" y="230"/>
                </a:lnTo>
                <a:lnTo>
                  <a:pt x="2524" y="225"/>
                </a:lnTo>
                <a:lnTo>
                  <a:pt x="2266" y="212"/>
                </a:lnTo>
                <a:lnTo>
                  <a:pt x="2019" y="198"/>
                </a:lnTo>
                <a:lnTo>
                  <a:pt x="1782" y="183"/>
                </a:lnTo>
                <a:lnTo>
                  <a:pt x="1557" y="167"/>
                </a:lnTo>
                <a:lnTo>
                  <a:pt x="1343" y="150"/>
                </a:lnTo>
                <a:lnTo>
                  <a:pt x="1144" y="132"/>
                </a:lnTo>
                <a:lnTo>
                  <a:pt x="957" y="114"/>
                </a:lnTo>
                <a:lnTo>
                  <a:pt x="785" y="96"/>
                </a:lnTo>
                <a:lnTo>
                  <a:pt x="627" y="79"/>
                </a:lnTo>
                <a:lnTo>
                  <a:pt x="487" y="63"/>
                </a:lnTo>
                <a:lnTo>
                  <a:pt x="361" y="48"/>
                </a:lnTo>
                <a:lnTo>
                  <a:pt x="254" y="35"/>
                </a:lnTo>
                <a:lnTo>
                  <a:pt x="165" y="23"/>
                </a:lnTo>
                <a:lnTo>
                  <a:pt x="42" y="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36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61110" y="831913"/>
            <a:ext cx="5448111" cy="2724055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6172946" y="850616"/>
            <a:ext cx="5370123" cy="2685061"/>
          </a:xfrm>
          <a:prstGeom prst="roundRect">
            <a:avLst>
              <a:gd name="adj" fmla="val 1858"/>
            </a:avLst>
          </a:prstGeom>
          <a:effectLst/>
        </p:spPr>
      </p:pic>
      <p:sp>
        <p:nvSpPr>
          <p:cNvPr id="38" name="Rectangle 3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975" y="4517136"/>
            <a:ext cx="10893095" cy="117494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100"/>
              <a:t>Time gap between microsessions</a:t>
            </a:r>
          </a:p>
        </p:txBody>
      </p:sp>
    </p:spTree>
    <p:extLst>
      <p:ext uri="{BB962C8B-B14F-4D97-AF65-F5344CB8AC3E}">
        <p14:creationId xmlns:p14="http://schemas.microsoft.com/office/powerpoint/2010/main" val="3906394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grpSp>
        <p:nvGrpSpPr>
          <p:cNvPr id="13" name="Group 12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4" name="Rectangle 1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4" name="Group 23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5" y="396836"/>
            <a:ext cx="4992158" cy="6058999"/>
            <a:chOff x="423335" y="396836"/>
            <a:chExt cx="4992158" cy="6058999"/>
          </a:xfrm>
        </p:grpSpPr>
        <p:sp>
          <p:nvSpPr>
            <p:cNvPr id="25" name="Rectangle 2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5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Freeform 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170217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7" name="Freeform 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3545327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2940" r="2940"/>
          <a:stretch>
            <a:fillRect/>
          </a:stretch>
        </p:blipFill>
        <p:spPr>
          <a:xfrm>
            <a:off x="1239166" y="1114621"/>
            <a:ext cx="3267439" cy="46287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5061" y="1241266"/>
            <a:ext cx="5428551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Hour by Hour Gap Times by Day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grpSp>
        <p:nvGrpSpPr>
          <p:cNvPr id="12" name="Group 11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3" name="Rectangle 1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3" name="Group 22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0832" y="396837"/>
            <a:ext cx="6451504" cy="6058999"/>
            <a:chOff x="423332" y="396837"/>
            <a:chExt cx="6451504" cy="6058999"/>
          </a:xfrm>
        </p:grpSpPr>
        <p:sp>
          <p:nvSpPr>
            <p:cNvPr id="24" name="Rectangle 2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593738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3161515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6" name="Freeform 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5004670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22" y="5914"/>
            <a:ext cx="5149770" cy="68663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7145" y="1241266"/>
            <a:ext cx="453592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Same Player Gap vs. New Player Gap</a:t>
            </a:r>
          </a:p>
        </p:txBody>
      </p:sp>
    </p:spTree>
    <p:extLst>
      <p:ext uri="{BB962C8B-B14F-4D97-AF65-F5344CB8AC3E}">
        <p14:creationId xmlns:p14="http://schemas.microsoft.com/office/powerpoint/2010/main" val="30102601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</TotalTime>
  <Words>27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 Boardroom</vt:lpstr>
      <vt:lpstr>Player Session Segmentation</vt:lpstr>
      <vt:lpstr>Time gap between microsessions</vt:lpstr>
      <vt:lpstr>Hour by Hour Gap Times by Day</vt:lpstr>
      <vt:lpstr>Same Player Gap vs. New Player Gap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Player Session Segmentation</dc:title>
  <dc:creator>Mancini, Peter</dc:creator>
  <cp:lastModifiedBy>Mancini, Peter</cp:lastModifiedBy>
  <cp:revision>1</cp:revision>
  <dcterms:created xsi:type="dcterms:W3CDTF">2017-08-02T15:58:11Z</dcterms:created>
  <dcterms:modified xsi:type="dcterms:W3CDTF">2017-08-02T16:05:52Z</dcterms:modified>
</cp:coreProperties>
</file>