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70" r:id="rId4"/>
    <p:sldMasterId id="2147493455" r:id="rId5"/>
    <p:sldMasterId id="2147493468" r:id="rId6"/>
  </p:sldMasterIdLst>
  <p:notesMasterIdLst>
    <p:notesMasterId r:id="rId11"/>
  </p:notesMasterIdLst>
  <p:handoutMasterIdLst>
    <p:handoutMasterId r:id="rId12"/>
  </p:handoutMasterIdLst>
  <p:sldIdLst>
    <p:sldId id="260" r:id="rId7"/>
    <p:sldId id="294" r:id="rId8"/>
    <p:sldId id="317" r:id="rId9"/>
    <p:sldId id="259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99CCFF"/>
    <a:srgbClr val="FF9999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0" autoAdjust="0"/>
    <p:restoredTop sz="94434" autoAdjust="0"/>
  </p:normalViewPr>
  <p:slideViewPr>
    <p:cSldViewPr snapToGrid="0" snapToObjects="1">
      <p:cViewPr varScale="1">
        <p:scale>
          <a:sx n="168" d="100"/>
          <a:sy n="168" d="100"/>
        </p:scale>
        <p:origin x="200" y="3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6DD3B-1AFC-4FE1-8699-3F8A656E2917}" type="datetimeFigureOut">
              <a:rPr lang="es-AR" smtClean="0"/>
              <a:t>25/9/17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1700A-029C-4FA9-B676-8AD060784AE1}" type="slidenum">
              <a:rPr lang="es-AR" smtClean="0"/>
              <a:t>‹Nr.›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0811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D93D2-A240-1D48-8E29-036695EC0CFF}" type="datetimeFigureOut">
              <a:rPr lang="es-ES" smtClean="0"/>
              <a:t>25/9/17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D6CBC-32C7-D94D-8A77-5B72CAE8C7B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50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820202" y="2348563"/>
            <a:ext cx="5804034" cy="731520"/>
          </a:xfrm>
        </p:spPr>
        <p:txBody>
          <a:bodyPr/>
          <a:lstStyle>
            <a:lvl1pPr algn="r"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ES" dirty="0"/>
              <a:t>Título</a:t>
            </a:r>
            <a:endParaRPr lang="es-AR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0336" y="3166510"/>
            <a:ext cx="5803900" cy="6635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s-ES" dirty="0"/>
              <a:t>Subtitulo</a:t>
            </a:r>
            <a:endParaRPr lang="es-AR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798897" y="4552281"/>
            <a:ext cx="5804034" cy="404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s-ES" dirty="0"/>
              <a:t>Fecha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89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Haga </a:t>
            </a:r>
            <a:r>
              <a:rPr lang="es-ES" dirty="0" err="1"/>
              <a:t>Click</a:t>
            </a:r>
            <a:r>
              <a:rPr lang="es-ES" dirty="0"/>
              <a:t> para agregar título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0"/>
          </p:nvPr>
        </p:nvSpPr>
        <p:spPr>
          <a:xfrm>
            <a:off x="153988" y="673100"/>
            <a:ext cx="8826500" cy="43322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2178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Haga </a:t>
            </a:r>
            <a:r>
              <a:rPr lang="es-ES" dirty="0" err="1"/>
              <a:t>Click</a:t>
            </a:r>
            <a:r>
              <a:rPr lang="es-ES" dirty="0"/>
              <a:t> para agregar título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9351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2434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945384" y="35531"/>
            <a:ext cx="7198615" cy="45026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/>
              <a:t>Haga </a:t>
            </a:r>
            <a:r>
              <a:rPr lang="es-ES" dirty="0" err="1"/>
              <a:t>Click</a:t>
            </a:r>
            <a:r>
              <a:rPr lang="es-ES" dirty="0"/>
              <a:t> para agregar título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082138" y="279134"/>
            <a:ext cx="3604661" cy="4475746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dirty="0"/>
              <a:t>Agradecimiento</a:t>
            </a:r>
            <a:endParaRPr lang="es-AR" dirty="0"/>
          </a:p>
        </p:txBody>
      </p:sp>
      <p:pic>
        <p:nvPicPr>
          <p:cNvPr id="4098" name="Picture 2" descr="http://www.nectia.com/img/L_nectia_softwar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693" y="3467417"/>
            <a:ext cx="2495550" cy="7810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50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082138" y="279134"/>
            <a:ext cx="3604661" cy="4475746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dirty="0"/>
              <a:t>Separador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9744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082138" y="279134"/>
            <a:ext cx="3604661" cy="4475746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dirty="0"/>
              <a:t>Agradecimiento</a:t>
            </a:r>
            <a:endParaRPr lang="es-AR" dirty="0"/>
          </a:p>
        </p:txBody>
      </p:sp>
      <p:pic>
        <p:nvPicPr>
          <p:cNvPr id="4098" name="Picture 2" descr="http://www.nectia.com/img/L_nectia_softwar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693" y="3467417"/>
            <a:ext cx="2495550" cy="7810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20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66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7760" y="334694"/>
            <a:ext cx="3749040" cy="4420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Caratula</a:t>
            </a:r>
            <a:endParaRPr lang="en-US" dirty="0"/>
          </a:p>
        </p:txBody>
      </p:sp>
      <p:pic>
        <p:nvPicPr>
          <p:cNvPr id="8" name="Imagen 7" descr="Logo_Nectia_2015_F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37" y="1487423"/>
            <a:ext cx="3106287" cy="82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9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66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0"/>
            <a:ext cx="9144000" cy="5063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Imagen 7" descr="Logo_Nectia_2015_FN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2" y="164624"/>
            <a:ext cx="1501341" cy="396865"/>
          </a:xfrm>
          <a:prstGeom prst="rect">
            <a:avLst/>
          </a:prstGeom>
        </p:spPr>
      </p:pic>
      <p:sp>
        <p:nvSpPr>
          <p:cNvPr id="11" name="Marcador de título 10"/>
          <p:cNvSpPr>
            <a:spLocks noGrp="1"/>
          </p:cNvSpPr>
          <p:nvPr>
            <p:ph type="title"/>
          </p:nvPr>
        </p:nvSpPr>
        <p:spPr>
          <a:xfrm>
            <a:off x="1945384" y="35531"/>
            <a:ext cx="7198615" cy="4502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Título del patrón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5" r:id="rId1"/>
    <p:sldLayoutId id="2147493474" r:id="rId2"/>
    <p:sldLayoutId id="2147493456" r:id="rId3"/>
    <p:sldLayoutId id="2147493477" r:id="rId4"/>
  </p:sldLayoutIdLst>
  <p:txStyles>
    <p:titleStyle>
      <a:lvl1pPr algn="r" defTabSz="457200" rtl="0" eaLnBrk="1" latinLnBrk="0" hangingPunct="1">
        <a:spcBef>
          <a:spcPct val="0"/>
        </a:spcBef>
        <a:buNone/>
        <a:defRPr sz="2800" kern="1200" baseline="0">
          <a:solidFill>
            <a:schemeClr val="bg1">
              <a:lumMod val="95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alphaModFix amt="66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7760" y="334694"/>
            <a:ext cx="3749040" cy="4420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Separador</a:t>
            </a:r>
            <a:endParaRPr lang="en-US" dirty="0"/>
          </a:p>
        </p:txBody>
      </p:sp>
      <p:pic>
        <p:nvPicPr>
          <p:cNvPr id="8" name="Imagen 7" descr="Logo_Nectia_2015_FN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56" y="2161191"/>
            <a:ext cx="3106287" cy="82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9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72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x-worksh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31705" y="0"/>
            <a:ext cx="2286000" cy="51435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681" y="2869890"/>
            <a:ext cx="5804034" cy="1214429"/>
          </a:xfrm>
        </p:spPr>
        <p:txBody>
          <a:bodyPr>
            <a:normAutofit fontScale="90000"/>
          </a:bodyPr>
          <a:lstStyle/>
          <a:p>
            <a:r>
              <a:rPr lang="es-AR" dirty="0" smtClean="0">
                <a:latin typeface="+mn-lt"/>
              </a:rPr>
              <a:t>AngularJS</a:t>
            </a:r>
            <a:br>
              <a:rPr lang="es-AR" dirty="0" smtClean="0">
                <a:latin typeface="+mn-lt"/>
              </a:rPr>
            </a:br>
            <a:r>
              <a:rPr lang="es-AR" dirty="0" smtClean="0">
                <a:latin typeface="+mn-lt"/>
              </a:rPr>
              <a:t>Controladores y Vistas</a:t>
            </a:r>
            <a:endParaRPr lang="es-AR" dirty="0">
              <a:latin typeface="+mn-lt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7304587" y="4552281"/>
            <a:ext cx="1437190" cy="404730"/>
          </a:xfrm>
        </p:spPr>
        <p:txBody>
          <a:bodyPr/>
          <a:lstStyle/>
          <a:p>
            <a:r>
              <a:rPr lang="es-CL" dirty="0" smtClean="0">
                <a:solidFill>
                  <a:schemeClr val="bg1"/>
                </a:solidFill>
                <a:latin typeface="+mn-lt"/>
              </a:rPr>
              <a:t>Septiembre </a:t>
            </a:r>
            <a:r>
              <a:rPr lang="es-CL" dirty="0" smtClean="0">
                <a:solidFill>
                  <a:schemeClr val="bg1"/>
                </a:solidFill>
                <a:latin typeface="+mn-lt"/>
              </a:rPr>
              <a:t>2017</a:t>
            </a:r>
            <a:endParaRPr lang="es-CL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09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+mn-lt"/>
              </a:rPr>
              <a:t>AgularJS </a:t>
            </a:r>
            <a:r>
              <a:rPr lang="mr-IN" dirty="0" smtClean="0">
                <a:latin typeface="+mn-lt"/>
              </a:rPr>
              <a:t>–</a:t>
            </a:r>
            <a:r>
              <a:rPr lang="es-AR" dirty="0" smtClean="0">
                <a:latin typeface="+mn-lt"/>
              </a:rPr>
              <a:t> Controladores y Vistas</a:t>
            </a:r>
            <a:endParaRPr lang="es-AR" dirty="0">
              <a:latin typeface="+mn-lt"/>
            </a:endParaRPr>
          </a:p>
        </p:txBody>
      </p:sp>
      <p:pic>
        <p:nvPicPr>
          <p:cNvPr id="6" name="Picture 5" descr="slic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" y="546061"/>
            <a:ext cx="9171307" cy="6121847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636349" y="1225998"/>
            <a:ext cx="3063414" cy="333076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8100" tIns="38100" rIns="38100" bIns="38100" numCol="1" spcCol="1270" anchor="t" anchorCtr="0">
            <a:noAutofit/>
          </a:bodyPr>
          <a:lstStyle/>
          <a:p>
            <a:pPr lvl="0" algn="l" defTabSz="444500">
              <a:lnSpc>
                <a:spcPct val="90000"/>
              </a:lnSpc>
              <a:spcBef>
                <a:spcPts val="300"/>
              </a:spcBef>
              <a:spcAft>
                <a:spcPct val="35000"/>
              </a:spcAft>
            </a:pPr>
            <a:r>
              <a:rPr lang="es-CL" sz="2000" b="1" kern="1200" dirty="0" smtClean="0">
                <a:solidFill>
                  <a:schemeClr val="tx1"/>
                </a:solidFill>
              </a:rPr>
              <a:t>Objetivos</a:t>
            </a:r>
            <a:endParaRPr lang="es-CL" sz="2000" b="1" kern="1200" dirty="0">
              <a:solidFill>
                <a:schemeClr val="tx1"/>
              </a:solidFill>
            </a:endParaRPr>
          </a:p>
          <a:p>
            <a:pPr marL="171450" lvl="1" indent="-171450" defTabSz="355600">
              <a:lnSpc>
                <a:spcPct val="90000"/>
              </a:lnSpc>
              <a:spcBef>
                <a:spcPts val="300"/>
              </a:spcBef>
              <a:spcAft>
                <a:spcPct val="15000"/>
              </a:spcAft>
              <a:buFont typeface="Wingdings" charset="2"/>
              <a:buChar char="ü"/>
            </a:pPr>
            <a:r>
              <a:rPr lang="es-CL" sz="1200" kern="1200" dirty="0" smtClean="0">
                <a:solidFill>
                  <a:schemeClr val="tx1"/>
                </a:solidFill>
              </a:rPr>
              <a:t>Entender que es AngularJS</a:t>
            </a:r>
          </a:p>
          <a:p>
            <a:pPr marL="171450" lvl="1" indent="-171450" defTabSz="355600">
              <a:lnSpc>
                <a:spcPct val="90000"/>
              </a:lnSpc>
              <a:spcBef>
                <a:spcPts val="300"/>
              </a:spcBef>
              <a:spcAft>
                <a:spcPct val="15000"/>
              </a:spcAft>
              <a:buFont typeface="Wingdings" charset="2"/>
              <a:buChar char="ü"/>
            </a:pPr>
            <a:r>
              <a:rPr lang="es-CL" sz="1200" dirty="0" smtClean="0">
                <a:solidFill>
                  <a:schemeClr val="tx1"/>
                </a:solidFill>
              </a:rPr>
              <a:t>Arquitectura de AngularJS</a:t>
            </a:r>
          </a:p>
          <a:p>
            <a:pPr marL="171450" lvl="1" indent="-171450" defTabSz="355600">
              <a:lnSpc>
                <a:spcPct val="90000"/>
              </a:lnSpc>
              <a:spcBef>
                <a:spcPts val="300"/>
              </a:spcBef>
              <a:spcAft>
                <a:spcPct val="15000"/>
              </a:spcAft>
              <a:buFont typeface="Wingdings" charset="2"/>
              <a:buChar char="ü"/>
            </a:pPr>
            <a:r>
              <a:rPr lang="es-CL" sz="1200" dirty="0" smtClean="0">
                <a:solidFill>
                  <a:schemeClr val="tx1"/>
                </a:solidFill>
              </a:rPr>
              <a:t>MV*</a:t>
            </a:r>
          </a:p>
          <a:p>
            <a:pPr marL="171450" lvl="1" indent="-171450" defTabSz="355600">
              <a:lnSpc>
                <a:spcPct val="90000"/>
              </a:lnSpc>
              <a:spcBef>
                <a:spcPts val="300"/>
              </a:spcBef>
              <a:spcAft>
                <a:spcPct val="15000"/>
              </a:spcAft>
              <a:buFont typeface="Wingdings" charset="2"/>
              <a:buChar char="ü"/>
            </a:pPr>
            <a:r>
              <a:rPr lang="es-CL" sz="1200" dirty="0" smtClean="0">
                <a:solidFill>
                  <a:schemeClr val="tx1"/>
                </a:solidFill>
              </a:rPr>
              <a:t>Data Binding</a:t>
            </a:r>
          </a:p>
          <a:p>
            <a:pPr marL="171450" lvl="1" indent="-171450" defTabSz="355600">
              <a:lnSpc>
                <a:spcPct val="90000"/>
              </a:lnSpc>
              <a:spcBef>
                <a:spcPts val="300"/>
              </a:spcBef>
              <a:spcAft>
                <a:spcPct val="15000"/>
              </a:spcAft>
              <a:buFont typeface="Wingdings" charset="2"/>
              <a:buChar char="ü"/>
            </a:pPr>
            <a:r>
              <a:rPr lang="es-CL" sz="1200" kern="1200" dirty="0" smtClean="0">
                <a:solidFill>
                  <a:schemeClr val="tx1"/>
                </a:solidFill>
              </a:rPr>
              <a:t>Scope en AngularJS</a:t>
            </a:r>
          </a:p>
          <a:p>
            <a:pPr marL="171450" lvl="1" indent="-171450" defTabSz="355600">
              <a:lnSpc>
                <a:spcPct val="90000"/>
              </a:lnSpc>
              <a:spcBef>
                <a:spcPts val="300"/>
              </a:spcBef>
              <a:spcAft>
                <a:spcPct val="15000"/>
              </a:spcAft>
              <a:buFont typeface="Wingdings" charset="2"/>
              <a:buChar char="ü"/>
            </a:pPr>
            <a:r>
              <a:rPr lang="es-CL" sz="1200" dirty="0" smtClean="0">
                <a:solidFill>
                  <a:schemeClr val="tx1"/>
                </a:solidFill>
              </a:rPr>
              <a:t>Hola Mundo AngularJS!</a:t>
            </a:r>
            <a:endParaRPr lang="es-CL" sz="1200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984" y="762000"/>
            <a:ext cx="6006548" cy="39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7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39022" y="35531"/>
            <a:ext cx="4904977" cy="450266"/>
          </a:xfrm>
        </p:spPr>
        <p:txBody>
          <a:bodyPr/>
          <a:lstStyle/>
          <a:p>
            <a:r>
              <a:rPr lang="es-AR" sz="2400" smtClean="0">
                <a:latin typeface="+mn-lt"/>
              </a:rPr>
              <a:t>Qué es AngularJS? </a:t>
            </a:r>
            <a:endParaRPr lang="es-AR" sz="2400" dirty="0">
              <a:latin typeface="+mn-lt"/>
            </a:endParaRPr>
          </a:p>
        </p:txBody>
      </p:sp>
      <p:pic>
        <p:nvPicPr>
          <p:cNvPr id="3" name="Picture 2" descr="image0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748"/>
            <a:ext cx="9144000" cy="61007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9369" y="1096730"/>
            <a:ext cx="39338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/>
              <a:t>Cada comprador tendrá acceso a un contenido único: recomendaciones de productos y complementos elegidos en función de sus preferencias, ubicación geográfica, tendencias del mercado, grupo demográfico, compras anteriores e interacciones de marca, todo de forma totalmente automática. Aún mejor, su próxima visita será totalmente diferente porque se basará en la anterior y en las promociones actuales del comerciante.</a:t>
            </a:r>
          </a:p>
          <a:p>
            <a:endParaRPr lang="en-US" sz="1400" dirty="0"/>
          </a:p>
        </p:txBody>
      </p:sp>
      <p:pic>
        <p:nvPicPr>
          <p:cNvPr id="11" name="Picture 10" descr="personalizacion-web-social-media-y-ma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229" y="749239"/>
            <a:ext cx="3315344" cy="1664508"/>
          </a:xfrm>
          <a:prstGeom prst="rect">
            <a:avLst/>
          </a:prstGeom>
        </p:spPr>
      </p:pic>
      <p:pic>
        <p:nvPicPr>
          <p:cNvPr id="12" name="Picture 11" descr="lorea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24" y="2490321"/>
            <a:ext cx="1902790" cy="234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+mn-lt"/>
              </a:rPr>
              <a:t>GRACIAS !</a:t>
            </a:r>
          </a:p>
        </p:txBody>
      </p:sp>
    </p:spTree>
    <p:extLst>
      <p:ext uri="{BB962C8B-B14F-4D97-AF65-F5344CB8AC3E}">
        <p14:creationId xmlns:p14="http://schemas.microsoft.com/office/powerpoint/2010/main" val="238926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ectia SW 2017 - Tendencias ecommerce v1" id="{421C36E5-7A71-384A-8FA6-EA61CCB8A680}" vid="{9551CDB0-3E7D-9E43-9CD8-8289636E1F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ctia SW 2017 - Tendencias ecommerce v1" id="{421C36E5-7A71-384A-8FA6-EA61CCB8A680}" vid="{072E121B-F54B-8545-A9F5-72599CE36679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ctia SW 2017 - Tendencias ecommerce v1" id="{421C36E5-7A71-384A-8FA6-EA61CCB8A680}" vid="{B7A89B67-1351-4C4B-BA22-590A9E476862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sharepoint/v3/field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Nectia SW 2017 - Tendencias ecommerce v1</Template>
  <TotalTime>57</TotalTime>
  <Words>100</Words>
  <Application>Microsoft Macintosh PowerPoint</Application>
  <PresentationFormat>Presentación en pantalla (16:9)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Calibri</vt:lpstr>
      <vt:lpstr>Wingdings</vt:lpstr>
      <vt:lpstr>Arial</vt:lpstr>
      <vt:lpstr>2_Office Theme</vt:lpstr>
      <vt:lpstr>Office Theme</vt:lpstr>
      <vt:lpstr>1_Office Theme</vt:lpstr>
      <vt:lpstr>AngularJS Controladores y Vistas</vt:lpstr>
      <vt:lpstr>AgularJS – Controladores y Vistas</vt:lpstr>
      <vt:lpstr>Qué es AngularJS? </vt:lpstr>
      <vt:lpstr>GRACIAS !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Controladores y Vistas</dc:title>
  <dc:creator>Williams Torres Silva</dc:creator>
  <cp:lastModifiedBy>Williams Torres Silva</cp:lastModifiedBy>
  <cp:revision>3</cp:revision>
  <cp:lastPrinted>2017-03-01T20:34:53Z</cp:lastPrinted>
  <dcterms:created xsi:type="dcterms:W3CDTF">2017-09-25T19:06:29Z</dcterms:created>
  <dcterms:modified xsi:type="dcterms:W3CDTF">2017-09-25T20:03:58Z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