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8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EE3ED-DF93-33CA-8D48-D9FFDD6441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78CCD6-69D6-D33C-FE60-F271B88739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A3EFC6-6777-38E2-2858-76816FED5FA6}"/>
              </a:ext>
            </a:extLst>
          </p:cNvPr>
          <p:cNvSpPr>
            <a:spLocks noGrp="1"/>
          </p:cNvSpPr>
          <p:nvPr>
            <p:ph type="dt" sz="half" idx="10"/>
          </p:nvPr>
        </p:nvSpPr>
        <p:spPr/>
        <p:txBody>
          <a:bodyPr/>
          <a:lstStyle/>
          <a:p>
            <a:fld id="{798700F7-70F8-4512-8382-0A7A20AB20DB}" type="datetimeFigureOut">
              <a:rPr lang="en-US" smtClean="0"/>
              <a:t>10/22/2024</a:t>
            </a:fld>
            <a:endParaRPr lang="en-US"/>
          </a:p>
        </p:txBody>
      </p:sp>
      <p:sp>
        <p:nvSpPr>
          <p:cNvPr id="5" name="Footer Placeholder 4">
            <a:extLst>
              <a:ext uri="{FF2B5EF4-FFF2-40B4-BE49-F238E27FC236}">
                <a16:creationId xmlns:a16="http://schemas.microsoft.com/office/drawing/2014/main" id="{398581C5-ECD1-CD63-6F6D-331A24EBF0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2A5D9F-93DE-F3D3-3A3D-4ADE357010BA}"/>
              </a:ext>
            </a:extLst>
          </p:cNvPr>
          <p:cNvSpPr>
            <a:spLocks noGrp="1"/>
          </p:cNvSpPr>
          <p:nvPr>
            <p:ph type="sldNum" sz="quarter" idx="12"/>
          </p:nvPr>
        </p:nvSpPr>
        <p:spPr/>
        <p:txBody>
          <a:bodyPr/>
          <a:lstStyle/>
          <a:p>
            <a:fld id="{89B9838F-F66B-4A57-9B07-23221C4013FE}" type="slidenum">
              <a:rPr lang="en-US" smtClean="0"/>
              <a:t>‹#›</a:t>
            </a:fld>
            <a:endParaRPr lang="en-US"/>
          </a:p>
        </p:txBody>
      </p:sp>
    </p:spTree>
    <p:extLst>
      <p:ext uri="{BB962C8B-B14F-4D97-AF65-F5344CB8AC3E}">
        <p14:creationId xmlns:p14="http://schemas.microsoft.com/office/powerpoint/2010/main" val="3266297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EE08E-726B-C4EB-450C-765B73FF53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C37AAC-2B30-8E5D-5F86-EFB8D7D537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0579B7-5F9E-0A0C-B9D7-6D1607E82627}"/>
              </a:ext>
            </a:extLst>
          </p:cNvPr>
          <p:cNvSpPr>
            <a:spLocks noGrp="1"/>
          </p:cNvSpPr>
          <p:nvPr>
            <p:ph type="dt" sz="half" idx="10"/>
          </p:nvPr>
        </p:nvSpPr>
        <p:spPr/>
        <p:txBody>
          <a:bodyPr/>
          <a:lstStyle/>
          <a:p>
            <a:fld id="{798700F7-70F8-4512-8382-0A7A20AB20DB}" type="datetimeFigureOut">
              <a:rPr lang="en-US" smtClean="0"/>
              <a:t>10/22/2024</a:t>
            </a:fld>
            <a:endParaRPr lang="en-US"/>
          </a:p>
        </p:txBody>
      </p:sp>
      <p:sp>
        <p:nvSpPr>
          <p:cNvPr id="5" name="Footer Placeholder 4">
            <a:extLst>
              <a:ext uri="{FF2B5EF4-FFF2-40B4-BE49-F238E27FC236}">
                <a16:creationId xmlns:a16="http://schemas.microsoft.com/office/drawing/2014/main" id="{EB1BBCA2-319E-BB84-FA83-235E423CDE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0A5476-2306-D80D-6D02-5579F6951F0F}"/>
              </a:ext>
            </a:extLst>
          </p:cNvPr>
          <p:cNvSpPr>
            <a:spLocks noGrp="1"/>
          </p:cNvSpPr>
          <p:nvPr>
            <p:ph type="sldNum" sz="quarter" idx="12"/>
          </p:nvPr>
        </p:nvSpPr>
        <p:spPr/>
        <p:txBody>
          <a:bodyPr/>
          <a:lstStyle/>
          <a:p>
            <a:fld id="{89B9838F-F66B-4A57-9B07-23221C4013FE}" type="slidenum">
              <a:rPr lang="en-US" smtClean="0"/>
              <a:t>‹#›</a:t>
            </a:fld>
            <a:endParaRPr lang="en-US"/>
          </a:p>
        </p:txBody>
      </p:sp>
    </p:spTree>
    <p:extLst>
      <p:ext uri="{BB962C8B-B14F-4D97-AF65-F5344CB8AC3E}">
        <p14:creationId xmlns:p14="http://schemas.microsoft.com/office/powerpoint/2010/main" val="3335455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F2A775-FFCF-08E3-B5E1-87A7729DEC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5E8E4C-8497-EBFC-9AE2-57932AC1DF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A35AE4-D4C1-9487-1DC4-2E415C15FB74}"/>
              </a:ext>
            </a:extLst>
          </p:cNvPr>
          <p:cNvSpPr>
            <a:spLocks noGrp="1"/>
          </p:cNvSpPr>
          <p:nvPr>
            <p:ph type="dt" sz="half" idx="10"/>
          </p:nvPr>
        </p:nvSpPr>
        <p:spPr/>
        <p:txBody>
          <a:bodyPr/>
          <a:lstStyle/>
          <a:p>
            <a:fld id="{798700F7-70F8-4512-8382-0A7A20AB20DB}" type="datetimeFigureOut">
              <a:rPr lang="en-US" smtClean="0"/>
              <a:t>10/22/2024</a:t>
            </a:fld>
            <a:endParaRPr lang="en-US"/>
          </a:p>
        </p:txBody>
      </p:sp>
      <p:sp>
        <p:nvSpPr>
          <p:cNvPr id="5" name="Footer Placeholder 4">
            <a:extLst>
              <a:ext uri="{FF2B5EF4-FFF2-40B4-BE49-F238E27FC236}">
                <a16:creationId xmlns:a16="http://schemas.microsoft.com/office/drawing/2014/main" id="{44534848-F916-5864-38E1-A60637C42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10E039-354B-808D-F873-C5AFA1725207}"/>
              </a:ext>
            </a:extLst>
          </p:cNvPr>
          <p:cNvSpPr>
            <a:spLocks noGrp="1"/>
          </p:cNvSpPr>
          <p:nvPr>
            <p:ph type="sldNum" sz="quarter" idx="12"/>
          </p:nvPr>
        </p:nvSpPr>
        <p:spPr/>
        <p:txBody>
          <a:bodyPr/>
          <a:lstStyle/>
          <a:p>
            <a:fld id="{89B9838F-F66B-4A57-9B07-23221C4013FE}" type="slidenum">
              <a:rPr lang="en-US" smtClean="0"/>
              <a:t>‹#›</a:t>
            </a:fld>
            <a:endParaRPr lang="en-US"/>
          </a:p>
        </p:txBody>
      </p:sp>
    </p:spTree>
    <p:extLst>
      <p:ext uri="{BB962C8B-B14F-4D97-AF65-F5344CB8AC3E}">
        <p14:creationId xmlns:p14="http://schemas.microsoft.com/office/powerpoint/2010/main" val="840403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1FDE0-13A4-E785-2A1B-28FE0F395C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010D0B-5791-68FB-7A36-6B105EFA9A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D55238-8B9B-E518-31BA-1E753D4C55FD}"/>
              </a:ext>
            </a:extLst>
          </p:cNvPr>
          <p:cNvSpPr>
            <a:spLocks noGrp="1"/>
          </p:cNvSpPr>
          <p:nvPr>
            <p:ph type="dt" sz="half" idx="10"/>
          </p:nvPr>
        </p:nvSpPr>
        <p:spPr/>
        <p:txBody>
          <a:bodyPr/>
          <a:lstStyle/>
          <a:p>
            <a:fld id="{798700F7-70F8-4512-8382-0A7A20AB20DB}" type="datetimeFigureOut">
              <a:rPr lang="en-US" smtClean="0"/>
              <a:t>10/22/2024</a:t>
            </a:fld>
            <a:endParaRPr lang="en-US"/>
          </a:p>
        </p:txBody>
      </p:sp>
      <p:sp>
        <p:nvSpPr>
          <p:cNvPr id="5" name="Footer Placeholder 4">
            <a:extLst>
              <a:ext uri="{FF2B5EF4-FFF2-40B4-BE49-F238E27FC236}">
                <a16:creationId xmlns:a16="http://schemas.microsoft.com/office/drawing/2014/main" id="{DECB63B4-9833-1249-AEBC-F3313F33FE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5B7962-EF17-AED3-2E74-07CC66A11CAA}"/>
              </a:ext>
            </a:extLst>
          </p:cNvPr>
          <p:cNvSpPr>
            <a:spLocks noGrp="1"/>
          </p:cNvSpPr>
          <p:nvPr>
            <p:ph type="sldNum" sz="quarter" idx="12"/>
          </p:nvPr>
        </p:nvSpPr>
        <p:spPr/>
        <p:txBody>
          <a:bodyPr/>
          <a:lstStyle/>
          <a:p>
            <a:fld id="{89B9838F-F66B-4A57-9B07-23221C4013FE}" type="slidenum">
              <a:rPr lang="en-US" smtClean="0"/>
              <a:t>‹#›</a:t>
            </a:fld>
            <a:endParaRPr lang="en-US"/>
          </a:p>
        </p:txBody>
      </p:sp>
    </p:spTree>
    <p:extLst>
      <p:ext uri="{BB962C8B-B14F-4D97-AF65-F5344CB8AC3E}">
        <p14:creationId xmlns:p14="http://schemas.microsoft.com/office/powerpoint/2010/main" val="3547962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62E02-6005-DF1E-8905-E0E86197E6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4A5252-85A8-1094-53E8-FDD76F6C1DF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9C5A38-059B-DFA5-65A1-32529262E7A7}"/>
              </a:ext>
            </a:extLst>
          </p:cNvPr>
          <p:cNvSpPr>
            <a:spLocks noGrp="1"/>
          </p:cNvSpPr>
          <p:nvPr>
            <p:ph type="dt" sz="half" idx="10"/>
          </p:nvPr>
        </p:nvSpPr>
        <p:spPr/>
        <p:txBody>
          <a:bodyPr/>
          <a:lstStyle/>
          <a:p>
            <a:fld id="{798700F7-70F8-4512-8382-0A7A20AB20DB}" type="datetimeFigureOut">
              <a:rPr lang="en-US" smtClean="0"/>
              <a:t>10/22/2024</a:t>
            </a:fld>
            <a:endParaRPr lang="en-US"/>
          </a:p>
        </p:txBody>
      </p:sp>
      <p:sp>
        <p:nvSpPr>
          <p:cNvPr id="5" name="Footer Placeholder 4">
            <a:extLst>
              <a:ext uri="{FF2B5EF4-FFF2-40B4-BE49-F238E27FC236}">
                <a16:creationId xmlns:a16="http://schemas.microsoft.com/office/drawing/2014/main" id="{66709F8B-9A27-7A2C-AD22-AD319243B3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DC0C0C-2C60-4B9D-A669-BD5746E41CE6}"/>
              </a:ext>
            </a:extLst>
          </p:cNvPr>
          <p:cNvSpPr>
            <a:spLocks noGrp="1"/>
          </p:cNvSpPr>
          <p:nvPr>
            <p:ph type="sldNum" sz="quarter" idx="12"/>
          </p:nvPr>
        </p:nvSpPr>
        <p:spPr/>
        <p:txBody>
          <a:bodyPr/>
          <a:lstStyle/>
          <a:p>
            <a:fld id="{89B9838F-F66B-4A57-9B07-23221C4013FE}" type="slidenum">
              <a:rPr lang="en-US" smtClean="0"/>
              <a:t>‹#›</a:t>
            </a:fld>
            <a:endParaRPr lang="en-US"/>
          </a:p>
        </p:txBody>
      </p:sp>
    </p:spTree>
    <p:extLst>
      <p:ext uri="{BB962C8B-B14F-4D97-AF65-F5344CB8AC3E}">
        <p14:creationId xmlns:p14="http://schemas.microsoft.com/office/powerpoint/2010/main" val="264184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DBF81-4B8A-8FE6-AC95-4FC96FD611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93AF72-0F62-4AA8-2A02-F1572F3622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40BA4E-9322-0074-DFA4-1DD00DB3FB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064355-C967-F1E4-65C1-101D5F49CD57}"/>
              </a:ext>
            </a:extLst>
          </p:cNvPr>
          <p:cNvSpPr>
            <a:spLocks noGrp="1"/>
          </p:cNvSpPr>
          <p:nvPr>
            <p:ph type="dt" sz="half" idx="10"/>
          </p:nvPr>
        </p:nvSpPr>
        <p:spPr/>
        <p:txBody>
          <a:bodyPr/>
          <a:lstStyle/>
          <a:p>
            <a:fld id="{798700F7-70F8-4512-8382-0A7A20AB20DB}" type="datetimeFigureOut">
              <a:rPr lang="en-US" smtClean="0"/>
              <a:t>10/22/2024</a:t>
            </a:fld>
            <a:endParaRPr lang="en-US"/>
          </a:p>
        </p:txBody>
      </p:sp>
      <p:sp>
        <p:nvSpPr>
          <p:cNvPr id="6" name="Footer Placeholder 5">
            <a:extLst>
              <a:ext uri="{FF2B5EF4-FFF2-40B4-BE49-F238E27FC236}">
                <a16:creationId xmlns:a16="http://schemas.microsoft.com/office/drawing/2014/main" id="{7CBFF509-C7C7-DF9C-6E6D-A0A9FAE262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F50A6A-CFED-148F-3763-4AB799C326EA}"/>
              </a:ext>
            </a:extLst>
          </p:cNvPr>
          <p:cNvSpPr>
            <a:spLocks noGrp="1"/>
          </p:cNvSpPr>
          <p:nvPr>
            <p:ph type="sldNum" sz="quarter" idx="12"/>
          </p:nvPr>
        </p:nvSpPr>
        <p:spPr/>
        <p:txBody>
          <a:bodyPr/>
          <a:lstStyle/>
          <a:p>
            <a:fld id="{89B9838F-F66B-4A57-9B07-23221C4013FE}" type="slidenum">
              <a:rPr lang="en-US" smtClean="0"/>
              <a:t>‹#›</a:t>
            </a:fld>
            <a:endParaRPr lang="en-US"/>
          </a:p>
        </p:txBody>
      </p:sp>
    </p:spTree>
    <p:extLst>
      <p:ext uri="{BB962C8B-B14F-4D97-AF65-F5344CB8AC3E}">
        <p14:creationId xmlns:p14="http://schemas.microsoft.com/office/powerpoint/2010/main" val="147942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01A37-C37B-79E9-C82E-12D7214AC6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781310-CE97-0910-7801-F0080270FB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9BE899-31F6-6A68-FA20-F89DE640C0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446E96-3A60-25EE-BD4F-3AB9F91AAF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411BDB-7A74-BF27-DABD-1F6FAD243C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E7FFF9-2A1E-1EE6-8A8A-A939AF834E86}"/>
              </a:ext>
            </a:extLst>
          </p:cNvPr>
          <p:cNvSpPr>
            <a:spLocks noGrp="1"/>
          </p:cNvSpPr>
          <p:nvPr>
            <p:ph type="dt" sz="half" idx="10"/>
          </p:nvPr>
        </p:nvSpPr>
        <p:spPr/>
        <p:txBody>
          <a:bodyPr/>
          <a:lstStyle/>
          <a:p>
            <a:fld id="{798700F7-70F8-4512-8382-0A7A20AB20DB}" type="datetimeFigureOut">
              <a:rPr lang="en-US" smtClean="0"/>
              <a:t>10/22/2024</a:t>
            </a:fld>
            <a:endParaRPr lang="en-US"/>
          </a:p>
        </p:txBody>
      </p:sp>
      <p:sp>
        <p:nvSpPr>
          <p:cNvPr id="8" name="Footer Placeholder 7">
            <a:extLst>
              <a:ext uri="{FF2B5EF4-FFF2-40B4-BE49-F238E27FC236}">
                <a16:creationId xmlns:a16="http://schemas.microsoft.com/office/drawing/2014/main" id="{FE5D76D3-2B1A-F776-7AE8-535039229D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89507B-8A89-5E7A-B60A-9EF93AF4BFFF}"/>
              </a:ext>
            </a:extLst>
          </p:cNvPr>
          <p:cNvSpPr>
            <a:spLocks noGrp="1"/>
          </p:cNvSpPr>
          <p:nvPr>
            <p:ph type="sldNum" sz="quarter" idx="12"/>
          </p:nvPr>
        </p:nvSpPr>
        <p:spPr/>
        <p:txBody>
          <a:bodyPr/>
          <a:lstStyle/>
          <a:p>
            <a:fld id="{89B9838F-F66B-4A57-9B07-23221C4013FE}" type="slidenum">
              <a:rPr lang="en-US" smtClean="0"/>
              <a:t>‹#›</a:t>
            </a:fld>
            <a:endParaRPr lang="en-US"/>
          </a:p>
        </p:txBody>
      </p:sp>
    </p:spTree>
    <p:extLst>
      <p:ext uri="{BB962C8B-B14F-4D97-AF65-F5344CB8AC3E}">
        <p14:creationId xmlns:p14="http://schemas.microsoft.com/office/powerpoint/2010/main" val="1580121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7D6D5-592B-05E7-226C-09CF9BC55A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770A6A-0004-D0AE-56D8-89505D4F781E}"/>
              </a:ext>
            </a:extLst>
          </p:cNvPr>
          <p:cNvSpPr>
            <a:spLocks noGrp="1"/>
          </p:cNvSpPr>
          <p:nvPr>
            <p:ph type="dt" sz="half" idx="10"/>
          </p:nvPr>
        </p:nvSpPr>
        <p:spPr/>
        <p:txBody>
          <a:bodyPr/>
          <a:lstStyle/>
          <a:p>
            <a:fld id="{798700F7-70F8-4512-8382-0A7A20AB20DB}" type="datetimeFigureOut">
              <a:rPr lang="en-US" smtClean="0"/>
              <a:t>10/22/2024</a:t>
            </a:fld>
            <a:endParaRPr lang="en-US"/>
          </a:p>
        </p:txBody>
      </p:sp>
      <p:sp>
        <p:nvSpPr>
          <p:cNvPr id="4" name="Footer Placeholder 3">
            <a:extLst>
              <a:ext uri="{FF2B5EF4-FFF2-40B4-BE49-F238E27FC236}">
                <a16:creationId xmlns:a16="http://schemas.microsoft.com/office/drawing/2014/main" id="{40456AE0-ABC4-3BE7-3A0F-1697496000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7F1DF1-E8D4-24BF-534D-B81FA1B44227}"/>
              </a:ext>
            </a:extLst>
          </p:cNvPr>
          <p:cNvSpPr>
            <a:spLocks noGrp="1"/>
          </p:cNvSpPr>
          <p:nvPr>
            <p:ph type="sldNum" sz="quarter" idx="12"/>
          </p:nvPr>
        </p:nvSpPr>
        <p:spPr/>
        <p:txBody>
          <a:bodyPr/>
          <a:lstStyle/>
          <a:p>
            <a:fld id="{89B9838F-F66B-4A57-9B07-23221C4013FE}" type="slidenum">
              <a:rPr lang="en-US" smtClean="0"/>
              <a:t>‹#›</a:t>
            </a:fld>
            <a:endParaRPr lang="en-US"/>
          </a:p>
        </p:txBody>
      </p:sp>
    </p:spTree>
    <p:extLst>
      <p:ext uri="{BB962C8B-B14F-4D97-AF65-F5344CB8AC3E}">
        <p14:creationId xmlns:p14="http://schemas.microsoft.com/office/powerpoint/2010/main" val="994493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6D5FEF-BB33-9812-5A3B-6FF1B0AED573}"/>
              </a:ext>
            </a:extLst>
          </p:cNvPr>
          <p:cNvSpPr>
            <a:spLocks noGrp="1"/>
          </p:cNvSpPr>
          <p:nvPr>
            <p:ph type="dt" sz="half" idx="10"/>
          </p:nvPr>
        </p:nvSpPr>
        <p:spPr/>
        <p:txBody>
          <a:bodyPr/>
          <a:lstStyle/>
          <a:p>
            <a:fld id="{798700F7-70F8-4512-8382-0A7A20AB20DB}" type="datetimeFigureOut">
              <a:rPr lang="en-US" smtClean="0"/>
              <a:t>10/22/2024</a:t>
            </a:fld>
            <a:endParaRPr lang="en-US"/>
          </a:p>
        </p:txBody>
      </p:sp>
      <p:sp>
        <p:nvSpPr>
          <p:cNvPr id="3" name="Footer Placeholder 2">
            <a:extLst>
              <a:ext uri="{FF2B5EF4-FFF2-40B4-BE49-F238E27FC236}">
                <a16:creationId xmlns:a16="http://schemas.microsoft.com/office/drawing/2014/main" id="{906DB4BC-C276-0252-9EB9-C6BF84E382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30624B-761C-B21B-FFA2-62E54FE3BC40}"/>
              </a:ext>
            </a:extLst>
          </p:cNvPr>
          <p:cNvSpPr>
            <a:spLocks noGrp="1"/>
          </p:cNvSpPr>
          <p:nvPr>
            <p:ph type="sldNum" sz="quarter" idx="12"/>
          </p:nvPr>
        </p:nvSpPr>
        <p:spPr/>
        <p:txBody>
          <a:bodyPr/>
          <a:lstStyle/>
          <a:p>
            <a:fld id="{89B9838F-F66B-4A57-9B07-23221C4013FE}" type="slidenum">
              <a:rPr lang="en-US" smtClean="0"/>
              <a:t>‹#›</a:t>
            </a:fld>
            <a:endParaRPr lang="en-US"/>
          </a:p>
        </p:txBody>
      </p:sp>
    </p:spTree>
    <p:extLst>
      <p:ext uri="{BB962C8B-B14F-4D97-AF65-F5344CB8AC3E}">
        <p14:creationId xmlns:p14="http://schemas.microsoft.com/office/powerpoint/2010/main" val="2970852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6B4BC-8EF1-286A-B00B-3F0C5EE630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D01CD1-D7CF-82DA-2B9E-82F59C653D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A8ECC7-A5D4-33B0-3F9C-EA8064E1F2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F34BFC-57B0-D631-CE01-C35F4BEC7FA0}"/>
              </a:ext>
            </a:extLst>
          </p:cNvPr>
          <p:cNvSpPr>
            <a:spLocks noGrp="1"/>
          </p:cNvSpPr>
          <p:nvPr>
            <p:ph type="dt" sz="half" idx="10"/>
          </p:nvPr>
        </p:nvSpPr>
        <p:spPr/>
        <p:txBody>
          <a:bodyPr/>
          <a:lstStyle/>
          <a:p>
            <a:fld id="{798700F7-70F8-4512-8382-0A7A20AB20DB}" type="datetimeFigureOut">
              <a:rPr lang="en-US" smtClean="0"/>
              <a:t>10/22/2024</a:t>
            </a:fld>
            <a:endParaRPr lang="en-US"/>
          </a:p>
        </p:txBody>
      </p:sp>
      <p:sp>
        <p:nvSpPr>
          <p:cNvPr id="6" name="Footer Placeholder 5">
            <a:extLst>
              <a:ext uri="{FF2B5EF4-FFF2-40B4-BE49-F238E27FC236}">
                <a16:creationId xmlns:a16="http://schemas.microsoft.com/office/drawing/2014/main" id="{4270A5B1-51B7-CD9E-BF2F-EB333D6F98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3C09F4-CED0-7414-C592-6591B2A9B590}"/>
              </a:ext>
            </a:extLst>
          </p:cNvPr>
          <p:cNvSpPr>
            <a:spLocks noGrp="1"/>
          </p:cNvSpPr>
          <p:nvPr>
            <p:ph type="sldNum" sz="quarter" idx="12"/>
          </p:nvPr>
        </p:nvSpPr>
        <p:spPr/>
        <p:txBody>
          <a:bodyPr/>
          <a:lstStyle/>
          <a:p>
            <a:fld id="{89B9838F-F66B-4A57-9B07-23221C4013FE}" type="slidenum">
              <a:rPr lang="en-US" smtClean="0"/>
              <a:t>‹#›</a:t>
            </a:fld>
            <a:endParaRPr lang="en-US"/>
          </a:p>
        </p:txBody>
      </p:sp>
    </p:spTree>
    <p:extLst>
      <p:ext uri="{BB962C8B-B14F-4D97-AF65-F5344CB8AC3E}">
        <p14:creationId xmlns:p14="http://schemas.microsoft.com/office/powerpoint/2010/main" val="1697291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5A307-E3D0-0DBE-2654-FA306BC603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077D1D-3B3B-32F6-6514-5A372B8CCE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3258E5-C38A-A825-022D-A2DC0DF106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A92C2C-DF72-E9F4-6EDB-521048EC6B50}"/>
              </a:ext>
            </a:extLst>
          </p:cNvPr>
          <p:cNvSpPr>
            <a:spLocks noGrp="1"/>
          </p:cNvSpPr>
          <p:nvPr>
            <p:ph type="dt" sz="half" idx="10"/>
          </p:nvPr>
        </p:nvSpPr>
        <p:spPr/>
        <p:txBody>
          <a:bodyPr/>
          <a:lstStyle/>
          <a:p>
            <a:fld id="{798700F7-70F8-4512-8382-0A7A20AB20DB}" type="datetimeFigureOut">
              <a:rPr lang="en-US" smtClean="0"/>
              <a:t>10/22/2024</a:t>
            </a:fld>
            <a:endParaRPr lang="en-US"/>
          </a:p>
        </p:txBody>
      </p:sp>
      <p:sp>
        <p:nvSpPr>
          <p:cNvPr id="6" name="Footer Placeholder 5">
            <a:extLst>
              <a:ext uri="{FF2B5EF4-FFF2-40B4-BE49-F238E27FC236}">
                <a16:creationId xmlns:a16="http://schemas.microsoft.com/office/drawing/2014/main" id="{58F79555-8F5D-ADDC-44DD-18EDA5A6CB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8AA02A-F4A0-13AB-5632-9862C99CEB78}"/>
              </a:ext>
            </a:extLst>
          </p:cNvPr>
          <p:cNvSpPr>
            <a:spLocks noGrp="1"/>
          </p:cNvSpPr>
          <p:nvPr>
            <p:ph type="sldNum" sz="quarter" idx="12"/>
          </p:nvPr>
        </p:nvSpPr>
        <p:spPr/>
        <p:txBody>
          <a:bodyPr/>
          <a:lstStyle/>
          <a:p>
            <a:fld id="{89B9838F-F66B-4A57-9B07-23221C4013FE}" type="slidenum">
              <a:rPr lang="en-US" smtClean="0"/>
              <a:t>‹#›</a:t>
            </a:fld>
            <a:endParaRPr lang="en-US"/>
          </a:p>
        </p:txBody>
      </p:sp>
    </p:spTree>
    <p:extLst>
      <p:ext uri="{BB962C8B-B14F-4D97-AF65-F5344CB8AC3E}">
        <p14:creationId xmlns:p14="http://schemas.microsoft.com/office/powerpoint/2010/main" val="4072982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100000"/>
              </a:schemeClr>
            </a:gs>
            <a:gs pos="0">
              <a:srgbClr val="002060">
                <a:lumMod val="100000"/>
              </a:srgbClr>
            </a:gs>
            <a:gs pos="100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E92CB8-9FE1-A3B3-D864-88EE889335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798FA3-EAB8-7271-80DF-9DE2153A25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58AF9F-295A-6C53-14EB-1280035D55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98700F7-70F8-4512-8382-0A7A20AB20DB}" type="datetimeFigureOut">
              <a:rPr lang="en-US" smtClean="0"/>
              <a:t>10/22/2024</a:t>
            </a:fld>
            <a:endParaRPr lang="en-US"/>
          </a:p>
        </p:txBody>
      </p:sp>
      <p:sp>
        <p:nvSpPr>
          <p:cNvPr id="5" name="Footer Placeholder 4">
            <a:extLst>
              <a:ext uri="{FF2B5EF4-FFF2-40B4-BE49-F238E27FC236}">
                <a16:creationId xmlns:a16="http://schemas.microsoft.com/office/drawing/2014/main" id="{F646329D-BE10-25E2-0C4F-D9EFF48EB7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C680CA4-EE55-3B75-3BD9-0722721995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9B9838F-F66B-4A57-9B07-23221C4013FE}" type="slidenum">
              <a:rPr lang="en-US" smtClean="0"/>
              <a:t>‹#›</a:t>
            </a:fld>
            <a:endParaRPr lang="en-US"/>
          </a:p>
        </p:txBody>
      </p:sp>
    </p:spTree>
    <p:extLst>
      <p:ext uri="{BB962C8B-B14F-4D97-AF65-F5344CB8AC3E}">
        <p14:creationId xmlns:p14="http://schemas.microsoft.com/office/powerpoint/2010/main" val="988271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69A57-388C-2A45-1323-D68274B9E64E}"/>
              </a:ext>
            </a:extLst>
          </p:cNvPr>
          <p:cNvSpPr>
            <a:spLocks noGrp="1"/>
          </p:cNvSpPr>
          <p:nvPr>
            <p:ph type="ctrTitle"/>
          </p:nvPr>
        </p:nvSpPr>
        <p:spPr>
          <a:xfrm>
            <a:off x="1524000" y="2195789"/>
            <a:ext cx="9144000" cy="1044367"/>
          </a:xfrm>
        </p:spPr>
        <p:txBody>
          <a:bodyPr/>
          <a:lstStyle/>
          <a:p>
            <a:r>
              <a:rPr lang="en-US" dirty="0"/>
              <a:t>W_S_L 1 &amp; 2</a:t>
            </a:r>
          </a:p>
        </p:txBody>
      </p:sp>
      <p:sp>
        <p:nvSpPr>
          <p:cNvPr id="3" name="Subtitle 2">
            <a:extLst>
              <a:ext uri="{FF2B5EF4-FFF2-40B4-BE49-F238E27FC236}">
                <a16:creationId xmlns:a16="http://schemas.microsoft.com/office/drawing/2014/main" id="{041660FC-EE6E-3540-A1F3-971549A6762F}"/>
              </a:ext>
            </a:extLst>
          </p:cNvPr>
          <p:cNvSpPr>
            <a:spLocks noGrp="1"/>
          </p:cNvSpPr>
          <p:nvPr>
            <p:ph type="subTitle" idx="1"/>
          </p:nvPr>
        </p:nvSpPr>
        <p:spPr>
          <a:xfrm>
            <a:off x="1524000" y="3617845"/>
            <a:ext cx="9144000" cy="1655762"/>
          </a:xfrm>
        </p:spPr>
        <p:txBody>
          <a:bodyPr/>
          <a:lstStyle/>
          <a:p>
            <a:r>
              <a:rPr lang="en-US" dirty="0"/>
              <a:t>Windows Subsystem for Linux </a:t>
            </a:r>
          </a:p>
          <a:p>
            <a:r>
              <a:rPr lang="en-US" dirty="0"/>
              <a:t>and it’s inner workings</a:t>
            </a:r>
          </a:p>
        </p:txBody>
      </p:sp>
    </p:spTree>
    <p:extLst>
      <p:ext uri="{BB962C8B-B14F-4D97-AF65-F5344CB8AC3E}">
        <p14:creationId xmlns:p14="http://schemas.microsoft.com/office/powerpoint/2010/main" val="542557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1AFE2-086B-E8C3-5673-52225E7F2B4F}"/>
              </a:ext>
            </a:extLst>
          </p:cNvPr>
          <p:cNvSpPr>
            <a:spLocks noGrp="1"/>
          </p:cNvSpPr>
          <p:nvPr>
            <p:ph type="title"/>
          </p:nvPr>
        </p:nvSpPr>
        <p:spPr/>
        <p:txBody>
          <a:bodyPr/>
          <a:lstStyle/>
          <a:p>
            <a:r>
              <a:rPr lang="en-US" dirty="0"/>
              <a:t>Introduction to WSL</a:t>
            </a:r>
          </a:p>
        </p:txBody>
      </p:sp>
      <p:sp>
        <p:nvSpPr>
          <p:cNvPr id="3" name="Content Placeholder 2">
            <a:extLst>
              <a:ext uri="{FF2B5EF4-FFF2-40B4-BE49-F238E27FC236}">
                <a16:creationId xmlns:a16="http://schemas.microsoft.com/office/drawing/2014/main" id="{0AF87F58-B2F1-9680-478E-1D00E4B7259B}"/>
              </a:ext>
            </a:extLst>
          </p:cNvPr>
          <p:cNvSpPr>
            <a:spLocks noGrp="1"/>
          </p:cNvSpPr>
          <p:nvPr>
            <p:ph idx="1"/>
          </p:nvPr>
        </p:nvSpPr>
        <p:spPr/>
        <p:txBody>
          <a:bodyPr>
            <a:normAutofit fontScale="92500" lnSpcReduction="10000"/>
          </a:bodyPr>
          <a:lstStyle/>
          <a:p>
            <a:pPr algn="just"/>
            <a:r>
              <a:rPr lang="en-US" dirty="0"/>
              <a:t>WSL currently has 2 versions, both are accessible to the newest version of Windows 10, although some features are reserved for Windows 11 </a:t>
            </a:r>
          </a:p>
          <a:p>
            <a:pPr algn="just"/>
            <a:r>
              <a:rPr lang="en-US" dirty="0"/>
              <a:t>WSLv1 Is not a virtual machine, nor an emulator. It’s direct counterpart is WINE, which is not an emulator. Both offer translation and compatibility layer in order for .ELF syscalls to run on windows and vice versa. </a:t>
            </a:r>
            <a:br>
              <a:rPr lang="en-US" dirty="0"/>
            </a:br>
            <a:endParaRPr lang="en-US" dirty="0"/>
          </a:p>
          <a:p>
            <a:pPr algn="just"/>
            <a:r>
              <a:rPr lang="en-US" dirty="0"/>
              <a:t>WSLv2 is what Microsoft calls a lightweight VM that is built on top of Hyper-V type1 hypervisor, thus WSLv2 is a type1 VM. It has a fast boot time, reduced memory footprint and CPU usage thanks to ODRA / Elastic Resource Usage, and it is also efficient with the filesystem.</a:t>
            </a:r>
          </a:p>
        </p:txBody>
      </p:sp>
    </p:spTree>
    <p:extLst>
      <p:ext uri="{BB962C8B-B14F-4D97-AF65-F5344CB8AC3E}">
        <p14:creationId xmlns:p14="http://schemas.microsoft.com/office/powerpoint/2010/main" val="45451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3B719-B467-99EF-678D-5F54BDB91B68}"/>
              </a:ext>
            </a:extLst>
          </p:cNvPr>
          <p:cNvSpPr>
            <a:spLocks noGrp="1"/>
          </p:cNvSpPr>
          <p:nvPr>
            <p:ph type="title"/>
          </p:nvPr>
        </p:nvSpPr>
        <p:spPr/>
        <p:txBody>
          <a:bodyPr/>
          <a:lstStyle/>
          <a:p>
            <a:pPr algn="ctr"/>
            <a:r>
              <a:rPr lang="en-US" dirty="0"/>
              <a:t>Differences </a:t>
            </a:r>
          </a:p>
        </p:txBody>
      </p:sp>
      <p:sp>
        <p:nvSpPr>
          <p:cNvPr id="4" name="Text Placeholder 3">
            <a:extLst>
              <a:ext uri="{FF2B5EF4-FFF2-40B4-BE49-F238E27FC236}">
                <a16:creationId xmlns:a16="http://schemas.microsoft.com/office/drawing/2014/main" id="{0A67A3A9-620E-5EFC-5B92-CCAF2F16179B}"/>
              </a:ext>
            </a:extLst>
          </p:cNvPr>
          <p:cNvSpPr>
            <a:spLocks noGrp="1"/>
          </p:cNvSpPr>
          <p:nvPr>
            <p:ph type="body" idx="1"/>
          </p:nvPr>
        </p:nvSpPr>
        <p:spPr>
          <a:xfrm>
            <a:off x="836612" y="1412588"/>
            <a:ext cx="5157787" cy="556199"/>
          </a:xfrm>
        </p:spPr>
        <p:txBody>
          <a:bodyPr/>
          <a:lstStyle/>
          <a:p>
            <a:pPr algn="ctr"/>
            <a:r>
              <a:rPr lang="en-US" dirty="0"/>
              <a:t>WSLv1 </a:t>
            </a:r>
          </a:p>
        </p:txBody>
      </p:sp>
      <p:sp>
        <p:nvSpPr>
          <p:cNvPr id="5" name="Content Placeholder 4">
            <a:extLst>
              <a:ext uri="{FF2B5EF4-FFF2-40B4-BE49-F238E27FC236}">
                <a16:creationId xmlns:a16="http://schemas.microsoft.com/office/drawing/2014/main" id="{B23DCAD8-CEED-DA43-66FE-D88812F13FF5}"/>
              </a:ext>
            </a:extLst>
          </p:cNvPr>
          <p:cNvSpPr>
            <a:spLocks noGrp="1"/>
          </p:cNvSpPr>
          <p:nvPr>
            <p:ph sz="half" idx="2"/>
          </p:nvPr>
        </p:nvSpPr>
        <p:spPr>
          <a:xfrm>
            <a:off x="836612" y="1968787"/>
            <a:ext cx="5157787" cy="4334736"/>
          </a:xfrm>
        </p:spPr>
        <p:txBody>
          <a:bodyPr>
            <a:normAutofit fontScale="62500" lnSpcReduction="20000"/>
          </a:bodyPr>
          <a:lstStyle/>
          <a:p>
            <a:r>
              <a:rPr lang="en-US" dirty="0"/>
              <a:t>Can only translate/execute most of the .ELF 32bit only syscalls and binaries</a:t>
            </a:r>
          </a:p>
          <a:p>
            <a:r>
              <a:rPr lang="en-US" dirty="0"/>
              <a:t>Slow I/O and raw performance albeit being lighter than WSLv2</a:t>
            </a:r>
          </a:p>
          <a:p>
            <a:r>
              <a:rPr lang="en-US" dirty="0"/>
              <a:t>WSLv1 uses the same network as Windows and has the same address. This is due to the translation based driver architecture.</a:t>
            </a:r>
          </a:p>
          <a:p>
            <a:r>
              <a:rPr lang="en-US" dirty="0"/>
              <a:t>Slow access to Linux files but fast access to Windows files. Compared to this, WSLv2 has a more consistent performance when it comes to file manipulation.</a:t>
            </a:r>
          </a:p>
          <a:p>
            <a:r>
              <a:rPr lang="en-US" dirty="0"/>
              <a:t>Compatible with most systems and can run on lower end hardware</a:t>
            </a:r>
          </a:p>
          <a:p>
            <a:r>
              <a:rPr lang="en-US" dirty="0"/>
              <a:t>Due to its lightweight nature, WSLv1 is more suited to people who need to run simple scripts, commands or simple Linux tools</a:t>
            </a:r>
          </a:p>
          <a:p>
            <a:pPr marL="0" indent="0">
              <a:buNone/>
            </a:pPr>
            <a:endParaRPr lang="en-US" dirty="0"/>
          </a:p>
        </p:txBody>
      </p:sp>
      <p:sp>
        <p:nvSpPr>
          <p:cNvPr id="6" name="Text Placeholder 5">
            <a:extLst>
              <a:ext uri="{FF2B5EF4-FFF2-40B4-BE49-F238E27FC236}">
                <a16:creationId xmlns:a16="http://schemas.microsoft.com/office/drawing/2014/main" id="{8F2B5020-E49F-D3DC-55EC-3DB34B55685B}"/>
              </a:ext>
            </a:extLst>
          </p:cNvPr>
          <p:cNvSpPr>
            <a:spLocks noGrp="1"/>
          </p:cNvSpPr>
          <p:nvPr>
            <p:ph type="body" sz="quarter" idx="3"/>
          </p:nvPr>
        </p:nvSpPr>
        <p:spPr>
          <a:xfrm>
            <a:off x="6169024" y="1403063"/>
            <a:ext cx="5183188" cy="556199"/>
          </a:xfrm>
        </p:spPr>
        <p:txBody>
          <a:bodyPr/>
          <a:lstStyle/>
          <a:p>
            <a:pPr algn="ctr"/>
            <a:r>
              <a:rPr lang="en-US" dirty="0"/>
              <a:t>WSLv2</a:t>
            </a:r>
          </a:p>
        </p:txBody>
      </p:sp>
      <p:sp>
        <p:nvSpPr>
          <p:cNvPr id="7" name="Content Placeholder 6">
            <a:extLst>
              <a:ext uri="{FF2B5EF4-FFF2-40B4-BE49-F238E27FC236}">
                <a16:creationId xmlns:a16="http://schemas.microsoft.com/office/drawing/2014/main" id="{0283F404-8D4A-F2F7-7194-8D6295334ADE}"/>
              </a:ext>
            </a:extLst>
          </p:cNvPr>
          <p:cNvSpPr>
            <a:spLocks noGrp="1"/>
          </p:cNvSpPr>
          <p:nvPr>
            <p:ph sz="quarter" idx="4"/>
          </p:nvPr>
        </p:nvSpPr>
        <p:spPr>
          <a:xfrm>
            <a:off x="6197603" y="1968787"/>
            <a:ext cx="5183188" cy="4334736"/>
          </a:xfrm>
        </p:spPr>
        <p:txBody>
          <a:bodyPr>
            <a:normAutofit fontScale="62500" lnSpcReduction="20000"/>
          </a:bodyPr>
          <a:lstStyle/>
          <a:p>
            <a:r>
              <a:rPr lang="en-US" dirty="0"/>
              <a:t>Can deploy a full Linux kernel, thus having full compatibility with .ELF syscalls and binaries.</a:t>
            </a:r>
          </a:p>
          <a:p>
            <a:r>
              <a:rPr lang="en-US" dirty="0"/>
              <a:t>Can work efficiently with I/O thus outperforming by a factor of x3 WSLv1 when it comes to I/O tasks and compiling code. </a:t>
            </a:r>
          </a:p>
          <a:p>
            <a:r>
              <a:rPr lang="en-US" dirty="0"/>
              <a:t>WSLv2 network is isolated from the host network due to being a VM. Note that being a VM, the network is virtualized and most issues can be addressed with a simple port-forward.</a:t>
            </a:r>
          </a:p>
          <a:p>
            <a:r>
              <a:rPr lang="en-US" dirty="0"/>
              <a:t>Requires AMD-V / INTEL VT, SecondLayerAddressTranslation, DataExecutionPrevention, and at least 4gb of RAM.</a:t>
            </a:r>
          </a:p>
          <a:p>
            <a:r>
              <a:rPr lang="en-US" dirty="0"/>
              <a:t>With full docker support, WSLv2 is more suited to developers who need a complete Linux environment</a:t>
            </a:r>
          </a:p>
          <a:p>
            <a:endParaRPr lang="en-US" dirty="0"/>
          </a:p>
        </p:txBody>
      </p:sp>
    </p:spTree>
    <p:extLst>
      <p:ext uri="{BB962C8B-B14F-4D97-AF65-F5344CB8AC3E}">
        <p14:creationId xmlns:p14="http://schemas.microsoft.com/office/powerpoint/2010/main" val="3146927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612553A-9127-D262-C49B-8D73FFF9E608}"/>
              </a:ext>
            </a:extLst>
          </p:cNvPr>
          <p:cNvSpPr>
            <a:spLocks noGrp="1"/>
          </p:cNvSpPr>
          <p:nvPr>
            <p:ph type="title"/>
          </p:nvPr>
        </p:nvSpPr>
        <p:spPr>
          <a:xfrm>
            <a:off x="838200" y="365125"/>
            <a:ext cx="10515600" cy="867327"/>
          </a:xfrm>
        </p:spPr>
        <p:txBody>
          <a:bodyPr/>
          <a:lstStyle/>
          <a:p>
            <a:r>
              <a:rPr lang="en-US" dirty="0"/>
              <a:t>Architecture of WSLv1- Drivers </a:t>
            </a:r>
          </a:p>
        </p:txBody>
      </p:sp>
      <p:sp>
        <p:nvSpPr>
          <p:cNvPr id="8" name="Content Placeholder 7">
            <a:extLst>
              <a:ext uri="{FF2B5EF4-FFF2-40B4-BE49-F238E27FC236}">
                <a16:creationId xmlns:a16="http://schemas.microsoft.com/office/drawing/2014/main" id="{5EC7B048-94DF-92D6-D712-2C87342AFD08}"/>
              </a:ext>
            </a:extLst>
          </p:cNvPr>
          <p:cNvSpPr>
            <a:spLocks noGrp="1"/>
          </p:cNvSpPr>
          <p:nvPr>
            <p:ph idx="1"/>
          </p:nvPr>
        </p:nvSpPr>
        <p:spPr>
          <a:xfrm>
            <a:off x="838200" y="1232452"/>
            <a:ext cx="10515600" cy="4944511"/>
          </a:xfrm>
        </p:spPr>
        <p:txBody>
          <a:bodyPr>
            <a:normAutofit fontScale="85000" lnSpcReduction="20000"/>
          </a:bodyPr>
          <a:lstStyle/>
          <a:p>
            <a:r>
              <a:rPr lang="en-US" dirty="0"/>
              <a:t>WSLv1 is a collection of tools such as: LXss.sys, Lxcore.sys, VoIFs, Drvs. LXss and Lxcore are essential for the management of Linux syscalls and translation of those, while VoIFs and Drvs are used for I/O needs.</a:t>
            </a:r>
          </a:p>
          <a:p>
            <a:r>
              <a:rPr lang="en-US" dirty="0"/>
              <a:t>LXss -&gt; Is a kernel mode driver with the role of a broker, it facilitates the invocation of Linux binaries. It does this by either fully translating them into their win32 counterpart, or by preparing the data for the execution of a win32 syscall with an equivalent result. </a:t>
            </a:r>
          </a:p>
          <a:p>
            <a:r>
              <a:rPr lang="en-US" dirty="0"/>
              <a:t>Lxcore -&gt; Another kernel mode driver, it is tasked with deeper integration of the Linux environment. It does this by translating lower lever Linux syscalls. Lxcore is also tasked with mimicking the Linux Kernel results of the said syscalls and tasks. </a:t>
            </a:r>
            <a:br>
              <a:rPr lang="en-US" dirty="0"/>
            </a:br>
            <a:r>
              <a:rPr lang="en-US" dirty="0"/>
              <a:t>Another important task of Lxcore is that of managing resources that WSLv1 need. </a:t>
            </a:r>
          </a:p>
          <a:p>
            <a:r>
              <a:rPr lang="en-US" dirty="0"/>
              <a:t>Both of the drivers work together in order to ensure the compatibility of Linux syscalls, LXss manages the higher level and </a:t>
            </a:r>
            <a:r>
              <a:rPr lang="en-US"/>
              <a:t>user-mode Q, </a:t>
            </a:r>
            <a:r>
              <a:rPr lang="en-US" dirty="0"/>
              <a:t>while </a:t>
            </a:r>
            <a:r>
              <a:rPr lang="en-US" dirty="0" err="1"/>
              <a:t>Lxcore</a:t>
            </a:r>
            <a:r>
              <a:rPr lang="en-US" dirty="0"/>
              <a:t> manages resources and the lower level </a:t>
            </a:r>
            <a:r>
              <a:rPr lang="en-US" dirty="0" err="1"/>
              <a:t>syscalls</a:t>
            </a:r>
            <a:r>
              <a:rPr lang="en-US" dirty="0"/>
              <a:t>. </a:t>
            </a:r>
          </a:p>
        </p:txBody>
      </p:sp>
    </p:spTree>
    <p:extLst>
      <p:ext uri="{BB962C8B-B14F-4D97-AF65-F5344CB8AC3E}">
        <p14:creationId xmlns:p14="http://schemas.microsoft.com/office/powerpoint/2010/main" val="2808065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D8E53-959A-5210-981C-2778E4F406B0}"/>
              </a:ext>
            </a:extLst>
          </p:cNvPr>
          <p:cNvSpPr>
            <a:spLocks noGrp="1"/>
          </p:cNvSpPr>
          <p:nvPr>
            <p:ph type="title"/>
          </p:nvPr>
        </p:nvSpPr>
        <p:spPr>
          <a:xfrm>
            <a:off x="838200" y="365126"/>
            <a:ext cx="10515600" cy="928654"/>
          </a:xfrm>
        </p:spPr>
        <p:txBody>
          <a:bodyPr/>
          <a:lstStyle/>
          <a:p>
            <a:r>
              <a:rPr lang="en-US" dirty="0" err="1"/>
              <a:t>Arhitecture</a:t>
            </a:r>
            <a:r>
              <a:rPr lang="en-US" dirty="0"/>
              <a:t> of WSLv1 - </a:t>
            </a:r>
            <a:r>
              <a:rPr lang="en-US" dirty="0" err="1"/>
              <a:t>Syscalls</a:t>
            </a:r>
            <a:endParaRPr lang="en-US" dirty="0"/>
          </a:p>
        </p:txBody>
      </p:sp>
      <p:sp>
        <p:nvSpPr>
          <p:cNvPr id="3" name="Content Placeholder 2">
            <a:extLst>
              <a:ext uri="{FF2B5EF4-FFF2-40B4-BE49-F238E27FC236}">
                <a16:creationId xmlns:a16="http://schemas.microsoft.com/office/drawing/2014/main" id="{3179665E-A708-7A1B-AE80-62EA5601C0A7}"/>
              </a:ext>
            </a:extLst>
          </p:cNvPr>
          <p:cNvSpPr>
            <a:spLocks noGrp="1"/>
          </p:cNvSpPr>
          <p:nvPr>
            <p:ph idx="1"/>
          </p:nvPr>
        </p:nvSpPr>
        <p:spPr>
          <a:xfrm>
            <a:off x="838199" y="1293780"/>
            <a:ext cx="11146277" cy="4883183"/>
          </a:xfrm>
        </p:spPr>
        <p:txBody>
          <a:bodyPr>
            <a:normAutofit fontScale="92500" lnSpcReduction="20000"/>
          </a:bodyPr>
          <a:lstStyle/>
          <a:p>
            <a:r>
              <a:rPr lang="en-US" dirty="0"/>
              <a:t>The way </a:t>
            </a:r>
            <a:r>
              <a:rPr lang="en-US" dirty="0" err="1"/>
              <a:t>syscalls</a:t>
            </a:r>
            <a:r>
              <a:rPr lang="en-US" dirty="0"/>
              <a:t> are </a:t>
            </a:r>
            <a:r>
              <a:rPr lang="en-US" dirty="0" err="1"/>
              <a:t>exectured</a:t>
            </a:r>
            <a:r>
              <a:rPr lang="en-US" dirty="0"/>
              <a:t> is dictated by ABI and RAX register. The RAX tells the system which </a:t>
            </a:r>
            <a:r>
              <a:rPr lang="en-US" dirty="0" err="1"/>
              <a:t>syscall</a:t>
            </a:r>
            <a:r>
              <a:rPr lang="en-US" dirty="0"/>
              <a:t> to execute/load, and ABI dictates the order of steps and the rules of execution. ABI and RAX register differs on NT Kernel and on Linux Kernel. </a:t>
            </a:r>
            <a:br>
              <a:rPr lang="en-US" dirty="0"/>
            </a:br>
            <a:r>
              <a:rPr lang="en-US" dirty="0"/>
              <a:t>The general order of steps is : the </a:t>
            </a:r>
            <a:r>
              <a:rPr lang="en-US" dirty="0" err="1"/>
              <a:t>syscall</a:t>
            </a:r>
            <a:r>
              <a:rPr lang="en-US" dirty="0"/>
              <a:t> parameters are loaded into the registers, the processors transits into kernel mode, execute, transits back into user mode and the result are displayed. In the case of Linux Kernel, the result are displayed as positive integers, while in NT Kernel, they are displayed as negative integers. While the steps are similar, some things are different, including RAX and ABI.</a:t>
            </a:r>
          </a:p>
          <a:p>
            <a:r>
              <a:rPr lang="en-US" dirty="0"/>
              <a:t>All of this is done with the help of Pico drivers, LXss.sys and </a:t>
            </a:r>
            <a:r>
              <a:rPr lang="en-US" dirty="0" err="1"/>
              <a:t>Lxcore</a:t>
            </a:r>
            <a:r>
              <a:rPr lang="en-US" dirty="0"/>
              <a:t>. </a:t>
            </a:r>
          </a:p>
          <a:p>
            <a:r>
              <a:rPr lang="en-US" dirty="0"/>
              <a:t>There are about 235 Linux </a:t>
            </a:r>
            <a:r>
              <a:rPr lang="en-US" dirty="0" err="1"/>
              <a:t>syscalls</a:t>
            </a:r>
            <a:r>
              <a:rPr lang="en-US" dirty="0"/>
              <a:t> compatible with WSLv1. WSLv2 has full compatibility with Linux </a:t>
            </a:r>
            <a:r>
              <a:rPr lang="en-US" dirty="0" err="1"/>
              <a:t>syscalls</a:t>
            </a:r>
            <a:r>
              <a:rPr lang="en-US" dirty="0"/>
              <a:t> thanks to the full Linux Kernel </a:t>
            </a:r>
          </a:p>
          <a:p>
            <a:r>
              <a:rPr lang="en-US" dirty="0"/>
              <a:t>All .ELF </a:t>
            </a:r>
            <a:r>
              <a:rPr lang="en-US" dirty="0" err="1"/>
              <a:t>syscalls</a:t>
            </a:r>
            <a:r>
              <a:rPr lang="en-US" dirty="0"/>
              <a:t> are unaltered, the Linux apps and processes will believe that the .ELF </a:t>
            </a:r>
            <a:r>
              <a:rPr lang="en-US" dirty="0" err="1"/>
              <a:t>syscalls</a:t>
            </a:r>
            <a:r>
              <a:rPr lang="en-US" dirty="0"/>
              <a:t> are </a:t>
            </a:r>
            <a:r>
              <a:rPr lang="en-US" dirty="0" err="1"/>
              <a:t>trully</a:t>
            </a:r>
            <a:r>
              <a:rPr lang="en-US" dirty="0"/>
              <a:t> processed in a Linux machine.</a:t>
            </a:r>
          </a:p>
        </p:txBody>
      </p:sp>
    </p:spTree>
    <p:extLst>
      <p:ext uri="{BB962C8B-B14F-4D97-AF65-F5344CB8AC3E}">
        <p14:creationId xmlns:p14="http://schemas.microsoft.com/office/powerpoint/2010/main" val="219832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A358E-7878-10C5-1937-D7A70F8E515C}"/>
              </a:ext>
            </a:extLst>
          </p:cNvPr>
          <p:cNvSpPr>
            <a:spLocks noGrp="1"/>
          </p:cNvSpPr>
          <p:nvPr>
            <p:ph type="title"/>
          </p:nvPr>
        </p:nvSpPr>
        <p:spPr/>
        <p:txBody>
          <a:bodyPr/>
          <a:lstStyle/>
          <a:p>
            <a:r>
              <a:rPr lang="en-US" dirty="0" err="1"/>
              <a:t>Arhitecture</a:t>
            </a:r>
            <a:r>
              <a:rPr lang="en-US" dirty="0"/>
              <a:t> of WSLv1 – Pico Processes </a:t>
            </a:r>
          </a:p>
        </p:txBody>
      </p:sp>
      <p:sp>
        <p:nvSpPr>
          <p:cNvPr id="3" name="Content Placeholder 2">
            <a:extLst>
              <a:ext uri="{FF2B5EF4-FFF2-40B4-BE49-F238E27FC236}">
                <a16:creationId xmlns:a16="http://schemas.microsoft.com/office/drawing/2014/main" id="{C59EC152-1326-C6DE-8BFA-B8ACF1495B26}"/>
              </a:ext>
            </a:extLst>
          </p:cNvPr>
          <p:cNvSpPr>
            <a:spLocks noGrp="1"/>
          </p:cNvSpPr>
          <p:nvPr>
            <p:ph idx="1"/>
          </p:nvPr>
        </p:nvSpPr>
        <p:spPr/>
        <p:txBody>
          <a:bodyPr/>
          <a:lstStyle/>
          <a:p>
            <a:r>
              <a:rPr lang="en-US" dirty="0"/>
              <a:t>Instead of wrapping the non-native functions of Linux </a:t>
            </a:r>
            <a:r>
              <a:rPr lang="en-US" dirty="0" err="1"/>
              <a:t>syscalls</a:t>
            </a:r>
            <a:r>
              <a:rPr lang="en-US" dirty="0"/>
              <a:t> into the win32 </a:t>
            </a:r>
            <a:r>
              <a:rPr lang="en-US" dirty="0" err="1"/>
              <a:t>syscalls</a:t>
            </a:r>
            <a:r>
              <a:rPr lang="en-US" dirty="0"/>
              <a:t>, WSL isolates the </a:t>
            </a:r>
            <a:r>
              <a:rPr lang="en-US" dirty="0" err="1"/>
              <a:t>linux</a:t>
            </a:r>
            <a:r>
              <a:rPr lang="en-US" dirty="0"/>
              <a:t> processes into a minimal processed called Pico Processes. It has its own </a:t>
            </a:r>
            <a:r>
              <a:rPr lang="en-US" dirty="0" err="1"/>
              <a:t>syscall</a:t>
            </a:r>
            <a:r>
              <a:rPr lang="en-US" dirty="0"/>
              <a:t> and is managed by </a:t>
            </a:r>
            <a:r>
              <a:rPr lang="en-US" dirty="0" err="1"/>
              <a:t>LXss</a:t>
            </a:r>
            <a:r>
              <a:rPr lang="en-US" dirty="0"/>
              <a:t> and </a:t>
            </a:r>
            <a:r>
              <a:rPr lang="en-US" dirty="0" err="1"/>
              <a:t>Lxcore</a:t>
            </a:r>
            <a:r>
              <a:rPr lang="en-US" dirty="0"/>
              <a:t> drivers with some reutilization of the original NT implementation. </a:t>
            </a:r>
          </a:p>
          <a:p>
            <a:r>
              <a:rPr lang="en-US" dirty="0"/>
              <a:t>A Pico process is associated with its respective Pico provider drivers, that runs in kernel mode. NT Kernel passes all the </a:t>
            </a:r>
            <a:r>
              <a:rPr lang="en-US" dirty="0" err="1"/>
              <a:t>syscalls</a:t>
            </a:r>
            <a:r>
              <a:rPr lang="en-US" dirty="0"/>
              <a:t> made by the </a:t>
            </a:r>
            <a:r>
              <a:rPr lang="en-US" dirty="0" err="1"/>
              <a:t>usermode</a:t>
            </a:r>
            <a:r>
              <a:rPr lang="en-US" dirty="0"/>
              <a:t> Pico processes to its respective driver in order to be managed as the driver sees fit. The NT Kernel provides the I/O, thread scheduling and memory management.</a:t>
            </a:r>
          </a:p>
        </p:txBody>
      </p:sp>
    </p:spTree>
    <p:extLst>
      <p:ext uri="{BB962C8B-B14F-4D97-AF65-F5344CB8AC3E}">
        <p14:creationId xmlns:p14="http://schemas.microsoft.com/office/powerpoint/2010/main" val="1439636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216AB9D-3C9F-0CD1-92BC-F7128A468704}"/>
              </a:ext>
            </a:extLst>
          </p:cNvPr>
          <p:cNvSpPr>
            <a:spLocks noGrp="1"/>
          </p:cNvSpPr>
          <p:nvPr>
            <p:ph type="title"/>
          </p:nvPr>
        </p:nvSpPr>
        <p:spPr/>
        <p:txBody>
          <a:bodyPr/>
          <a:lstStyle/>
          <a:p>
            <a:r>
              <a:rPr lang="en-US" dirty="0" err="1"/>
              <a:t>Arhitecture</a:t>
            </a:r>
            <a:r>
              <a:rPr lang="en-US" dirty="0"/>
              <a:t> of WSLv1 – Network and fs</a:t>
            </a:r>
          </a:p>
        </p:txBody>
      </p:sp>
      <p:sp>
        <p:nvSpPr>
          <p:cNvPr id="10" name="Content Placeholder 9">
            <a:extLst>
              <a:ext uri="{FF2B5EF4-FFF2-40B4-BE49-F238E27FC236}">
                <a16:creationId xmlns:a16="http://schemas.microsoft.com/office/drawing/2014/main" id="{FB99FC23-BD22-15A1-C746-20B791F94EB6}"/>
              </a:ext>
            </a:extLst>
          </p:cNvPr>
          <p:cNvSpPr>
            <a:spLocks noGrp="1"/>
          </p:cNvSpPr>
          <p:nvPr>
            <p:ph idx="1"/>
          </p:nvPr>
        </p:nvSpPr>
        <p:spPr/>
        <p:txBody>
          <a:bodyPr>
            <a:normAutofit lnSpcReduction="10000"/>
          </a:bodyPr>
          <a:lstStyle/>
          <a:p>
            <a:r>
              <a:rPr lang="en-US" dirty="0"/>
              <a:t>The network of WSLv1 is the same as the network of the Windows host, it is not mirrored, it is just shared. The IP of the hosts is the IP of the…”guest”. It cant get simpler than this.</a:t>
            </a:r>
          </a:p>
          <a:p>
            <a:r>
              <a:rPr lang="en-US" dirty="0"/>
              <a:t>With regards to filesystems, because of the nature of WSLv1, the I/O of the Linux files is quite slow. This is managed by the </a:t>
            </a:r>
            <a:r>
              <a:rPr lang="en-US" dirty="0" err="1"/>
              <a:t>VoIFs</a:t>
            </a:r>
            <a:r>
              <a:rPr lang="en-US" dirty="0"/>
              <a:t> and </a:t>
            </a:r>
            <a:r>
              <a:rPr lang="en-US" dirty="0" err="1"/>
              <a:t>Drvs</a:t>
            </a:r>
            <a:r>
              <a:rPr lang="en-US" dirty="0"/>
              <a:t> drivers, that manage the translation of the Linux filesystem into Windows filesystem. WSL2 doesn’t have this issue, thanks to the use of a full Linux Kernel, I/O is quite fast and efficient, albeit it has some issues when it comes to reading or managing windows files. The translation is done by the previously mentioned drivers.</a:t>
            </a:r>
          </a:p>
        </p:txBody>
      </p:sp>
    </p:spTree>
    <p:extLst>
      <p:ext uri="{BB962C8B-B14F-4D97-AF65-F5344CB8AC3E}">
        <p14:creationId xmlns:p14="http://schemas.microsoft.com/office/powerpoint/2010/main" val="4285826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88</TotalTime>
  <Words>1041</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W_S_L 1 &amp; 2</vt:lpstr>
      <vt:lpstr>Introduction to WSL</vt:lpstr>
      <vt:lpstr>Differences </vt:lpstr>
      <vt:lpstr>Architecture of WSLv1- Drivers </vt:lpstr>
      <vt:lpstr>Arhitecture of WSLv1 - Syscalls</vt:lpstr>
      <vt:lpstr>Arhitecture of WSLv1 – Pico Processes </vt:lpstr>
      <vt:lpstr>Arhitecture of WSLv1 – Network and fs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Reti Matei</dc:creator>
  <cp:lastModifiedBy>Reti Matei</cp:lastModifiedBy>
  <cp:revision>2</cp:revision>
  <dcterms:created xsi:type="dcterms:W3CDTF">2024-10-22T12:45:46Z</dcterms:created>
  <dcterms:modified xsi:type="dcterms:W3CDTF">2024-10-22T15:09:33Z</dcterms:modified>
</cp:coreProperties>
</file>