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880"/>
    <a:srgbClr val="EEDDCB"/>
    <a:srgbClr val="AB8E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6822C-4A61-434D-B1F0-A31383856DD2}" v="2656" dt="2023-12-10T22:47:47.139"/>
    <p1510:client id="{6C553BFA-5854-B748-9A23-6EFFC63BD514}" v="2644" dt="2023-12-10T23:25:42.367"/>
    <p1510:client id="{EC6548F6-A5E0-4A5C-98FC-E20B244B0B95}" v="2982" dt="2023-12-10T22:46:52.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ABE2DFBB-7CE6-4CED-8C4B-4153AD18357E}"/>
    <pc:docChg chg="modSld">
      <pc:chgData name="Guest User" userId="" providerId="Windows Live" clId="Web-{ABE2DFBB-7CE6-4CED-8C4B-4153AD18357E}" dt="2023-12-06T15:29:03.224" v="0" actId="20577"/>
      <pc:docMkLst>
        <pc:docMk/>
      </pc:docMkLst>
      <pc:sldChg chg="modSp">
        <pc:chgData name="Guest User" userId="" providerId="Windows Live" clId="Web-{ABE2DFBB-7CE6-4CED-8C4B-4153AD18357E}" dt="2023-12-06T15:29:03.224" v="0" actId="20577"/>
        <pc:sldMkLst>
          <pc:docMk/>
          <pc:sldMk cId="2239577250" sldId="260"/>
        </pc:sldMkLst>
        <pc:spChg chg="mod">
          <ac:chgData name="Guest User" userId="" providerId="Windows Live" clId="Web-{ABE2DFBB-7CE6-4CED-8C4B-4153AD18357E}" dt="2023-12-06T15:29:03.224" v="0" actId="20577"/>
          <ac:spMkLst>
            <pc:docMk/>
            <pc:sldMk cId="2239577250" sldId="260"/>
            <ac:spMk id="2" creationId="{5ACDFCE2-CA21-EED7-16D4-C831FA634054}"/>
          </ac:spMkLst>
        </pc:spChg>
      </pc:sldChg>
    </pc:docChg>
  </pc:docChgLst>
  <pc:docChgLst>
    <pc:chgData name="Anova Youngers" userId="01da606f1a43c1e9" providerId="Windows Live" clId="Web-{FF2F342A-34E3-4DB3-8348-3F4CC21613FC}"/>
    <pc:docChg chg="modSld">
      <pc:chgData name="Anova Youngers" userId="01da606f1a43c1e9" providerId="Windows Live" clId="Web-{FF2F342A-34E3-4DB3-8348-3F4CC21613FC}" dt="2023-12-06T16:28:45.028" v="53" actId="20577"/>
      <pc:docMkLst>
        <pc:docMk/>
      </pc:docMkLst>
      <pc:sldChg chg="modSp">
        <pc:chgData name="Anova Youngers" userId="01da606f1a43c1e9" providerId="Windows Live" clId="Web-{FF2F342A-34E3-4DB3-8348-3F4CC21613FC}" dt="2023-12-06T16:28:45.028" v="53" actId="20577"/>
        <pc:sldMkLst>
          <pc:docMk/>
          <pc:sldMk cId="1648628543" sldId="257"/>
        </pc:sldMkLst>
        <pc:spChg chg="mod">
          <ac:chgData name="Anova Youngers" userId="01da606f1a43c1e9" providerId="Windows Live" clId="Web-{FF2F342A-34E3-4DB3-8348-3F4CC21613FC}" dt="2023-12-06T16:28:45.028" v="53" actId="20577"/>
          <ac:spMkLst>
            <pc:docMk/>
            <pc:sldMk cId="1648628543" sldId="257"/>
            <ac:spMk id="9" creationId="{043B8A99-ADF6-0307-490F-C733ABE2ABEB}"/>
          </ac:spMkLst>
        </pc:spChg>
      </pc:sldChg>
      <pc:sldChg chg="modSp">
        <pc:chgData name="Anova Youngers" userId="01da606f1a43c1e9" providerId="Windows Live" clId="Web-{FF2F342A-34E3-4DB3-8348-3F4CC21613FC}" dt="2023-12-06T16:23:29.291" v="38" actId="20577"/>
        <pc:sldMkLst>
          <pc:docMk/>
          <pc:sldMk cId="3397793932" sldId="262"/>
        </pc:sldMkLst>
        <pc:spChg chg="mod">
          <ac:chgData name="Anova Youngers" userId="01da606f1a43c1e9" providerId="Windows Live" clId="Web-{FF2F342A-34E3-4DB3-8348-3F4CC21613FC}" dt="2023-12-06T16:23:29.291" v="38" actId="20577"/>
          <ac:spMkLst>
            <pc:docMk/>
            <pc:sldMk cId="3397793932" sldId="262"/>
            <ac:spMk id="1034" creationId="{4F4FA770-61C0-B89A-3163-6B43409754AC}"/>
          </ac:spMkLst>
        </pc:spChg>
      </pc:sldChg>
    </pc:docChg>
  </pc:docChgLst>
  <pc:docChgLst>
    <pc:chgData name="Guest User" providerId="Windows Live" clId="Web-{DC73B407-4359-4BA6-ACFD-DA4C049481C1}"/>
    <pc:docChg chg="modSld">
      <pc:chgData name="Guest User" userId="" providerId="Windows Live" clId="Web-{DC73B407-4359-4BA6-ACFD-DA4C049481C1}" dt="2023-12-06T02:36:25.675" v="1" actId="1076"/>
      <pc:docMkLst>
        <pc:docMk/>
      </pc:docMkLst>
      <pc:sldChg chg="modSp">
        <pc:chgData name="Guest User" userId="" providerId="Windows Live" clId="Web-{DC73B407-4359-4BA6-ACFD-DA4C049481C1}" dt="2023-12-06T02:36:25.675" v="1" actId="1076"/>
        <pc:sldMkLst>
          <pc:docMk/>
          <pc:sldMk cId="3024685045" sldId="256"/>
        </pc:sldMkLst>
        <pc:picChg chg="mod">
          <ac:chgData name="Guest User" userId="" providerId="Windows Live" clId="Web-{DC73B407-4359-4BA6-ACFD-DA4C049481C1}" dt="2023-12-06T02:36:25.675" v="1" actId="1076"/>
          <ac:picMkLst>
            <pc:docMk/>
            <pc:sldMk cId="3024685045" sldId="256"/>
            <ac:picMk id="4" creationId="{B414473E-9E1E-6EAF-B8A3-668486FB0272}"/>
          </ac:picMkLst>
        </pc:picChg>
      </pc:sldChg>
    </pc:docChg>
  </pc:docChgLst>
  <pc:docChgLst>
    <pc:chgData name="Anova Youngers" userId="01da606f1a43c1e9" providerId="LiveId" clId="{6C553BFA-5854-B748-9A23-6EFFC63BD514}"/>
    <pc:docChg chg="undo custSel modSld">
      <pc:chgData name="Anova Youngers" userId="01da606f1a43c1e9" providerId="LiveId" clId="{6C553BFA-5854-B748-9A23-6EFFC63BD514}" dt="2023-12-10T23:25:42.367" v="3742" actId="14100"/>
      <pc:docMkLst>
        <pc:docMk/>
      </pc:docMkLst>
      <pc:sldChg chg="addSp modSp mod modNotesTx">
        <pc:chgData name="Anova Youngers" userId="01da606f1a43c1e9" providerId="LiveId" clId="{6C553BFA-5854-B748-9A23-6EFFC63BD514}" dt="2023-12-10T23:25:42.367" v="3742" actId="14100"/>
        <pc:sldMkLst>
          <pc:docMk/>
          <pc:sldMk cId="1648628543" sldId="257"/>
        </pc:sldMkLst>
        <pc:spChg chg="mod">
          <ac:chgData name="Anova Youngers" userId="01da606f1a43c1e9" providerId="LiveId" clId="{6C553BFA-5854-B748-9A23-6EFFC63BD514}" dt="2023-12-10T21:23:08.003" v="1199" actId="20577"/>
          <ac:spMkLst>
            <pc:docMk/>
            <pc:sldMk cId="1648628543" sldId="257"/>
            <ac:spMk id="8" creationId="{83E1E047-A1AD-4EBC-9BDE-9893BE815F4E}"/>
          </ac:spMkLst>
        </pc:spChg>
        <pc:spChg chg="mod">
          <ac:chgData name="Anova Youngers" userId="01da606f1a43c1e9" providerId="LiveId" clId="{6C553BFA-5854-B748-9A23-6EFFC63BD514}" dt="2023-12-08T16:08:39.326" v="222" actId="1076"/>
          <ac:spMkLst>
            <pc:docMk/>
            <pc:sldMk cId="1648628543" sldId="257"/>
            <ac:spMk id="9" creationId="{043B8A99-ADF6-0307-490F-C733ABE2ABEB}"/>
          </ac:spMkLst>
        </pc:spChg>
        <pc:spChg chg="add mod">
          <ac:chgData name="Anova Youngers" userId="01da606f1a43c1e9" providerId="LiveId" clId="{6C553BFA-5854-B748-9A23-6EFFC63BD514}" dt="2023-12-08T16:37:15.929" v="296" actId="1076"/>
          <ac:spMkLst>
            <pc:docMk/>
            <pc:sldMk cId="1648628543" sldId="257"/>
            <ac:spMk id="11" creationId="{402C3B0A-1536-B353-8F7A-C8F624E7A14F}"/>
          </ac:spMkLst>
        </pc:spChg>
        <pc:spChg chg="add mod">
          <ac:chgData name="Anova Youngers" userId="01da606f1a43c1e9" providerId="LiveId" clId="{6C553BFA-5854-B748-9A23-6EFFC63BD514}" dt="2023-12-10T22:00:37.544" v="2247" actId="113"/>
          <ac:spMkLst>
            <pc:docMk/>
            <pc:sldMk cId="1648628543" sldId="257"/>
            <ac:spMk id="14" creationId="{7109A4D4-FE25-ACAD-556D-7CDBB58C2C0E}"/>
          </ac:spMkLst>
        </pc:spChg>
        <pc:spChg chg="add mod">
          <ac:chgData name="Anova Youngers" userId="01da606f1a43c1e9" providerId="LiveId" clId="{6C553BFA-5854-B748-9A23-6EFFC63BD514}" dt="2023-12-08T17:01:05.526" v="1154" actId="1076"/>
          <ac:spMkLst>
            <pc:docMk/>
            <pc:sldMk cId="1648628543" sldId="257"/>
            <ac:spMk id="15" creationId="{A034CDC5-1E8E-7172-F6F0-ED8806284FE3}"/>
          </ac:spMkLst>
        </pc:spChg>
        <pc:spChg chg="add mod">
          <ac:chgData name="Anova Youngers" userId="01da606f1a43c1e9" providerId="LiveId" clId="{6C553BFA-5854-B748-9A23-6EFFC63BD514}" dt="2023-12-10T22:00:46.565" v="2248" actId="20577"/>
          <ac:spMkLst>
            <pc:docMk/>
            <pc:sldMk cId="1648628543" sldId="257"/>
            <ac:spMk id="18" creationId="{BE8D5DEA-371F-697F-C5FC-95493BA59D83}"/>
          </ac:spMkLst>
        </pc:spChg>
        <pc:picChg chg="add mod">
          <ac:chgData name="Anova Youngers" userId="01da606f1a43c1e9" providerId="LiveId" clId="{6C553BFA-5854-B748-9A23-6EFFC63BD514}" dt="2023-12-08T17:01:16.670" v="1156" actId="1076"/>
          <ac:picMkLst>
            <pc:docMk/>
            <pc:sldMk cId="1648628543" sldId="257"/>
            <ac:picMk id="10" creationId="{7E33020D-73A3-8E6A-FA94-1311A5236445}"/>
          </ac:picMkLst>
        </pc:picChg>
        <pc:picChg chg="add mod">
          <ac:chgData name="Anova Youngers" userId="01da606f1a43c1e9" providerId="LiveId" clId="{6C553BFA-5854-B748-9A23-6EFFC63BD514}" dt="2023-12-10T23:25:42.367" v="3742" actId="14100"/>
          <ac:picMkLst>
            <pc:docMk/>
            <pc:sldMk cId="1648628543" sldId="257"/>
            <ac:picMk id="13" creationId="{3B6DFBBB-0E1E-3972-31E5-D1593DFEB4AD}"/>
          </ac:picMkLst>
        </pc:picChg>
      </pc:sldChg>
      <pc:sldChg chg="addSp delSp modSp mod modNotesTx">
        <pc:chgData name="Anova Youngers" userId="01da606f1a43c1e9" providerId="LiveId" clId="{6C553BFA-5854-B748-9A23-6EFFC63BD514}" dt="2023-12-10T22:53:07.181" v="3421"/>
        <pc:sldMkLst>
          <pc:docMk/>
          <pc:sldMk cId="3389219178" sldId="258"/>
        </pc:sldMkLst>
        <pc:spChg chg="mod">
          <ac:chgData name="Anova Youngers" userId="01da606f1a43c1e9" providerId="LiveId" clId="{6C553BFA-5854-B748-9A23-6EFFC63BD514}" dt="2023-12-10T21:23:30.776" v="1210" actId="20577"/>
          <ac:spMkLst>
            <pc:docMk/>
            <pc:sldMk cId="3389219178" sldId="258"/>
            <ac:spMk id="2" creationId="{5ACDFCE2-CA21-EED7-16D4-C831FA634054}"/>
          </ac:spMkLst>
        </pc:spChg>
        <pc:spChg chg="add mod">
          <ac:chgData name="Anova Youngers" userId="01da606f1a43c1e9" providerId="LiveId" clId="{6C553BFA-5854-B748-9A23-6EFFC63BD514}" dt="2023-12-10T21:20:12.555" v="1175" actId="1076"/>
          <ac:spMkLst>
            <pc:docMk/>
            <pc:sldMk cId="3389219178" sldId="258"/>
            <ac:spMk id="3" creationId="{135E9149-40A1-5448-686F-162E76417B3C}"/>
          </ac:spMkLst>
        </pc:spChg>
        <pc:spChg chg="mod">
          <ac:chgData name="Anova Youngers" userId="01da606f1a43c1e9" providerId="LiveId" clId="{6C553BFA-5854-B748-9A23-6EFFC63BD514}" dt="2023-12-10T21:20:20.495" v="1176" actId="20577"/>
          <ac:spMkLst>
            <pc:docMk/>
            <pc:sldMk cId="3389219178" sldId="258"/>
            <ac:spMk id="4" creationId="{C9F6BC2C-CCC6-852C-71B0-4B014FF4FA82}"/>
          </ac:spMkLst>
        </pc:spChg>
        <pc:picChg chg="add del mod">
          <ac:chgData name="Anova Youngers" userId="01da606f1a43c1e9" providerId="LiveId" clId="{6C553BFA-5854-B748-9A23-6EFFC63BD514}" dt="2023-12-10T21:18:03.718" v="1160" actId="478"/>
          <ac:picMkLst>
            <pc:docMk/>
            <pc:sldMk cId="3389219178" sldId="258"/>
            <ac:picMk id="6" creationId="{D4031EAC-4737-5500-A6E6-D1C027D61707}"/>
          </ac:picMkLst>
        </pc:picChg>
        <pc:picChg chg="add mod">
          <ac:chgData name="Anova Youngers" userId="01da606f1a43c1e9" providerId="LiveId" clId="{6C553BFA-5854-B748-9A23-6EFFC63BD514}" dt="2023-12-10T21:22:40.014" v="1190" actId="1076"/>
          <ac:picMkLst>
            <pc:docMk/>
            <pc:sldMk cId="3389219178" sldId="258"/>
            <ac:picMk id="7" creationId="{9654D23B-DC73-58CC-DF4A-510A87585C7A}"/>
          </ac:picMkLst>
        </pc:picChg>
        <pc:picChg chg="add mod">
          <ac:chgData name="Anova Youngers" userId="01da606f1a43c1e9" providerId="LiveId" clId="{6C553BFA-5854-B748-9A23-6EFFC63BD514}" dt="2023-12-10T21:22:43.096" v="1191" actId="1076"/>
          <ac:picMkLst>
            <pc:docMk/>
            <pc:sldMk cId="3389219178" sldId="258"/>
            <ac:picMk id="8" creationId="{B0EF6CE7-E558-3F40-EBBC-F24879073471}"/>
          </ac:picMkLst>
        </pc:picChg>
        <pc:picChg chg="add mod">
          <ac:chgData name="Anova Youngers" userId="01da606f1a43c1e9" providerId="LiveId" clId="{6C553BFA-5854-B748-9A23-6EFFC63BD514}" dt="2023-12-10T21:22:45.161" v="1192" actId="1076"/>
          <ac:picMkLst>
            <pc:docMk/>
            <pc:sldMk cId="3389219178" sldId="258"/>
            <ac:picMk id="9" creationId="{455027D0-11BD-CBF0-7A5B-EB544F741468}"/>
          </ac:picMkLst>
        </pc:picChg>
      </pc:sldChg>
      <pc:sldChg chg="modNotesTx">
        <pc:chgData name="Anova Youngers" userId="01da606f1a43c1e9" providerId="LiveId" clId="{6C553BFA-5854-B748-9A23-6EFFC63BD514}" dt="2023-12-10T23:08:07.540" v="3740" actId="20577"/>
        <pc:sldMkLst>
          <pc:docMk/>
          <pc:sldMk cId="983029540" sldId="261"/>
        </pc:sldMkLst>
      </pc:sldChg>
      <pc:sldChg chg="addSp delSp modSp mod modClrScheme chgLayout modNotesTx">
        <pc:chgData name="Anova Youngers" userId="01da606f1a43c1e9" providerId="LiveId" clId="{6C553BFA-5854-B748-9A23-6EFFC63BD514}" dt="2023-12-10T22:33:33.688" v="3418" actId="20577"/>
        <pc:sldMkLst>
          <pc:docMk/>
          <pc:sldMk cId="3397793932" sldId="262"/>
        </pc:sldMkLst>
        <pc:spChg chg="add mod">
          <ac:chgData name="Anova Youngers" userId="01da606f1a43c1e9" providerId="LiveId" clId="{6C553BFA-5854-B748-9A23-6EFFC63BD514}" dt="2023-12-10T21:38:39.646" v="1569" actId="1076"/>
          <ac:spMkLst>
            <pc:docMk/>
            <pc:sldMk cId="3397793932" sldId="262"/>
            <ac:spMk id="2" creationId="{4C2F4505-1040-03ED-3C2B-3CADC3B2557E}"/>
          </ac:spMkLst>
        </pc:spChg>
        <pc:spChg chg="add del">
          <ac:chgData name="Anova Youngers" userId="01da606f1a43c1e9" providerId="LiveId" clId="{6C553BFA-5854-B748-9A23-6EFFC63BD514}" dt="2023-12-10T21:37:45.400" v="1557" actId="26606"/>
          <ac:spMkLst>
            <pc:docMk/>
            <pc:sldMk cId="3397793932" sldId="262"/>
            <ac:spMk id="2" creationId="{DBF0E031-4EAF-02B0-9F4C-170EA63E678A}"/>
          </ac:spMkLst>
        </pc:spChg>
        <pc:spChg chg="add del">
          <ac:chgData name="Anova Youngers" userId="01da606f1a43c1e9" providerId="LiveId" clId="{6C553BFA-5854-B748-9A23-6EFFC63BD514}" dt="2023-12-10T21:37:45.400" v="1557" actId="26606"/>
          <ac:spMkLst>
            <pc:docMk/>
            <pc:sldMk cId="3397793932" sldId="262"/>
            <ac:spMk id="3" creationId="{523368EE-B896-D8D8-73A3-7FA220588E4B}"/>
          </ac:spMkLst>
        </pc:spChg>
        <pc:spChg chg="add">
          <ac:chgData name="Anova Youngers" userId="01da606f1a43c1e9" providerId="LiveId" clId="{6C553BFA-5854-B748-9A23-6EFFC63BD514}" dt="2023-12-10T21:38:21.483" v="1562" actId="26606"/>
          <ac:spMkLst>
            <pc:docMk/>
            <pc:sldMk cId="3397793932" sldId="262"/>
            <ac:spMk id="3" creationId="{855DBB0D-62FF-A442-91AC-780900CE9359}"/>
          </ac:spMkLst>
        </pc:spChg>
        <pc:spChg chg="add del mod">
          <ac:chgData name="Anova Youngers" userId="01da606f1a43c1e9" providerId="LiveId" clId="{6C553BFA-5854-B748-9A23-6EFFC63BD514}" dt="2023-12-10T21:37:44.203" v="1555" actId="767"/>
          <ac:spMkLst>
            <pc:docMk/>
            <pc:sldMk cId="3397793932" sldId="262"/>
            <ac:spMk id="4" creationId="{23761CFC-8956-3493-EB3D-5055264446E1}"/>
          </ac:spMkLst>
        </pc:spChg>
        <pc:spChg chg="add del mod">
          <ac:chgData name="Anova Youngers" userId="01da606f1a43c1e9" providerId="LiveId" clId="{6C553BFA-5854-B748-9A23-6EFFC63BD514}" dt="2023-12-10T21:38:46.494" v="1571"/>
          <ac:spMkLst>
            <pc:docMk/>
            <pc:sldMk cId="3397793932" sldId="262"/>
            <ac:spMk id="5" creationId="{E1DAF06F-8C6B-08BE-AAD2-1A1D085649D1}"/>
          </ac:spMkLst>
        </pc:spChg>
        <pc:spChg chg="add del mod">
          <ac:chgData name="Anova Youngers" userId="01da606f1a43c1e9" providerId="LiveId" clId="{6C553BFA-5854-B748-9A23-6EFFC63BD514}" dt="2023-12-10T21:38:38.852" v="1568" actId="767"/>
          <ac:spMkLst>
            <pc:docMk/>
            <pc:sldMk cId="3397793932" sldId="262"/>
            <ac:spMk id="6" creationId="{B6D0F2F8-6F16-B4E4-D9CD-4C0E719AB14D}"/>
          </ac:spMkLst>
        </pc:spChg>
        <pc:spChg chg="add mod">
          <ac:chgData name="Anova Youngers" userId="01da606f1a43c1e9" providerId="LiveId" clId="{6C553BFA-5854-B748-9A23-6EFFC63BD514}" dt="2023-12-10T21:38:38.023" v="1567" actId="14100"/>
          <ac:spMkLst>
            <pc:docMk/>
            <pc:sldMk cId="3397793932" sldId="262"/>
            <ac:spMk id="1030" creationId="{BE8D5989-5D49-41EE-9681-9A5AB28BFC2C}"/>
          </ac:spMkLst>
        </pc:spChg>
        <pc:spChg chg="add del mod">
          <ac:chgData name="Anova Youngers" userId="01da606f1a43c1e9" providerId="LiveId" clId="{6C553BFA-5854-B748-9A23-6EFFC63BD514}" dt="2023-12-10T21:37:45.400" v="1557" actId="26606"/>
          <ac:spMkLst>
            <pc:docMk/>
            <pc:sldMk cId="3397793932" sldId="262"/>
            <ac:spMk id="1031" creationId="{BE8D5989-5D49-41EE-9681-9A5AB28BFC2C}"/>
          </ac:spMkLst>
        </pc:spChg>
        <pc:spChg chg="add mod">
          <ac:chgData name="Anova Youngers" userId="01da606f1a43c1e9" providerId="LiveId" clId="{6C553BFA-5854-B748-9A23-6EFFC63BD514}" dt="2023-12-10T21:38:21.483" v="1562" actId="26606"/>
          <ac:spMkLst>
            <pc:docMk/>
            <pc:sldMk cId="3397793932" sldId="262"/>
            <ac:spMk id="1032" creationId="{A60C28C0-EFDC-4047-81BA-16DBA9A9132E}"/>
          </ac:spMkLst>
        </pc:spChg>
        <pc:spChg chg="add del mod replId">
          <ac:chgData name="Anova Youngers" userId="01da606f1a43c1e9" providerId="LiveId" clId="{6C553BFA-5854-B748-9A23-6EFFC63BD514}" dt="2023-12-10T21:38:21.483" v="1562" actId="26606"/>
          <ac:spMkLst>
            <pc:docMk/>
            <pc:sldMk cId="3397793932" sldId="262"/>
            <ac:spMk id="1033" creationId="{5ACDFCE2-CA21-EED7-16D4-C831FA634054}"/>
          </ac:spMkLst>
        </pc:spChg>
        <pc:spChg chg="add del mod">
          <ac:chgData name="Anova Youngers" userId="01da606f1a43c1e9" providerId="LiveId" clId="{6C553BFA-5854-B748-9A23-6EFFC63BD514}" dt="2023-12-10T21:37:45.400" v="1557" actId="26606"/>
          <ac:spMkLst>
            <pc:docMk/>
            <pc:sldMk cId="3397793932" sldId="262"/>
            <ac:spMk id="1033" creationId="{A60C28C0-EFDC-4047-81BA-16DBA9A9132E}"/>
          </ac:spMkLst>
        </pc:spChg>
        <pc:spChg chg="add del mod replId">
          <ac:chgData name="Anova Youngers" userId="01da606f1a43c1e9" providerId="LiveId" clId="{6C553BFA-5854-B748-9A23-6EFFC63BD514}" dt="2023-12-10T21:38:21.483" v="1562" actId="26606"/>
          <ac:spMkLst>
            <pc:docMk/>
            <pc:sldMk cId="3397793932" sldId="262"/>
            <ac:spMk id="1034" creationId="{4F4FA770-61C0-B89A-3163-6B43409754AC}"/>
          </ac:spMkLst>
        </pc:spChg>
        <pc:spChg chg="add del mod">
          <ac:chgData name="Anova Youngers" userId="01da606f1a43c1e9" providerId="LiveId" clId="{6C553BFA-5854-B748-9A23-6EFFC63BD514}" dt="2023-12-10T21:37:45.400" v="1557" actId="26606"/>
          <ac:spMkLst>
            <pc:docMk/>
            <pc:sldMk cId="3397793932" sldId="262"/>
            <ac:spMk id="1035" creationId="{6D4D1CD5-79A4-491C-85F0-0EE21E8849CB}"/>
          </ac:spMkLst>
        </pc:spChg>
        <pc:spChg chg="add mod">
          <ac:chgData name="Anova Youngers" userId="01da606f1a43c1e9" providerId="LiveId" clId="{6C553BFA-5854-B748-9A23-6EFFC63BD514}" dt="2023-12-10T21:38:21.483" v="1562" actId="26606"/>
          <ac:spMkLst>
            <pc:docMk/>
            <pc:sldMk cId="3397793932" sldId="262"/>
            <ac:spMk id="1037" creationId="{6D4D1CD5-79A4-491C-85F0-0EE21E8849CB}"/>
          </ac:spMkLst>
        </pc:spChg>
        <pc:picChg chg="add del mod replId">
          <ac:chgData name="Anova Youngers" userId="01da606f1a43c1e9" providerId="LiveId" clId="{6C553BFA-5854-B748-9A23-6EFFC63BD514}" dt="2023-12-10T21:37:48.343" v="1559"/>
          <ac:picMkLst>
            <pc:docMk/>
            <pc:sldMk cId="3397793932" sldId="262"/>
            <ac:picMk id="1026" creationId="{2D12D35C-7A74-2D64-2554-F78D276084B0}"/>
          </ac:picMkLst>
        </pc:picChg>
        <pc:picChg chg="add del mod">
          <ac:chgData name="Anova Youngers" userId="01da606f1a43c1e9" providerId="LiveId" clId="{6C553BFA-5854-B748-9A23-6EFFC63BD514}" dt="2023-12-10T21:37:45.400" v="1557" actId="26606"/>
          <ac:picMkLst>
            <pc:docMk/>
            <pc:sldMk cId="3397793932" sldId="262"/>
            <ac:picMk id="1026" creationId="{37C0460F-CFE4-AB87-0469-F266B000210D}"/>
          </ac:picMkLst>
        </pc:picChg>
        <pc:picChg chg="add">
          <ac:chgData name="Anova Youngers" userId="01da606f1a43c1e9" providerId="LiveId" clId="{6C553BFA-5854-B748-9A23-6EFFC63BD514}" dt="2023-12-10T21:38:21.483" v="1562" actId="26606"/>
          <ac:picMkLst>
            <pc:docMk/>
            <pc:sldMk cId="3397793932" sldId="262"/>
            <ac:picMk id="1028" creationId="{BD4999DB-2D26-B6FB-2F93-D38C820DF89E}"/>
          </ac:picMkLst>
        </pc:picChg>
        <pc:picChg chg="add del mod replId">
          <ac:chgData name="Anova Youngers" userId="01da606f1a43c1e9" providerId="LiveId" clId="{6C553BFA-5854-B748-9A23-6EFFC63BD514}" dt="2023-12-10T21:38:21.483" v="1562" actId="26606"/>
          <ac:picMkLst>
            <pc:docMk/>
            <pc:sldMk cId="3397793932" sldId="262"/>
            <ac:picMk id="1035" creationId="{3E599D08-F19A-4C3F-6E77-C37CAB1C3B7C}"/>
          </ac:picMkLst>
        </pc:picChg>
      </pc:sldChg>
    </pc:docChg>
  </pc:docChgLst>
  <pc:docChgLst>
    <pc:chgData name="Guest User" providerId="Windows Live" clId="Web-{2686822C-4A61-434D-B1F0-A31383856DD2}"/>
    <pc:docChg chg="modSld">
      <pc:chgData name="Guest User" userId="" providerId="Windows Live" clId="Web-{2686822C-4A61-434D-B1F0-A31383856DD2}" dt="2023-12-10T22:47:47.139" v="1610" actId="1076"/>
      <pc:docMkLst>
        <pc:docMk/>
      </pc:docMkLst>
      <pc:sldChg chg="addSp delSp modSp">
        <pc:chgData name="Guest User" userId="" providerId="Windows Live" clId="Web-{2686822C-4A61-434D-B1F0-A31383856DD2}" dt="2023-12-10T22:02:56.374" v="1309" actId="1076"/>
        <pc:sldMkLst>
          <pc:docMk/>
          <pc:sldMk cId="1648628543" sldId="257"/>
        </pc:sldMkLst>
        <pc:spChg chg="mod">
          <ac:chgData name="Guest User" userId="" providerId="Windows Live" clId="Web-{2686822C-4A61-434D-B1F0-A31383856DD2}" dt="2023-12-10T22:01:56.840" v="1299" actId="1076"/>
          <ac:spMkLst>
            <pc:docMk/>
            <pc:sldMk cId="1648628543" sldId="257"/>
            <ac:spMk id="14" creationId="{7109A4D4-FE25-ACAD-556D-7CDBB58C2C0E}"/>
          </ac:spMkLst>
        </pc:spChg>
        <pc:spChg chg="mod">
          <ac:chgData name="Guest User" userId="" providerId="Windows Live" clId="Web-{2686822C-4A61-434D-B1F0-A31383856DD2}" dt="2023-12-10T22:01:54.262" v="1298" actId="1076"/>
          <ac:spMkLst>
            <pc:docMk/>
            <pc:sldMk cId="1648628543" sldId="257"/>
            <ac:spMk id="15" creationId="{A034CDC5-1E8E-7172-F6F0-ED8806284FE3}"/>
          </ac:spMkLst>
        </pc:spChg>
        <pc:spChg chg="add mod">
          <ac:chgData name="Guest User" userId="" providerId="Windows Live" clId="Web-{2686822C-4A61-434D-B1F0-A31383856DD2}" dt="2023-12-10T22:02:56.374" v="1309" actId="1076"/>
          <ac:spMkLst>
            <pc:docMk/>
            <pc:sldMk cId="1648628543" sldId="257"/>
            <ac:spMk id="16" creationId="{C606E75F-E5C2-31C0-1E3D-0ED9B1E2110B}"/>
          </ac:spMkLst>
        </pc:spChg>
        <pc:spChg chg="mod">
          <ac:chgData name="Guest User" userId="" providerId="Windows Live" clId="Web-{2686822C-4A61-434D-B1F0-A31383856DD2}" dt="2023-12-10T22:02:46.436" v="1308" actId="1076"/>
          <ac:spMkLst>
            <pc:docMk/>
            <pc:sldMk cId="1648628543" sldId="257"/>
            <ac:spMk id="18" creationId="{BE8D5DEA-371F-697F-C5FC-95493BA59D83}"/>
          </ac:spMkLst>
        </pc:spChg>
        <pc:picChg chg="add mod">
          <ac:chgData name="Guest User" userId="" providerId="Windows Live" clId="Web-{2686822C-4A61-434D-B1F0-A31383856DD2}" dt="2023-12-10T22:02:17.778" v="1303" actId="14100"/>
          <ac:picMkLst>
            <pc:docMk/>
            <pc:sldMk cId="1648628543" sldId="257"/>
            <ac:picMk id="2" creationId="{A46DC008-1D75-DD99-F5CA-6A8B81578CD7}"/>
          </ac:picMkLst>
        </pc:picChg>
        <pc:picChg chg="add del mod">
          <ac:chgData name="Guest User" userId="" providerId="Windows Live" clId="Web-{2686822C-4A61-434D-B1F0-A31383856DD2}" dt="2023-12-10T21:57:39.972" v="1127"/>
          <ac:picMkLst>
            <pc:docMk/>
            <pc:sldMk cId="1648628543" sldId="257"/>
            <ac:picMk id="12" creationId="{89DA9D07-6004-5065-4B76-7D23F3418CC5}"/>
          </ac:picMkLst>
        </pc:picChg>
        <pc:picChg chg="mod">
          <ac:chgData name="Guest User" userId="" providerId="Windows Live" clId="Web-{2686822C-4A61-434D-B1F0-A31383856DD2}" dt="2023-12-10T21:58:23.489" v="1146" actId="14100"/>
          <ac:picMkLst>
            <pc:docMk/>
            <pc:sldMk cId="1648628543" sldId="257"/>
            <ac:picMk id="13" creationId="{3B6DFBBB-0E1E-3972-31E5-D1593DFEB4AD}"/>
          </ac:picMkLst>
        </pc:picChg>
      </pc:sldChg>
      <pc:sldChg chg="modSp">
        <pc:chgData name="Guest User" userId="" providerId="Windows Live" clId="Web-{2686822C-4A61-434D-B1F0-A31383856DD2}" dt="2023-12-10T22:06:35.615" v="1312" actId="20577"/>
        <pc:sldMkLst>
          <pc:docMk/>
          <pc:sldMk cId="965030388" sldId="259"/>
        </pc:sldMkLst>
        <pc:spChg chg="mod">
          <ac:chgData name="Guest User" userId="" providerId="Windows Live" clId="Web-{2686822C-4A61-434D-B1F0-A31383856DD2}" dt="2023-12-10T22:06:35.615" v="1312" actId="20577"/>
          <ac:spMkLst>
            <pc:docMk/>
            <pc:sldMk cId="965030388" sldId="259"/>
            <ac:spMk id="24" creationId="{B8193262-3265-919D-D0A8-23DB5068EB93}"/>
          </ac:spMkLst>
        </pc:spChg>
      </pc:sldChg>
      <pc:sldChg chg="addSp delSp modSp">
        <pc:chgData name="Guest User" userId="" providerId="Windows Live" clId="Web-{2686822C-4A61-434D-B1F0-A31383856DD2}" dt="2023-12-10T15:55:15.302" v="104" actId="20577"/>
        <pc:sldMkLst>
          <pc:docMk/>
          <pc:sldMk cId="2239577250" sldId="260"/>
        </pc:sldMkLst>
        <pc:spChg chg="mod">
          <ac:chgData name="Guest User" userId="" providerId="Windows Live" clId="Web-{2686822C-4A61-434D-B1F0-A31383856DD2}" dt="2023-12-10T15:55:15.302" v="104" actId="20577"/>
          <ac:spMkLst>
            <pc:docMk/>
            <pc:sldMk cId="2239577250" sldId="260"/>
            <ac:spMk id="2" creationId="{5ACDFCE2-CA21-EED7-16D4-C831FA634054}"/>
          </ac:spMkLst>
        </pc:spChg>
        <pc:spChg chg="add del mod">
          <ac:chgData name="Guest User" userId="" providerId="Windows Live" clId="Web-{2686822C-4A61-434D-B1F0-A31383856DD2}" dt="2023-12-09T20:54:50.875" v="16"/>
          <ac:spMkLst>
            <pc:docMk/>
            <pc:sldMk cId="2239577250" sldId="260"/>
            <ac:spMk id="3" creationId="{77B38EAE-DCE1-5422-D75A-76D2D64701BD}"/>
          </ac:spMkLst>
        </pc:spChg>
        <pc:spChg chg="add mod">
          <ac:chgData name="Guest User" userId="" providerId="Windows Live" clId="Web-{2686822C-4A61-434D-B1F0-A31383856DD2}" dt="2023-12-09T21:03:13.374" v="102" actId="1076"/>
          <ac:spMkLst>
            <pc:docMk/>
            <pc:sldMk cId="2239577250" sldId="260"/>
            <ac:spMk id="5" creationId="{0C780521-3DC4-1918-3A6E-8B28A0C95D33}"/>
          </ac:spMkLst>
        </pc:spChg>
        <pc:picChg chg="add del mod">
          <ac:chgData name="Guest User" userId="" providerId="Windows Live" clId="Web-{2686822C-4A61-434D-B1F0-A31383856DD2}" dt="2023-12-09T20:33:12.614" v="6"/>
          <ac:picMkLst>
            <pc:docMk/>
            <pc:sldMk cId="2239577250" sldId="260"/>
            <ac:picMk id="3" creationId="{2EA2DB3A-A44E-3E59-4D1A-46FE317D6908}"/>
          </ac:picMkLst>
        </pc:picChg>
        <pc:picChg chg="add mod">
          <ac:chgData name="Guest User" userId="" providerId="Windows Live" clId="Web-{2686822C-4A61-434D-B1F0-A31383856DD2}" dt="2023-12-09T20:33:50.303" v="11" actId="1076"/>
          <ac:picMkLst>
            <pc:docMk/>
            <pc:sldMk cId="2239577250" sldId="260"/>
            <ac:picMk id="4" creationId="{6FB45432-59C5-763A-41AA-B5575D0CD052}"/>
          </ac:picMkLst>
        </pc:picChg>
      </pc:sldChg>
      <pc:sldChg chg="addSp delSp modSp">
        <pc:chgData name="Guest User" userId="" providerId="Windows Live" clId="Web-{2686822C-4A61-434D-B1F0-A31383856DD2}" dt="2023-12-10T21:55:32.780" v="1125" actId="20577"/>
        <pc:sldMkLst>
          <pc:docMk/>
          <pc:sldMk cId="983029540" sldId="261"/>
        </pc:sldMkLst>
        <pc:spChg chg="mod">
          <ac:chgData name="Guest User" userId="" providerId="Windows Live" clId="Web-{2686822C-4A61-434D-B1F0-A31383856DD2}" dt="2023-12-10T21:55:32.780" v="1125" actId="20577"/>
          <ac:spMkLst>
            <pc:docMk/>
            <pc:sldMk cId="983029540" sldId="261"/>
            <ac:spMk id="3" creationId="{6D654892-BDBB-8A93-8B42-D9B68978CDD9}"/>
          </ac:spMkLst>
        </pc:spChg>
        <pc:spChg chg="mod">
          <ac:chgData name="Guest User" userId="" providerId="Windows Live" clId="Web-{2686822C-4A61-434D-B1F0-A31383856DD2}" dt="2023-12-10T18:14:00.060" v="687" actId="20577"/>
          <ac:spMkLst>
            <pc:docMk/>
            <pc:sldMk cId="983029540" sldId="261"/>
            <ac:spMk id="11" creationId="{BD75D2E4-65E5-B83C-A719-2A3AB46A14C4}"/>
          </ac:spMkLst>
        </pc:spChg>
        <pc:spChg chg="mod">
          <ac:chgData name="Guest User" userId="" providerId="Windows Live" clId="Web-{2686822C-4A61-434D-B1F0-A31383856DD2}" dt="2023-12-10T16:21:24.439" v="497" actId="1076"/>
          <ac:spMkLst>
            <pc:docMk/>
            <pc:sldMk cId="983029540" sldId="261"/>
            <ac:spMk id="13" creationId="{1070580B-4653-C2F4-ACE8-1E9B45F5AB0C}"/>
          </ac:spMkLst>
        </pc:spChg>
        <pc:spChg chg="mod">
          <ac:chgData name="Guest User" userId="" providerId="Windows Live" clId="Web-{2686822C-4A61-434D-B1F0-A31383856DD2}" dt="2023-12-10T16:21:17.377" v="495" actId="1076"/>
          <ac:spMkLst>
            <pc:docMk/>
            <pc:sldMk cId="983029540" sldId="261"/>
            <ac:spMk id="15" creationId="{7AB12CF9-3589-44BF-8BC0-800E65C7DAB4}"/>
          </ac:spMkLst>
        </pc:spChg>
        <pc:spChg chg="mod topLvl">
          <ac:chgData name="Guest User" userId="" providerId="Windows Live" clId="Web-{2686822C-4A61-434D-B1F0-A31383856DD2}" dt="2023-12-10T16:23:55.915" v="535" actId="14100"/>
          <ac:spMkLst>
            <pc:docMk/>
            <pc:sldMk cId="983029540" sldId="261"/>
            <ac:spMk id="20" creationId="{21AA75E0-6A47-BD2E-0FA0-463B050800A3}"/>
          </ac:spMkLst>
        </pc:spChg>
        <pc:spChg chg="topLvl">
          <ac:chgData name="Guest User" userId="" providerId="Windows Live" clId="Web-{2686822C-4A61-434D-B1F0-A31383856DD2}" dt="2023-12-10T16:22:40.770" v="528"/>
          <ac:spMkLst>
            <pc:docMk/>
            <pc:sldMk cId="983029540" sldId="261"/>
            <ac:spMk id="23" creationId="{3F9B0ED1-30DE-5770-A049-43E6D0EB7E18}"/>
          </ac:spMkLst>
        </pc:spChg>
        <pc:grpChg chg="mod">
          <ac:chgData name="Guest User" userId="" providerId="Windows Live" clId="Web-{2686822C-4A61-434D-B1F0-A31383856DD2}" dt="2023-12-10T16:22:15.176" v="519" actId="1076"/>
          <ac:grpSpMkLst>
            <pc:docMk/>
            <pc:sldMk cId="983029540" sldId="261"/>
            <ac:grpSpMk id="16" creationId="{A662D37F-6E96-99E0-C842-8F17CF8A3213}"/>
          </ac:grpSpMkLst>
        </pc:grpChg>
        <pc:grpChg chg="add del mod">
          <ac:chgData name="Guest User" userId="" providerId="Windows Live" clId="Web-{2686822C-4A61-434D-B1F0-A31383856DD2}" dt="2023-12-10T16:22:48.989" v="529"/>
          <ac:grpSpMkLst>
            <pc:docMk/>
            <pc:sldMk cId="983029540" sldId="261"/>
            <ac:grpSpMk id="19" creationId="{A6CD8F79-2F4E-F81E-E38E-FA79970D8A82}"/>
          </ac:grpSpMkLst>
        </pc:grpChg>
        <pc:grpChg chg="add del mod">
          <ac:chgData name="Guest User" userId="" providerId="Windows Live" clId="Web-{2686822C-4A61-434D-B1F0-A31383856DD2}" dt="2023-12-10T16:22:40.770" v="528"/>
          <ac:grpSpMkLst>
            <pc:docMk/>
            <pc:sldMk cId="983029540" sldId="261"/>
            <ac:grpSpMk id="22" creationId="{7410FDBB-C134-E028-57F0-07AB16FBD656}"/>
          </ac:grpSpMkLst>
        </pc:grpChg>
        <pc:picChg chg="add del">
          <ac:chgData name="Guest User" userId="" providerId="Windows Live" clId="Web-{2686822C-4A61-434D-B1F0-A31383856DD2}" dt="2023-12-10T16:21:57.097" v="511"/>
          <ac:picMkLst>
            <pc:docMk/>
            <pc:sldMk cId="983029540" sldId="261"/>
            <ac:picMk id="4" creationId="{EB313660-660E-D606-7CD0-9CD6E70C2FEF}"/>
          </ac:picMkLst>
        </pc:picChg>
        <pc:picChg chg="add del">
          <ac:chgData name="Guest User" userId="" providerId="Windows Live" clId="Web-{2686822C-4A61-434D-B1F0-A31383856DD2}" dt="2023-12-10T16:22:05.269" v="513"/>
          <ac:picMkLst>
            <pc:docMk/>
            <pc:sldMk cId="983029540" sldId="261"/>
            <ac:picMk id="5" creationId="{61AB24CC-E72E-E959-FDD0-EF07A3152733}"/>
          </ac:picMkLst>
        </pc:picChg>
        <pc:picChg chg="add del">
          <ac:chgData name="Guest User" userId="" providerId="Windows Live" clId="Web-{2686822C-4A61-434D-B1F0-A31383856DD2}" dt="2023-12-10T16:22:11.894" v="517"/>
          <ac:picMkLst>
            <pc:docMk/>
            <pc:sldMk cId="983029540" sldId="261"/>
            <ac:picMk id="6" creationId="{C8F9AB0B-F456-A1DC-D15E-8F973B22EBD6}"/>
          </ac:picMkLst>
        </pc:picChg>
        <pc:picChg chg="add del">
          <ac:chgData name="Guest User" userId="" providerId="Windows Live" clId="Web-{2686822C-4A61-434D-B1F0-A31383856DD2}" dt="2023-12-10T16:22:10.972" v="516"/>
          <ac:picMkLst>
            <pc:docMk/>
            <pc:sldMk cId="983029540" sldId="261"/>
            <ac:picMk id="8" creationId="{C8AD7803-5650-4AF8-CE0E-905425AC9C8E}"/>
          </ac:picMkLst>
        </pc:picChg>
        <pc:picChg chg="mod">
          <ac:chgData name="Guest User" userId="" providerId="Windows Live" clId="Web-{2686822C-4A61-434D-B1F0-A31383856DD2}" dt="2023-12-10T16:21:17.392" v="496" actId="1076"/>
          <ac:picMkLst>
            <pc:docMk/>
            <pc:sldMk cId="983029540" sldId="261"/>
            <ac:picMk id="9" creationId="{5720541C-5865-6AC6-F4BB-8B3441101ED2}"/>
          </ac:picMkLst>
        </pc:picChg>
        <pc:picChg chg="add del">
          <ac:chgData name="Guest User" userId="" providerId="Windows Live" clId="Web-{2686822C-4A61-434D-B1F0-A31383856DD2}" dt="2023-12-10T16:22:22.754" v="521"/>
          <ac:picMkLst>
            <pc:docMk/>
            <pc:sldMk cId="983029540" sldId="261"/>
            <ac:picMk id="12" creationId="{BECC1EB9-7745-8FAF-BEB2-4E75AA80694E}"/>
          </ac:picMkLst>
        </pc:picChg>
        <pc:picChg chg="add del">
          <ac:chgData name="Guest User" userId="" providerId="Windows Live" clId="Web-{2686822C-4A61-434D-B1F0-A31383856DD2}" dt="2023-12-10T16:22:26.395" v="523"/>
          <ac:picMkLst>
            <pc:docMk/>
            <pc:sldMk cId="983029540" sldId="261"/>
            <ac:picMk id="18" creationId="{F2AD9E6D-302E-A709-B855-A4BB5755FCA2}"/>
          </ac:picMkLst>
        </pc:picChg>
        <pc:picChg chg="del topLvl">
          <ac:chgData name="Guest User" userId="" providerId="Windows Live" clId="Web-{2686822C-4A61-434D-B1F0-A31383856DD2}" dt="2023-12-10T16:22:48.989" v="529"/>
          <ac:picMkLst>
            <pc:docMk/>
            <pc:sldMk cId="983029540" sldId="261"/>
            <ac:picMk id="21" creationId="{6860C83C-9B43-1CD5-753B-C340C56C7B90}"/>
          </ac:picMkLst>
        </pc:picChg>
        <pc:picChg chg="del topLvl">
          <ac:chgData name="Guest User" userId="" providerId="Windows Live" clId="Web-{2686822C-4A61-434D-B1F0-A31383856DD2}" dt="2023-12-10T16:22:40.770" v="528"/>
          <ac:picMkLst>
            <pc:docMk/>
            <pc:sldMk cId="983029540" sldId="261"/>
            <ac:picMk id="24" creationId="{90BD6E78-375D-5365-15B4-C497B94CC6A2}"/>
          </ac:picMkLst>
        </pc:picChg>
        <pc:picChg chg="add mod">
          <ac:chgData name="Guest User" userId="" providerId="Windows Live" clId="Web-{2686822C-4A61-434D-B1F0-A31383856DD2}" dt="2023-12-10T16:35:24.706" v="567" actId="1076"/>
          <ac:picMkLst>
            <pc:docMk/>
            <pc:sldMk cId="983029540" sldId="261"/>
            <ac:picMk id="25" creationId="{D4891C2E-3269-5262-8F0F-1E4A423B0146}"/>
          </ac:picMkLst>
        </pc:picChg>
        <pc:picChg chg="add del mod">
          <ac:chgData name="Guest User" userId="" providerId="Windows Live" clId="Web-{2686822C-4A61-434D-B1F0-A31383856DD2}" dt="2023-12-10T16:24:36.213" v="540"/>
          <ac:picMkLst>
            <pc:docMk/>
            <pc:sldMk cId="983029540" sldId="261"/>
            <ac:picMk id="26" creationId="{1B28A926-C808-E45D-1B17-4F916945196C}"/>
          </ac:picMkLst>
        </pc:picChg>
        <pc:picChg chg="add del mod">
          <ac:chgData name="Guest User" userId="" providerId="Windows Live" clId="Web-{2686822C-4A61-434D-B1F0-A31383856DD2}" dt="2023-12-10T16:25:42.997" v="545"/>
          <ac:picMkLst>
            <pc:docMk/>
            <pc:sldMk cId="983029540" sldId="261"/>
            <ac:picMk id="27" creationId="{369BD42B-4F8F-3087-97AB-A554868EE6B6}"/>
          </ac:picMkLst>
        </pc:picChg>
        <pc:picChg chg="add del mod">
          <ac:chgData name="Guest User" userId="" providerId="Windows Live" clId="Web-{2686822C-4A61-434D-B1F0-A31383856DD2}" dt="2023-12-10T16:26:43.108" v="552"/>
          <ac:picMkLst>
            <pc:docMk/>
            <pc:sldMk cId="983029540" sldId="261"/>
            <ac:picMk id="28" creationId="{C476E702-8599-7353-97F6-EDB61D305870}"/>
          </ac:picMkLst>
        </pc:picChg>
        <pc:picChg chg="add del mod">
          <ac:chgData name="Guest User" userId="" providerId="Windows Live" clId="Web-{2686822C-4A61-434D-B1F0-A31383856DD2}" dt="2023-12-10T16:26:41.796" v="551"/>
          <ac:picMkLst>
            <pc:docMk/>
            <pc:sldMk cId="983029540" sldId="261"/>
            <ac:picMk id="29" creationId="{860603ED-CE01-9D7C-2805-60C02BF92E25}"/>
          </ac:picMkLst>
        </pc:picChg>
        <pc:picChg chg="add del mod">
          <ac:chgData name="Guest User" userId="" providerId="Windows Live" clId="Web-{2686822C-4A61-434D-B1F0-A31383856DD2}" dt="2023-12-10T16:33:55.469" v="555"/>
          <ac:picMkLst>
            <pc:docMk/>
            <pc:sldMk cId="983029540" sldId="261"/>
            <ac:picMk id="30" creationId="{FC4F1C34-3F80-5940-3DC7-5B4B0B25C99F}"/>
          </ac:picMkLst>
        </pc:picChg>
        <pc:picChg chg="add del mod">
          <ac:chgData name="Guest User" userId="" providerId="Windows Live" clId="Web-{2686822C-4A61-434D-B1F0-A31383856DD2}" dt="2023-12-10T16:35:07.565" v="559"/>
          <ac:picMkLst>
            <pc:docMk/>
            <pc:sldMk cId="983029540" sldId="261"/>
            <ac:picMk id="31" creationId="{3026BA4F-E224-CDB3-9E5A-584DD449BF19}"/>
          </ac:picMkLst>
        </pc:picChg>
        <pc:picChg chg="add mod">
          <ac:chgData name="Guest User" userId="" providerId="Windows Live" clId="Web-{2686822C-4A61-434D-B1F0-A31383856DD2}" dt="2023-12-10T16:35:33.847" v="569" actId="14100"/>
          <ac:picMkLst>
            <pc:docMk/>
            <pc:sldMk cId="983029540" sldId="261"/>
            <ac:picMk id="32" creationId="{043D7600-90D9-3C95-037F-E3DCF535D088}"/>
          </ac:picMkLst>
        </pc:picChg>
      </pc:sldChg>
      <pc:sldChg chg="modSp">
        <pc:chgData name="Guest User" userId="" providerId="Windows Live" clId="Web-{2686822C-4A61-434D-B1F0-A31383856DD2}" dt="2023-12-10T22:28:00.504" v="1468" actId="20577"/>
        <pc:sldMkLst>
          <pc:docMk/>
          <pc:sldMk cId="3397793932" sldId="262"/>
        </pc:sldMkLst>
        <pc:spChg chg="mod">
          <ac:chgData name="Guest User" userId="" providerId="Windows Live" clId="Web-{2686822C-4A61-434D-B1F0-A31383856DD2}" dt="2023-12-10T22:28:00.504" v="1468" actId="20577"/>
          <ac:spMkLst>
            <pc:docMk/>
            <pc:sldMk cId="3397793932" sldId="262"/>
            <ac:spMk id="3" creationId="{855DBB0D-62FF-A442-91AC-780900CE9359}"/>
          </ac:spMkLst>
        </pc:spChg>
      </pc:sldChg>
      <pc:sldChg chg="addSp delSp modSp">
        <pc:chgData name="Guest User" userId="" providerId="Windows Live" clId="Web-{2686822C-4A61-434D-B1F0-A31383856DD2}" dt="2023-12-10T22:47:47.139" v="1610" actId="1076"/>
        <pc:sldMkLst>
          <pc:docMk/>
          <pc:sldMk cId="639444389" sldId="263"/>
        </pc:sldMkLst>
        <pc:spChg chg="add mod">
          <ac:chgData name="Guest User" userId="" providerId="Windows Live" clId="Web-{2686822C-4A61-434D-B1F0-A31383856DD2}" dt="2023-12-10T22:47:47.139" v="1610" actId="1076"/>
          <ac:spMkLst>
            <pc:docMk/>
            <pc:sldMk cId="639444389" sldId="263"/>
            <ac:spMk id="3" creationId="{DCF9DDEC-8C8B-A3F6-4009-C35A0366696A}"/>
          </ac:spMkLst>
        </pc:spChg>
        <pc:spChg chg="add mod">
          <ac:chgData name="Guest User" userId="" providerId="Windows Live" clId="Web-{2686822C-4A61-434D-B1F0-A31383856DD2}" dt="2023-12-10T22:46:06.932" v="1516" actId="20577"/>
          <ac:spMkLst>
            <pc:docMk/>
            <pc:sldMk cId="639444389" sldId="263"/>
            <ac:spMk id="4" creationId="{AE09FB3F-541C-7B96-3306-C945EDF38826}"/>
          </ac:spMkLst>
        </pc:spChg>
        <pc:spChg chg="add del">
          <ac:chgData name="Guest User" userId="" providerId="Windows Live" clId="Web-{2686822C-4A61-434D-B1F0-A31383856DD2}" dt="2023-12-10T18:19:20.788" v="926"/>
          <ac:spMkLst>
            <pc:docMk/>
            <pc:sldMk cId="639444389" sldId="263"/>
            <ac:spMk id="6" creationId="{599AB2D0-2254-8D5C-B9AC-1F1D712864D6}"/>
          </ac:spMkLst>
        </pc:spChg>
        <pc:picChg chg="add del mod">
          <ac:chgData name="Guest User" userId="" providerId="Windows Live" clId="Web-{2686822C-4A61-434D-B1F0-A31383856DD2}" dt="2023-12-10T20:54:58.274" v="1082"/>
          <ac:picMkLst>
            <pc:docMk/>
            <pc:sldMk cId="639444389" sldId="263"/>
            <ac:picMk id="3" creationId="{A8D8ADA0-8FDA-8597-AB97-C23A94BB9230}"/>
          </ac:picMkLst>
        </pc:picChg>
        <pc:picChg chg="add del mod">
          <ac:chgData name="Guest User" userId="" providerId="Windows Live" clId="Web-{2686822C-4A61-434D-B1F0-A31383856DD2}" dt="2023-12-10T20:55:33.618" v="1089"/>
          <ac:picMkLst>
            <pc:docMk/>
            <pc:sldMk cId="639444389" sldId="263"/>
            <ac:picMk id="5" creationId="{1CD7C92E-3F8C-E321-8604-2F61E1ECDB0B}"/>
          </ac:picMkLst>
        </pc:picChg>
        <pc:picChg chg="add del mod">
          <ac:chgData name="Guest User" userId="" providerId="Windows Live" clId="Web-{2686822C-4A61-434D-B1F0-A31383856DD2}" dt="2023-12-10T21:00:00.140" v="1097"/>
          <ac:picMkLst>
            <pc:docMk/>
            <pc:sldMk cId="639444389" sldId="263"/>
            <ac:picMk id="6" creationId="{C4A6DD44-4A5D-8EA8-3C15-8096E8469717}"/>
          </ac:picMkLst>
        </pc:picChg>
        <pc:picChg chg="add mod">
          <ac:chgData name="Guest User" userId="" providerId="Windows Live" clId="Web-{2686822C-4A61-434D-B1F0-A31383856DD2}" dt="2023-12-10T21:00:15.437" v="1103" actId="14100"/>
          <ac:picMkLst>
            <pc:docMk/>
            <pc:sldMk cId="639444389" sldId="263"/>
            <ac:picMk id="7" creationId="{8B0CBBE6-493D-02E6-679A-85B629B1F74F}"/>
          </ac:picMkLst>
        </pc:picChg>
      </pc:sldChg>
    </pc:docChg>
  </pc:docChgLst>
  <pc:docChgLst>
    <pc:chgData name="Guest User" providerId="Windows Live" clId="Web-{618BC617-1598-4951-998F-123077F6CA1D}"/>
    <pc:docChg chg="addSld delSld modSld">
      <pc:chgData name="Guest User" userId="" providerId="Windows Live" clId="Web-{618BC617-1598-4951-998F-123077F6CA1D}" dt="2023-12-06T16:29:00.158" v="191"/>
      <pc:docMkLst>
        <pc:docMk/>
      </pc:docMkLst>
      <pc:sldChg chg="addSp modSp">
        <pc:chgData name="Guest User" userId="" providerId="Windows Live" clId="Web-{618BC617-1598-4951-998F-123077F6CA1D}" dt="2023-12-06T15:46:42.169" v="123" actId="20577"/>
        <pc:sldMkLst>
          <pc:docMk/>
          <pc:sldMk cId="1648628543" sldId="257"/>
        </pc:sldMkLst>
        <pc:spChg chg="add mod">
          <ac:chgData name="Guest User" userId="" providerId="Windows Live" clId="Web-{618BC617-1598-4951-998F-123077F6CA1D}" dt="2023-12-06T15:46:42.169" v="123" actId="20577"/>
          <ac:spMkLst>
            <pc:docMk/>
            <pc:sldMk cId="1648628543" sldId="257"/>
            <ac:spMk id="9" creationId="{043B8A99-ADF6-0307-490F-C733ABE2ABEB}"/>
          </ac:spMkLst>
        </pc:spChg>
      </pc:sldChg>
      <pc:sldChg chg="addSp delSp modSp">
        <pc:chgData name="Guest User" userId="" providerId="Windows Live" clId="Web-{618BC617-1598-4951-998F-123077F6CA1D}" dt="2023-12-06T15:47:17.264" v="138" actId="20577"/>
        <pc:sldMkLst>
          <pc:docMk/>
          <pc:sldMk cId="3389219178" sldId="258"/>
        </pc:sldMkLst>
        <pc:spChg chg="add del mod">
          <ac:chgData name="Guest User" userId="" providerId="Windows Live" clId="Web-{618BC617-1598-4951-998F-123077F6CA1D}" dt="2023-12-06T15:41:33.986" v="3"/>
          <ac:spMkLst>
            <pc:docMk/>
            <pc:sldMk cId="3389219178" sldId="258"/>
            <ac:spMk id="3" creationId="{E25D30A1-14C1-6102-9FD2-A2C724061694}"/>
          </ac:spMkLst>
        </pc:spChg>
        <pc:spChg chg="add mod">
          <ac:chgData name="Guest User" userId="" providerId="Windows Live" clId="Web-{618BC617-1598-4951-998F-123077F6CA1D}" dt="2023-12-06T15:47:17.264" v="138" actId="20577"/>
          <ac:spMkLst>
            <pc:docMk/>
            <pc:sldMk cId="3389219178" sldId="258"/>
            <ac:spMk id="4" creationId="{C9F6BC2C-CCC6-852C-71B0-4B014FF4FA82}"/>
          </ac:spMkLst>
        </pc:spChg>
        <pc:spChg chg="add del">
          <ac:chgData name="Guest User" userId="" providerId="Windows Live" clId="Web-{618BC617-1598-4951-998F-123077F6CA1D}" dt="2023-12-06T15:45:23.895" v="80"/>
          <ac:spMkLst>
            <pc:docMk/>
            <pc:sldMk cId="3389219178" sldId="258"/>
            <ac:spMk id="5" creationId="{34032259-D163-39B5-CABC-D97E726DC7D1}"/>
          </ac:spMkLst>
        </pc:spChg>
        <pc:spChg chg="add del mod">
          <ac:chgData name="Guest User" userId="" providerId="Windows Live" clId="Web-{618BC617-1598-4951-998F-123077F6CA1D}" dt="2023-12-06T15:46:09.602" v="98"/>
          <ac:spMkLst>
            <pc:docMk/>
            <pc:sldMk cId="3389219178" sldId="258"/>
            <ac:spMk id="6" creationId="{EE73E156-CC3C-4EFE-F1B7-4487FFD6B78F}"/>
          </ac:spMkLst>
        </pc:spChg>
      </pc:sldChg>
      <pc:sldChg chg="addSp delSp modSp">
        <pc:chgData name="Guest User" userId="" providerId="Windows Live" clId="Web-{618BC617-1598-4951-998F-123077F6CA1D}" dt="2023-12-06T16:01:23.333" v="170" actId="20577"/>
        <pc:sldMkLst>
          <pc:docMk/>
          <pc:sldMk cId="965030388" sldId="259"/>
        </pc:sldMkLst>
        <pc:spChg chg="add del mod">
          <ac:chgData name="Guest User" userId="" providerId="Windows Live" clId="Web-{618BC617-1598-4951-998F-123077F6CA1D}" dt="2023-12-06T15:47:58.814" v="146"/>
          <ac:spMkLst>
            <pc:docMk/>
            <pc:sldMk cId="965030388" sldId="259"/>
            <ac:spMk id="3" creationId="{F6C141AA-32D4-54BB-E78F-31D7AF057662}"/>
          </ac:spMkLst>
        </pc:spChg>
        <pc:spChg chg="add mod">
          <ac:chgData name="Guest User" userId="" providerId="Windows Live" clId="Web-{618BC617-1598-4951-998F-123077F6CA1D}" dt="2023-12-06T16:01:23.333" v="170" actId="20577"/>
          <ac:spMkLst>
            <pc:docMk/>
            <pc:sldMk cId="965030388" sldId="259"/>
            <ac:spMk id="5" creationId="{73E20023-2372-1D95-6D0A-45911F2C183B}"/>
          </ac:spMkLst>
        </pc:spChg>
      </pc:sldChg>
      <pc:sldChg chg="modSp">
        <pc:chgData name="Guest User" userId="" providerId="Windows Live" clId="Web-{618BC617-1598-4951-998F-123077F6CA1D}" dt="2023-12-06T16:25:42.185" v="185" actId="20577"/>
        <pc:sldMkLst>
          <pc:docMk/>
          <pc:sldMk cId="3397793932" sldId="262"/>
        </pc:sldMkLst>
        <pc:spChg chg="mod">
          <ac:chgData name="Guest User" userId="" providerId="Windows Live" clId="Web-{618BC617-1598-4951-998F-123077F6CA1D}" dt="2023-12-06T16:25:42.185" v="185" actId="20577"/>
          <ac:spMkLst>
            <pc:docMk/>
            <pc:sldMk cId="3397793932" sldId="262"/>
            <ac:spMk id="1033" creationId="{5ACDFCE2-CA21-EED7-16D4-C831FA634054}"/>
          </ac:spMkLst>
        </pc:spChg>
      </pc:sldChg>
      <pc:sldChg chg="addSp delSp modSp">
        <pc:chgData name="Guest User" userId="" providerId="Windows Live" clId="Web-{618BC617-1598-4951-998F-123077F6CA1D}" dt="2023-12-06T16:26:52.124" v="189"/>
        <pc:sldMkLst>
          <pc:docMk/>
          <pc:sldMk cId="639444389" sldId="263"/>
        </pc:sldMkLst>
        <pc:spChg chg="mod">
          <ac:chgData name="Guest User" userId="" providerId="Windows Live" clId="Web-{618BC617-1598-4951-998F-123077F6CA1D}" dt="2023-12-06T16:21:42.617" v="180" actId="20577"/>
          <ac:spMkLst>
            <pc:docMk/>
            <pc:sldMk cId="639444389" sldId="263"/>
            <ac:spMk id="2" creationId="{5ACDFCE2-CA21-EED7-16D4-C831FA634054}"/>
          </ac:spMkLst>
        </pc:spChg>
        <pc:spChg chg="add del mod">
          <ac:chgData name="Guest User" userId="" providerId="Windows Live" clId="Web-{618BC617-1598-4951-998F-123077F6CA1D}" dt="2023-12-06T16:26:52.124" v="189"/>
          <ac:spMkLst>
            <pc:docMk/>
            <pc:sldMk cId="639444389" sldId="263"/>
            <ac:spMk id="3" creationId="{A7EF94F1-1515-4DEE-AF98-646C93B126A9}"/>
          </ac:spMkLst>
        </pc:spChg>
      </pc:sldChg>
      <pc:sldChg chg="add del replId">
        <pc:chgData name="Guest User" userId="" providerId="Windows Live" clId="Web-{618BC617-1598-4951-998F-123077F6CA1D}" dt="2023-12-06T16:29:00.158" v="191"/>
        <pc:sldMkLst>
          <pc:docMk/>
          <pc:sldMk cId="1250258205" sldId="265"/>
        </pc:sldMkLst>
      </pc:sldChg>
    </pc:docChg>
  </pc:docChgLst>
  <pc:docChgLst>
    <pc:chgData name="Ned Kost" userId="731cd9f7bc2e8514" providerId="LiveId" clId="{EC6548F6-A5E0-4A5C-98FC-E20B244B0B95}"/>
    <pc:docChg chg="undo custSel addSld modSld">
      <pc:chgData name="Ned Kost" userId="731cd9f7bc2e8514" providerId="LiveId" clId="{EC6548F6-A5E0-4A5C-98FC-E20B244B0B95}" dt="2023-12-10T22:46:52.036" v="3444" actId="1076"/>
      <pc:docMkLst>
        <pc:docMk/>
      </pc:docMkLst>
      <pc:sldChg chg="delSp modSp mod">
        <pc:chgData name="Ned Kost" userId="731cd9f7bc2e8514" providerId="LiveId" clId="{EC6548F6-A5E0-4A5C-98FC-E20B244B0B95}" dt="2023-12-10T20:43:31.083" v="2536" actId="478"/>
        <pc:sldMkLst>
          <pc:docMk/>
          <pc:sldMk cId="3024685045" sldId="256"/>
        </pc:sldMkLst>
        <pc:spChg chg="mod">
          <ac:chgData name="Ned Kost" userId="731cd9f7bc2e8514" providerId="LiveId" clId="{EC6548F6-A5E0-4A5C-98FC-E20B244B0B95}" dt="2023-12-06T02:32:04.374" v="0" actId="207"/>
          <ac:spMkLst>
            <pc:docMk/>
            <pc:sldMk cId="3024685045" sldId="256"/>
            <ac:spMk id="2" creationId="{95F0F797-969C-64BC-C4AE-FE1034B60392}"/>
          </ac:spMkLst>
        </pc:spChg>
        <pc:spChg chg="mod">
          <ac:chgData name="Ned Kost" userId="731cd9f7bc2e8514" providerId="LiveId" clId="{EC6548F6-A5E0-4A5C-98FC-E20B244B0B95}" dt="2023-12-06T02:32:08.032" v="1" actId="207"/>
          <ac:spMkLst>
            <pc:docMk/>
            <pc:sldMk cId="3024685045" sldId="256"/>
            <ac:spMk id="3" creationId="{9EEFC185-9280-2A55-D575-3776F272D520}"/>
          </ac:spMkLst>
        </pc:spChg>
        <pc:grpChg chg="del mod">
          <ac:chgData name="Ned Kost" userId="731cd9f7bc2e8514" providerId="LiveId" clId="{EC6548F6-A5E0-4A5C-98FC-E20B244B0B95}" dt="2023-12-10T20:43:31.083" v="2536" actId="478"/>
          <ac:grpSpMkLst>
            <pc:docMk/>
            <pc:sldMk cId="3024685045" sldId="256"/>
            <ac:grpSpMk id="10" creationId="{EB5B17BB-E60F-39EF-ECBD-316D2A025FF4}"/>
          </ac:grpSpMkLst>
        </pc:grpChg>
      </pc:sldChg>
      <pc:sldChg chg="addSp delSp modSp mod">
        <pc:chgData name="Ned Kost" userId="731cd9f7bc2e8514" providerId="LiveId" clId="{EC6548F6-A5E0-4A5C-98FC-E20B244B0B95}" dt="2023-12-10T22:03:50.377" v="2990" actId="1076"/>
        <pc:sldMkLst>
          <pc:docMk/>
          <pc:sldMk cId="1648628543" sldId="257"/>
        </pc:sldMkLst>
        <pc:spChg chg="add mod">
          <ac:chgData name="Ned Kost" userId="731cd9f7bc2e8514" providerId="LiveId" clId="{EC6548F6-A5E0-4A5C-98FC-E20B244B0B95}" dt="2023-12-06T16:26:12.828" v="448" actId="20577"/>
          <ac:spMkLst>
            <pc:docMk/>
            <pc:sldMk cId="1648628543" sldId="257"/>
            <ac:spMk id="8" creationId="{83E1E047-A1AD-4EBC-9BDE-9893BE815F4E}"/>
          </ac:spMkLst>
        </pc:spChg>
        <pc:spChg chg="mod">
          <ac:chgData name="Ned Kost" userId="731cd9f7bc2e8514" providerId="LiveId" clId="{EC6548F6-A5E0-4A5C-98FC-E20B244B0B95}" dt="2023-12-09T21:18:35.618" v="1296" actId="1076"/>
          <ac:spMkLst>
            <pc:docMk/>
            <pc:sldMk cId="1648628543" sldId="257"/>
            <ac:spMk id="9" creationId="{043B8A99-ADF6-0307-490F-C733ABE2ABEB}"/>
          </ac:spMkLst>
        </pc:spChg>
        <pc:spChg chg="mod">
          <ac:chgData name="Ned Kost" userId="731cd9f7bc2e8514" providerId="LiveId" clId="{EC6548F6-A5E0-4A5C-98FC-E20B244B0B95}" dt="2023-12-10T21:58:48.789" v="2952" actId="113"/>
          <ac:spMkLst>
            <pc:docMk/>
            <pc:sldMk cId="1648628543" sldId="257"/>
            <ac:spMk id="11" creationId="{402C3B0A-1536-B353-8F7A-C8F624E7A14F}"/>
          </ac:spMkLst>
        </pc:spChg>
        <pc:spChg chg="mod">
          <ac:chgData name="Ned Kost" userId="731cd9f7bc2e8514" providerId="LiveId" clId="{EC6548F6-A5E0-4A5C-98FC-E20B244B0B95}" dt="2023-12-09T21:21:20.679" v="1318" actId="1076"/>
          <ac:spMkLst>
            <pc:docMk/>
            <pc:sldMk cId="1648628543" sldId="257"/>
            <ac:spMk id="14" creationId="{7109A4D4-FE25-ACAD-556D-7CDBB58C2C0E}"/>
          </ac:spMkLst>
        </pc:spChg>
        <pc:spChg chg="mod">
          <ac:chgData name="Ned Kost" userId="731cd9f7bc2e8514" providerId="LiveId" clId="{EC6548F6-A5E0-4A5C-98FC-E20B244B0B95}" dt="2023-12-10T21:58:50.807" v="2953" actId="113"/>
          <ac:spMkLst>
            <pc:docMk/>
            <pc:sldMk cId="1648628543" sldId="257"/>
            <ac:spMk id="15" creationId="{A034CDC5-1E8E-7172-F6F0-ED8806284FE3}"/>
          </ac:spMkLst>
        </pc:spChg>
        <pc:spChg chg="mod">
          <ac:chgData name="Ned Kost" userId="731cd9f7bc2e8514" providerId="LiveId" clId="{EC6548F6-A5E0-4A5C-98FC-E20B244B0B95}" dt="2023-12-10T22:03:50.377" v="2990" actId="1076"/>
          <ac:spMkLst>
            <pc:docMk/>
            <pc:sldMk cId="1648628543" sldId="257"/>
            <ac:spMk id="16" creationId="{C606E75F-E5C2-31C0-1E3D-0ED9B1E2110B}"/>
          </ac:spMkLst>
        </pc:spChg>
        <pc:spChg chg="add mod">
          <ac:chgData name="Ned Kost" userId="731cd9f7bc2e8514" providerId="LiveId" clId="{EC6548F6-A5E0-4A5C-98FC-E20B244B0B95}" dt="2023-12-10T22:03:44.703" v="2989" actId="14100"/>
          <ac:spMkLst>
            <pc:docMk/>
            <pc:sldMk cId="1648628543" sldId="257"/>
            <ac:spMk id="17" creationId="{4E5B3729-CC3F-B0F9-0023-9FA8630E563E}"/>
          </ac:spMkLst>
        </pc:spChg>
        <pc:spChg chg="add mod">
          <ac:chgData name="Ned Kost" userId="731cd9f7bc2e8514" providerId="LiveId" clId="{EC6548F6-A5E0-4A5C-98FC-E20B244B0B95}" dt="2023-12-10T21:58:52.473" v="2955" actId="571"/>
          <ac:spMkLst>
            <pc:docMk/>
            <pc:sldMk cId="1648628543" sldId="257"/>
            <ac:spMk id="18" creationId="{AD564DF3-13E9-3691-CD15-3A98E72529E6}"/>
          </ac:spMkLst>
        </pc:spChg>
        <pc:grpChg chg="del">
          <ac:chgData name="Ned Kost" userId="731cd9f7bc2e8514" providerId="LiveId" clId="{EC6548F6-A5E0-4A5C-98FC-E20B244B0B95}" dt="2023-12-10T21:59:34.794" v="2956" actId="478"/>
          <ac:grpSpMkLst>
            <pc:docMk/>
            <pc:sldMk cId="1648628543" sldId="257"/>
            <ac:grpSpMk id="3" creationId="{AF68DC05-0171-F821-C1CE-16DADA4BDCEE}"/>
          </ac:grpSpMkLst>
        </pc:grpChg>
        <pc:picChg chg="mod">
          <ac:chgData name="Ned Kost" userId="731cd9f7bc2e8514" providerId="LiveId" clId="{EC6548F6-A5E0-4A5C-98FC-E20B244B0B95}" dt="2023-12-09T21:21:48.800" v="1326" actId="1076"/>
          <ac:picMkLst>
            <pc:docMk/>
            <pc:sldMk cId="1648628543" sldId="257"/>
            <ac:picMk id="2" creationId="{A46DC008-1D75-DD99-F5CA-6A8B81578CD7}"/>
          </ac:picMkLst>
        </pc:picChg>
        <pc:picChg chg="mod">
          <ac:chgData name="Ned Kost" userId="731cd9f7bc2e8514" providerId="LiveId" clId="{EC6548F6-A5E0-4A5C-98FC-E20B244B0B95}" dt="2023-12-10T21:57:55.511" v="2859" actId="14100"/>
          <ac:picMkLst>
            <pc:docMk/>
            <pc:sldMk cId="1648628543" sldId="257"/>
            <ac:picMk id="10" creationId="{7E33020D-73A3-8E6A-FA94-1311A5236445}"/>
          </ac:picMkLst>
        </pc:picChg>
        <pc:picChg chg="mod">
          <ac:chgData name="Ned Kost" userId="731cd9f7bc2e8514" providerId="LiveId" clId="{EC6548F6-A5E0-4A5C-98FC-E20B244B0B95}" dt="2023-12-09T21:20:51.230" v="1310" actId="1076"/>
          <ac:picMkLst>
            <pc:docMk/>
            <pc:sldMk cId="1648628543" sldId="257"/>
            <ac:picMk id="13" creationId="{3B6DFBBB-0E1E-3972-31E5-D1593DFEB4AD}"/>
          </ac:picMkLst>
        </pc:picChg>
      </pc:sldChg>
      <pc:sldChg chg="addSp modSp new mod">
        <pc:chgData name="Ned Kost" userId="731cd9f7bc2e8514" providerId="LiveId" clId="{EC6548F6-A5E0-4A5C-98FC-E20B244B0B95}" dt="2023-12-10T22:05:53.637" v="3002" actId="20577"/>
        <pc:sldMkLst>
          <pc:docMk/>
          <pc:sldMk cId="3389219178" sldId="258"/>
        </pc:sldMkLst>
        <pc:spChg chg="add mod">
          <ac:chgData name="Ned Kost" userId="731cd9f7bc2e8514" providerId="LiveId" clId="{EC6548F6-A5E0-4A5C-98FC-E20B244B0B95}" dt="2023-12-06T16:26:21.166" v="456" actId="20577"/>
          <ac:spMkLst>
            <pc:docMk/>
            <pc:sldMk cId="3389219178" sldId="258"/>
            <ac:spMk id="2" creationId="{5ACDFCE2-CA21-EED7-16D4-C831FA634054}"/>
          </ac:spMkLst>
        </pc:spChg>
        <pc:spChg chg="mod">
          <ac:chgData name="Ned Kost" userId="731cd9f7bc2e8514" providerId="LiveId" clId="{EC6548F6-A5E0-4A5C-98FC-E20B244B0B95}" dt="2023-12-10T21:42:09.337" v="2798" actId="2711"/>
          <ac:spMkLst>
            <pc:docMk/>
            <pc:sldMk cId="3389219178" sldId="258"/>
            <ac:spMk id="3" creationId="{135E9149-40A1-5448-686F-162E76417B3C}"/>
          </ac:spMkLst>
        </pc:spChg>
        <pc:spChg chg="mod">
          <ac:chgData name="Ned Kost" userId="731cd9f7bc2e8514" providerId="LiveId" clId="{EC6548F6-A5E0-4A5C-98FC-E20B244B0B95}" dt="2023-12-10T22:05:53.637" v="3002" actId="20577"/>
          <ac:spMkLst>
            <pc:docMk/>
            <pc:sldMk cId="3389219178" sldId="258"/>
            <ac:spMk id="4" creationId="{C9F6BC2C-CCC6-852C-71B0-4B014FF4FA82}"/>
          </ac:spMkLst>
        </pc:spChg>
      </pc:sldChg>
      <pc:sldChg chg="addSp delSp modSp add mod">
        <pc:chgData name="Ned Kost" userId="731cd9f7bc2e8514" providerId="LiveId" clId="{EC6548F6-A5E0-4A5C-98FC-E20B244B0B95}" dt="2023-12-10T22:09:26.314" v="3073" actId="20577"/>
        <pc:sldMkLst>
          <pc:docMk/>
          <pc:sldMk cId="965030388" sldId="259"/>
        </pc:sldMkLst>
        <pc:spChg chg="mod">
          <ac:chgData name="Ned Kost" userId="731cd9f7bc2e8514" providerId="LiveId" clId="{EC6548F6-A5E0-4A5C-98FC-E20B244B0B95}" dt="2023-12-09T20:55:18.629" v="686" actId="20577"/>
          <ac:spMkLst>
            <pc:docMk/>
            <pc:sldMk cId="965030388" sldId="259"/>
            <ac:spMk id="2" creationId="{5ACDFCE2-CA21-EED7-16D4-C831FA634054}"/>
          </ac:spMkLst>
        </pc:spChg>
        <pc:spChg chg="add mod">
          <ac:chgData name="Ned Kost" userId="731cd9f7bc2e8514" providerId="LiveId" clId="{EC6548F6-A5E0-4A5C-98FC-E20B244B0B95}" dt="2023-12-09T22:46:42.799" v="2531" actId="113"/>
          <ac:spMkLst>
            <pc:docMk/>
            <pc:sldMk cId="965030388" sldId="259"/>
            <ac:spMk id="4" creationId="{36C94275-D917-F3CE-A400-524E987E9E9C}"/>
          </ac:spMkLst>
        </pc:spChg>
        <pc:spChg chg="mod">
          <ac:chgData name="Ned Kost" userId="731cd9f7bc2e8514" providerId="LiveId" clId="{EC6548F6-A5E0-4A5C-98FC-E20B244B0B95}" dt="2023-12-10T21:42:42.687" v="2802" actId="20577"/>
          <ac:spMkLst>
            <pc:docMk/>
            <pc:sldMk cId="965030388" sldId="259"/>
            <ac:spMk id="5" creationId="{73E20023-2372-1D95-6D0A-45911F2C183B}"/>
          </ac:spMkLst>
        </pc:spChg>
        <pc:spChg chg="add mod">
          <ac:chgData name="Ned Kost" userId="731cd9f7bc2e8514" providerId="LiveId" clId="{EC6548F6-A5E0-4A5C-98FC-E20B244B0B95}" dt="2023-12-09T22:46:48.059" v="2535" actId="113"/>
          <ac:spMkLst>
            <pc:docMk/>
            <pc:sldMk cId="965030388" sldId="259"/>
            <ac:spMk id="7" creationId="{E332B68F-D587-609C-BE50-B4E59CB43A4A}"/>
          </ac:spMkLst>
        </pc:spChg>
        <pc:spChg chg="add del mod">
          <ac:chgData name="Ned Kost" userId="731cd9f7bc2e8514" providerId="LiveId" clId="{EC6548F6-A5E0-4A5C-98FC-E20B244B0B95}" dt="2023-12-09T21:00:20.161" v="895"/>
          <ac:spMkLst>
            <pc:docMk/>
            <pc:sldMk cId="965030388" sldId="259"/>
            <ac:spMk id="14" creationId="{0682EBDD-5A81-FA3E-F713-804DBBD528D9}"/>
          </ac:spMkLst>
        </pc:spChg>
        <pc:spChg chg="add mod">
          <ac:chgData name="Ned Kost" userId="731cd9f7bc2e8514" providerId="LiveId" clId="{EC6548F6-A5E0-4A5C-98FC-E20B244B0B95}" dt="2023-12-09T21:08:37.306" v="970" actId="1076"/>
          <ac:spMkLst>
            <pc:docMk/>
            <pc:sldMk cId="965030388" sldId="259"/>
            <ac:spMk id="20" creationId="{1CB64312-0DC8-3FE0-9A21-27C4967BCB50}"/>
          </ac:spMkLst>
        </pc:spChg>
        <pc:spChg chg="add mod">
          <ac:chgData name="Ned Kost" userId="731cd9f7bc2e8514" providerId="LiveId" clId="{EC6548F6-A5E0-4A5C-98FC-E20B244B0B95}" dt="2023-12-10T22:09:26.314" v="3073" actId="20577"/>
          <ac:spMkLst>
            <pc:docMk/>
            <pc:sldMk cId="965030388" sldId="259"/>
            <ac:spMk id="24" creationId="{B8193262-3265-919D-D0A8-23DB5068EB93}"/>
          </ac:spMkLst>
        </pc:spChg>
        <pc:picChg chg="add del mod">
          <ac:chgData name="Ned Kost" userId="731cd9f7bc2e8514" providerId="LiveId" clId="{EC6548F6-A5E0-4A5C-98FC-E20B244B0B95}" dt="2023-12-09T20:56:13.232" v="698" actId="21"/>
          <ac:picMkLst>
            <pc:docMk/>
            <pc:sldMk cId="965030388" sldId="259"/>
            <ac:picMk id="8" creationId="{9125616E-8F0E-891F-814A-0EE2C90A9DA9}"/>
          </ac:picMkLst>
        </pc:picChg>
        <pc:picChg chg="add mod">
          <ac:chgData name="Ned Kost" userId="731cd9f7bc2e8514" providerId="LiveId" clId="{EC6548F6-A5E0-4A5C-98FC-E20B244B0B95}" dt="2023-12-09T21:17:42.087" v="1289" actId="1076"/>
          <ac:picMkLst>
            <pc:docMk/>
            <pc:sldMk cId="965030388" sldId="259"/>
            <ac:picMk id="9" creationId="{3BAA7395-899B-31F4-E306-6CF68006D136}"/>
          </ac:picMkLst>
        </pc:picChg>
        <pc:picChg chg="add mod">
          <ac:chgData name="Ned Kost" userId="731cd9f7bc2e8514" providerId="LiveId" clId="{EC6548F6-A5E0-4A5C-98FC-E20B244B0B95}" dt="2023-12-09T20:53:31.741" v="614" actId="1076"/>
          <ac:picMkLst>
            <pc:docMk/>
            <pc:sldMk cId="965030388" sldId="259"/>
            <ac:picMk id="1026" creationId="{AF64BC14-ECEA-61BB-7D55-CF7DF3E213D0}"/>
          </ac:picMkLst>
        </pc:picChg>
        <pc:picChg chg="add del mod">
          <ac:chgData name="Ned Kost" userId="731cd9f7bc2e8514" providerId="LiveId" clId="{EC6548F6-A5E0-4A5C-98FC-E20B244B0B95}" dt="2023-12-09T20:56:10.918" v="696" actId="21"/>
          <ac:picMkLst>
            <pc:docMk/>
            <pc:sldMk cId="965030388" sldId="259"/>
            <ac:picMk id="1028" creationId="{530E4B14-B511-9DAC-61CE-B0B8848E0B37}"/>
          </ac:picMkLst>
        </pc:picChg>
        <pc:cxnChg chg="add mod">
          <ac:chgData name="Ned Kost" userId="731cd9f7bc2e8514" providerId="LiveId" clId="{EC6548F6-A5E0-4A5C-98FC-E20B244B0B95}" dt="2023-12-09T20:59:05.295" v="883" actId="692"/>
          <ac:cxnSpMkLst>
            <pc:docMk/>
            <pc:sldMk cId="965030388" sldId="259"/>
            <ac:cxnSpMk id="11" creationId="{34D6C11C-23E0-08CA-9A7A-C05C4EC910B6}"/>
          </ac:cxnSpMkLst>
        </pc:cxnChg>
        <pc:cxnChg chg="add del mod">
          <ac:chgData name="Ned Kost" userId="731cd9f7bc2e8514" providerId="LiveId" clId="{EC6548F6-A5E0-4A5C-98FC-E20B244B0B95}" dt="2023-12-09T21:00:20.161" v="895"/>
          <ac:cxnSpMkLst>
            <pc:docMk/>
            <pc:sldMk cId="965030388" sldId="259"/>
            <ac:cxnSpMk id="15" creationId="{07128235-B9DA-4849-500B-DB82C01A4AAC}"/>
          </ac:cxnSpMkLst>
        </pc:cxnChg>
        <pc:cxnChg chg="add mod">
          <ac:chgData name="Ned Kost" userId="731cd9f7bc2e8514" providerId="LiveId" clId="{EC6548F6-A5E0-4A5C-98FC-E20B244B0B95}" dt="2023-12-09T21:08:42.771" v="971" actId="1076"/>
          <ac:cxnSpMkLst>
            <pc:docMk/>
            <pc:sldMk cId="965030388" sldId="259"/>
            <ac:cxnSpMk id="16" creationId="{DB4676CA-0016-9A98-1348-35338E55669B}"/>
          </ac:cxnSpMkLst>
        </pc:cxnChg>
        <pc:cxnChg chg="add mod">
          <ac:chgData name="Ned Kost" userId="731cd9f7bc2e8514" providerId="LiveId" clId="{EC6548F6-A5E0-4A5C-98FC-E20B244B0B95}" dt="2023-12-09T21:17:35.735" v="1288" actId="1076"/>
          <ac:cxnSpMkLst>
            <pc:docMk/>
            <pc:sldMk cId="965030388" sldId="259"/>
            <ac:cxnSpMk id="21" creationId="{5B2D757F-A979-DF5C-CE07-10F94200A587}"/>
          </ac:cxnSpMkLst>
        </pc:cxnChg>
      </pc:sldChg>
      <pc:sldChg chg="modSp add mod">
        <pc:chgData name="Ned Kost" userId="731cd9f7bc2e8514" providerId="LiveId" clId="{EC6548F6-A5E0-4A5C-98FC-E20B244B0B95}" dt="2023-12-09T21:18:11.318" v="1293" actId="1076"/>
        <pc:sldMkLst>
          <pc:docMk/>
          <pc:sldMk cId="2239577250" sldId="260"/>
        </pc:sldMkLst>
        <pc:spChg chg="mod">
          <ac:chgData name="Ned Kost" userId="731cd9f7bc2e8514" providerId="LiveId" clId="{EC6548F6-A5E0-4A5C-98FC-E20B244B0B95}" dt="2023-12-06T16:25:43.887" v="434" actId="20577"/>
          <ac:spMkLst>
            <pc:docMk/>
            <pc:sldMk cId="2239577250" sldId="260"/>
            <ac:spMk id="2" creationId="{5ACDFCE2-CA21-EED7-16D4-C831FA634054}"/>
          </ac:spMkLst>
        </pc:spChg>
        <pc:spChg chg="mod">
          <ac:chgData name="Ned Kost" userId="731cd9f7bc2e8514" providerId="LiveId" clId="{EC6548F6-A5E0-4A5C-98FC-E20B244B0B95}" dt="2023-12-09T21:18:11.318" v="1293" actId="1076"/>
          <ac:spMkLst>
            <pc:docMk/>
            <pc:sldMk cId="2239577250" sldId="260"/>
            <ac:spMk id="5" creationId="{0C780521-3DC4-1918-3A6E-8B28A0C95D33}"/>
          </ac:spMkLst>
        </pc:spChg>
      </pc:sldChg>
      <pc:sldChg chg="addSp delSp modSp add mod modNotesTx">
        <pc:chgData name="Ned Kost" userId="731cd9f7bc2e8514" providerId="LiveId" clId="{EC6548F6-A5E0-4A5C-98FC-E20B244B0B95}" dt="2023-12-10T22:17:00.992" v="3341" actId="20577"/>
        <pc:sldMkLst>
          <pc:docMk/>
          <pc:sldMk cId="983029540" sldId="261"/>
        </pc:sldMkLst>
        <pc:spChg chg="mod">
          <ac:chgData name="Ned Kost" userId="731cd9f7bc2e8514" providerId="LiveId" clId="{EC6548F6-A5E0-4A5C-98FC-E20B244B0B95}" dt="2023-12-10T21:31:01.829" v="2541" actId="20577"/>
          <ac:spMkLst>
            <pc:docMk/>
            <pc:sldMk cId="983029540" sldId="261"/>
            <ac:spMk id="2" creationId="{5ACDFCE2-CA21-EED7-16D4-C831FA634054}"/>
          </ac:spMkLst>
        </pc:spChg>
        <pc:spChg chg="add mod">
          <ac:chgData name="Ned Kost" userId="731cd9f7bc2e8514" providerId="LiveId" clId="{EC6548F6-A5E0-4A5C-98FC-E20B244B0B95}" dt="2023-12-10T21:50:02.633" v="2857" actId="1076"/>
          <ac:spMkLst>
            <pc:docMk/>
            <pc:sldMk cId="983029540" sldId="261"/>
            <ac:spMk id="3" creationId="{6D654892-BDBB-8A93-8B42-D9B68978CDD9}"/>
          </ac:spMkLst>
        </pc:spChg>
        <pc:spChg chg="add mod">
          <ac:chgData name="Ned Kost" userId="731cd9f7bc2e8514" providerId="LiveId" clId="{EC6548F6-A5E0-4A5C-98FC-E20B244B0B95}" dt="2023-12-10T22:17:00.992" v="3341" actId="20577"/>
          <ac:spMkLst>
            <pc:docMk/>
            <pc:sldMk cId="983029540" sldId="261"/>
            <ac:spMk id="11" creationId="{BD75D2E4-65E5-B83C-A719-2A3AB46A14C4}"/>
          </ac:spMkLst>
        </pc:spChg>
        <pc:spChg chg="add mod">
          <ac:chgData name="Ned Kost" userId="731cd9f7bc2e8514" providerId="LiveId" clId="{EC6548F6-A5E0-4A5C-98FC-E20B244B0B95}" dt="2023-12-10T21:49:05.387" v="2807" actId="14100"/>
          <ac:spMkLst>
            <pc:docMk/>
            <pc:sldMk cId="983029540" sldId="261"/>
            <ac:spMk id="13" creationId="{1070580B-4653-C2F4-ACE8-1E9B45F5AB0C}"/>
          </ac:spMkLst>
        </pc:spChg>
        <pc:spChg chg="add mod ord">
          <ac:chgData name="Ned Kost" userId="731cd9f7bc2e8514" providerId="LiveId" clId="{EC6548F6-A5E0-4A5C-98FC-E20B244B0B95}" dt="2023-12-09T21:55:02.935" v="1985" actId="164"/>
          <ac:spMkLst>
            <pc:docMk/>
            <pc:sldMk cId="983029540" sldId="261"/>
            <ac:spMk id="14" creationId="{6AAC857D-C2D3-82E4-48D9-29CD1269B62B}"/>
          </ac:spMkLst>
        </pc:spChg>
        <pc:spChg chg="add mod">
          <ac:chgData name="Ned Kost" userId="731cd9f7bc2e8514" providerId="LiveId" clId="{EC6548F6-A5E0-4A5C-98FC-E20B244B0B95}" dt="2023-12-09T21:55:28.655" v="1990" actId="1076"/>
          <ac:spMkLst>
            <pc:docMk/>
            <pc:sldMk cId="983029540" sldId="261"/>
            <ac:spMk id="15" creationId="{7AB12CF9-3589-44BF-8BC0-800E65C7DAB4}"/>
          </ac:spMkLst>
        </pc:spChg>
        <pc:spChg chg="add mod">
          <ac:chgData name="Ned Kost" userId="731cd9f7bc2e8514" providerId="LiveId" clId="{EC6548F6-A5E0-4A5C-98FC-E20B244B0B95}" dt="2023-12-10T21:49:48.622" v="2853" actId="1076"/>
          <ac:spMkLst>
            <pc:docMk/>
            <pc:sldMk cId="983029540" sldId="261"/>
            <ac:spMk id="19" creationId="{8B8A5617-E17A-F215-544D-A80E3FA31F38}"/>
          </ac:spMkLst>
        </pc:spChg>
        <pc:spChg chg="mod">
          <ac:chgData name="Ned Kost" userId="731cd9f7bc2e8514" providerId="LiveId" clId="{EC6548F6-A5E0-4A5C-98FC-E20B244B0B95}" dt="2023-12-10T21:50:02.633" v="2857" actId="1076"/>
          <ac:spMkLst>
            <pc:docMk/>
            <pc:sldMk cId="983029540" sldId="261"/>
            <ac:spMk id="20" creationId="{21AA75E0-6A47-BD2E-0FA0-463B050800A3}"/>
          </ac:spMkLst>
        </pc:spChg>
        <pc:spChg chg="mod">
          <ac:chgData name="Ned Kost" userId="731cd9f7bc2e8514" providerId="LiveId" clId="{EC6548F6-A5E0-4A5C-98FC-E20B244B0B95}" dt="2023-12-10T21:49:53.219" v="2856" actId="1076"/>
          <ac:spMkLst>
            <pc:docMk/>
            <pc:sldMk cId="983029540" sldId="261"/>
            <ac:spMk id="23" creationId="{3F9B0ED1-30DE-5770-A049-43E6D0EB7E18}"/>
          </ac:spMkLst>
        </pc:spChg>
        <pc:grpChg chg="add mod">
          <ac:chgData name="Ned Kost" userId="731cd9f7bc2e8514" providerId="LiveId" clId="{EC6548F6-A5E0-4A5C-98FC-E20B244B0B95}" dt="2023-12-09T21:55:02.935" v="1985" actId="164"/>
          <ac:grpSpMkLst>
            <pc:docMk/>
            <pc:sldMk cId="983029540" sldId="261"/>
            <ac:grpSpMk id="16" creationId="{A662D37F-6E96-99E0-C842-8F17CF8A3213}"/>
          </ac:grpSpMkLst>
        </pc:grpChg>
        <pc:picChg chg="add del mod ord">
          <ac:chgData name="Ned Kost" userId="731cd9f7bc2e8514" providerId="LiveId" clId="{EC6548F6-A5E0-4A5C-98FC-E20B244B0B95}" dt="2023-12-09T21:53:23.942" v="1964" actId="478"/>
          <ac:picMkLst>
            <pc:docMk/>
            <pc:sldMk cId="983029540" sldId="261"/>
            <ac:picMk id="5" creationId="{78ACAA97-1230-AE41-C443-F86E43BB40F5}"/>
          </ac:picMkLst>
        </pc:picChg>
        <pc:picChg chg="add mod">
          <ac:chgData name="Ned Kost" userId="731cd9f7bc2e8514" providerId="LiveId" clId="{EC6548F6-A5E0-4A5C-98FC-E20B244B0B95}" dt="2023-12-09T21:55:02.935" v="1985" actId="164"/>
          <ac:picMkLst>
            <pc:docMk/>
            <pc:sldMk cId="983029540" sldId="261"/>
            <ac:picMk id="7" creationId="{744CB959-078B-72F1-98E2-08086EAF31B4}"/>
          </ac:picMkLst>
        </pc:picChg>
        <pc:picChg chg="add mod ord">
          <ac:chgData name="Ned Kost" userId="731cd9f7bc2e8514" providerId="LiveId" clId="{EC6548F6-A5E0-4A5C-98FC-E20B244B0B95}" dt="2023-12-09T21:55:28.655" v="1990" actId="1076"/>
          <ac:picMkLst>
            <pc:docMk/>
            <pc:sldMk cId="983029540" sldId="261"/>
            <ac:picMk id="9" creationId="{5720541C-5865-6AC6-F4BB-8B3441101ED2}"/>
          </ac:picMkLst>
        </pc:picChg>
        <pc:picChg chg="add mod">
          <ac:chgData name="Ned Kost" userId="731cd9f7bc2e8514" providerId="LiveId" clId="{EC6548F6-A5E0-4A5C-98FC-E20B244B0B95}" dt="2023-12-10T21:50:07.131" v="2858" actId="1076"/>
          <ac:picMkLst>
            <pc:docMk/>
            <pc:sldMk cId="983029540" sldId="261"/>
            <ac:picMk id="17" creationId="{EA64A03F-25DF-7B7E-06D4-3A265863935A}"/>
          </ac:picMkLst>
        </pc:picChg>
        <pc:picChg chg="mod">
          <ac:chgData name="Ned Kost" userId="731cd9f7bc2e8514" providerId="LiveId" clId="{EC6548F6-A5E0-4A5C-98FC-E20B244B0B95}" dt="2023-12-10T21:49:53.219" v="2856" actId="1076"/>
          <ac:picMkLst>
            <pc:docMk/>
            <pc:sldMk cId="983029540" sldId="261"/>
            <ac:picMk id="25" creationId="{D4891C2E-3269-5262-8F0F-1E4A423B0146}"/>
          </ac:picMkLst>
        </pc:picChg>
        <pc:picChg chg="mod">
          <ac:chgData name="Ned Kost" userId="731cd9f7bc2e8514" providerId="LiveId" clId="{EC6548F6-A5E0-4A5C-98FC-E20B244B0B95}" dt="2023-12-10T21:50:02.633" v="2857" actId="1076"/>
          <ac:picMkLst>
            <pc:docMk/>
            <pc:sldMk cId="983029540" sldId="261"/>
            <ac:picMk id="32" creationId="{043D7600-90D9-3C95-037F-E3DCF535D088}"/>
          </ac:picMkLst>
        </pc:picChg>
        <pc:picChg chg="add del mod">
          <ac:chgData name="Ned Kost" userId="731cd9f7bc2e8514" providerId="LiveId" clId="{EC6548F6-A5E0-4A5C-98FC-E20B244B0B95}" dt="2023-12-09T21:48:22.658" v="1922" actId="21"/>
          <ac:picMkLst>
            <pc:docMk/>
            <pc:sldMk cId="983029540" sldId="261"/>
            <ac:picMk id="2050" creationId="{CEF36C44-196B-BCE6-7976-1AA97A9B109C}"/>
          </ac:picMkLst>
        </pc:picChg>
      </pc:sldChg>
      <pc:sldChg chg="addSp delSp modSp add mod">
        <pc:chgData name="Ned Kost" userId="731cd9f7bc2e8514" providerId="LiveId" clId="{EC6548F6-A5E0-4A5C-98FC-E20B244B0B95}" dt="2023-12-10T22:24:18.144" v="3348" actId="20577"/>
        <pc:sldMkLst>
          <pc:docMk/>
          <pc:sldMk cId="3397793932" sldId="262"/>
        </pc:sldMkLst>
        <pc:spChg chg="mod">
          <ac:chgData name="Ned Kost" userId="731cd9f7bc2e8514" providerId="LiveId" clId="{EC6548F6-A5E0-4A5C-98FC-E20B244B0B95}" dt="2023-12-10T22:01:13.790" v="2969" actId="6549"/>
          <ac:spMkLst>
            <pc:docMk/>
            <pc:sldMk cId="3397793932" sldId="262"/>
            <ac:spMk id="2" creationId="{4C2F4505-1040-03ED-3C2B-3CADC3B2557E}"/>
          </ac:spMkLst>
        </pc:spChg>
        <pc:spChg chg="mod">
          <ac:chgData name="Ned Kost" userId="731cd9f7bc2e8514" providerId="LiveId" clId="{EC6548F6-A5E0-4A5C-98FC-E20B244B0B95}" dt="2023-12-10T22:24:18.144" v="3348" actId="20577"/>
          <ac:spMkLst>
            <pc:docMk/>
            <pc:sldMk cId="3397793932" sldId="262"/>
            <ac:spMk id="3" creationId="{855DBB0D-62FF-A442-91AC-780900CE9359}"/>
          </ac:spMkLst>
        </pc:spChg>
        <pc:spChg chg="add mod">
          <ac:chgData name="Ned Kost" userId="731cd9f7bc2e8514" providerId="LiveId" clId="{EC6548F6-A5E0-4A5C-98FC-E20B244B0B95}" dt="2023-12-10T22:01:11.616" v="2968" actId="20577"/>
          <ac:spMkLst>
            <pc:docMk/>
            <pc:sldMk cId="3397793932" sldId="262"/>
            <ac:spMk id="7" creationId="{8CB4B58D-82AE-64BE-A0C8-8E9AE8BD0B45}"/>
          </ac:spMkLst>
        </pc:spChg>
        <pc:spChg chg="del">
          <ac:chgData name="Ned Kost" userId="731cd9f7bc2e8514" providerId="LiveId" clId="{EC6548F6-A5E0-4A5C-98FC-E20B244B0B95}" dt="2023-12-10T22:01:01.588" v="2957" actId="478"/>
          <ac:spMkLst>
            <pc:docMk/>
            <pc:sldMk cId="3397793932" sldId="262"/>
            <ac:spMk id="1030" creationId="{BE8D5989-5D49-41EE-9681-9A5AB28BFC2C}"/>
          </ac:spMkLst>
        </pc:spChg>
        <pc:spChg chg="mod">
          <ac:chgData name="Ned Kost" userId="731cd9f7bc2e8514" providerId="LiveId" clId="{EC6548F6-A5E0-4A5C-98FC-E20B244B0B95}" dt="2023-12-06T02:33:39.227" v="118" actId="20577"/>
          <ac:spMkLst>
            <pc:docMk/>
            <pc:sldMk cId="3397793932" sldId="262"/>
            <ac:spMk id="1033" creationId="{5ACDFCE2-CA21-EED7-16D4-C831FA634054}"/>
          </ac:spMkLst>
        </pc:spChg>
        <pc:spChg chg="add mod">
          <ac:chgData name="Ned Kost" userId="731cd9f7bc2e8514" providerId="LiveId" clId="{EC6548F6-A5E0-4A5C-98FC-E20B244B0B95}" dt="2023-12-10T21:34:38.494" v="2796" actId="20577"/>
          <ac:spMkLst>
            <pc:docMk/>
            <pc:sldMk cId="3397793932" sldId="262"/>
            <ac:spMk id="1034" creationId="{4F4FA770-61C0-B89A-3163-6B43409754AC}"/>
          </ac:spMkLst>
        </pc:spChg>
        <pc:picChg chg="mod">
          <ac:chgData name="Ned Kost" userId="731cd9f7bc2e8514" providerId="LiveId" clId="{EC6548F6-A5E0-4A5C-98FC-E20B244B0B95}" dt="2023-12-10T22:01:37.243" v="2974" actId="1076"/>
          <ac:picMkLst>
            <pc:docMk/>
            <pc:sldMk cId="3397793932" sldId="262"/>
            <ac:picMk id="1028" creationId="{BD4999DB-2D26-B6FB-2F93-D38C820DF89E}"/>
          </ac:picMkLst>
        </pc:picChg>
      </pc:sldChg>
      <pc:sldChg chg="modSp add mod">
        <pc:chgData name="Ned Kost" userId="731cd9f7bc2e8514" providerId="LiveId" clId="{EC6548F6-A5E0-4A5C-98FC-E20B244B0B95}" dt="2023-12-10T21:30:57.227" v="2538" actId="20577"/>
        <pc:sldMkLst>
          <pc:docMk/>
          <pc:sldMk cId="639444389" sldId="263"/>
        </pc:sldMkLst>
        <pc:spChg chg="mod">
          <ac:chgData name="Ned Kost" userId="731cd9f7bc2e8514" providerId="LiveId" clId="{EC6548F6-A5E0-4A5C-98FC-E20B244B0B95}" dt="2023-12-10T21:30:57.227" v="2538" actId="20577"/>
          <ac:spMkLst>
            <pc:docMk/>
            <pc:sldMk cId="639444389" sldId="263"/>
            <ac:spMk id="2" creationId="{5ACDFCE2-CA21-EED7-16D4-C831FA634054}"/>
          </ac:spMkLst>
        </pc:spChg>
      </pc:sldChg>
      <pc:sldChg chg="addSp delSp modSp add mod">
        <pc:chgData name="Ned Kost" userId="731cd9f7bc2e8514" providerId="LiveId" clId="{EC6548F6-A5E0-4A5C-98FC-E20B244B0B95}" dt="2023-12-10T22:46:52.036" v="3444" actId="1076"/>
        <pc:sldMkLst>
          <pc:docMk/>
          <pc:sldMk cId="3516711999" sldId="264"/>
        </pc:sldMkLst>
        <pc:spChg chg="mod">
          <ac:chgData name="Ned Kost" userId="731cd9f7bc2e8514" providerId="LiveId" clId="{EC6548F6-A5E0-4A5C-98FC-E20B244B0B95}" dt="2023-12-09T21:58:27.854" v="2087" actId="20577"/>
          <ac:spMkLst>
            <pc:docMk/>
            <pc:sldMk cId="3516711999" sldId="264"/>
            <ac:spMk id="2" creationId="{5ACDFCE2-CA21-EED7-16D4-C831FA634054}"/>
          </ac:spMkLst>
        </pc:spChg>
        <pc:spChg chg="add mod">
          <ac:chgData name="Ned Kost" userId="731cd9f7bc2e8514" providerId="LiveId" clId="{EC6548F6-A5E0-4A5C-98FC-E20B244B0B95}" dt="2023-12-10T22:46:16.740" v="3434" actId="1076"/>
          <ac:spMkLst>
            <pc:docMk/>
            <pc:sldMk cId="3516711999" sldId="264"/>
            <ac:spMk id="3" creationId="{BBED77E9-448C-CF3F-3DA2-58A82E3E0438}"/>
          </ac:spMkLst>
        </pc:spChg>
        <pc:spChg chg="add mod">
          <ac:chgData name="Ned Kost" userId="731cd9f7bc2e8514" providerId="LiveId" clId="{EC6548F6-A5E0-4A5C-98FC-E20B244B0B95}" dt="2023-12-10T22:46:24.377" v="3437" actId="1076"/>
          <ac:spMkLst>
            <pc:docMk/>
            <pc:sldMk cId="3516711999" sldId="264"/>
            <ac:spMk id="5" creationId="{5154DE80-F2C2-C381-CAA9-608689F53745}"/>
          </ac:spMkLst>
        </pc:spChg>
        <pc:spChg chg="add mod">
          <ac:chgData name="Ned Kost" userId="731cd9f7bc2e8514" providerId="LiveId" clId="{EC6548F6-A5E0-4A5C-98FC-E20B244B0B95}" dt="2023-12-10T22:46:52.036" v="3444" actId="1076"/>
          <ac:spMkLst>
            <pc:docMk/>
            <pc:sldMk cId="3516711999" sldId="264"/>
            <ac:spMk id="7" creationId="{8A812557-0AA7-9F67-71E7-08069B3DC652}"/>
          </ac:spMkLst>
        </pc:spChg>
        <pc:spChg chg="add mod">
          <ac:chgData name="Ned Kost" userId="731cd9f7bc2e8514" providerId="LiveId" clId="{EC6548F6-A5E0-4A5C-98FC-E20B244B0B95}" dt="2023-12-10T22:46:43.615" v="3442" actId="113"/>
          <ac:spMkLst>
            <pc:docMk/>
            <pc:sldMk cId="3516711999" sldId="264"/>
            <ac:spMk id="9" creationId="{C9E62EFF-F39D-697F-5583-67B07A9847BC}"/>
          </ac:spMkLst>
        </pc:spChg>
        <pc:picChg chg="add mod">
          <ac:chgData name="Ned Kost" userId="731cd9f7bc2e8514" providerId="LiveId" clId="{EC6548F6-A5E0-4A5C-98FC-E20B244B0B95}" dt="2023-12-10T22:46:46.530" v="3443" actId="1076"/>
          <ac:picMkLst>
            <pc:docMk/>
            <pc:sldMk cId="3516711999" sldId="264"/>
            <ac:picMk id="3074" creationId="{9A2E0616-8D29-8802-F919-117548596A2F}"/>
          </ac:picMkLst>
        </pc:picChg>
        <pc:picChg chg="add mod">
          <ac:chgData name="Ned Kost" userId="731cd9f7bc2e8514" providerId="LiveId" clId="{EC6548F6-A5E0-4A5C-98FC-E20B244B0B95}" dt="2023-12-10T22:46:21.420" v="3436" actId="1076"/>
          <ac:picMkLst>
            <pc:docMk/>
            <pc:sldMk cId="3516711999" sldId="264"/>
            <ac:picMk id="3076" creationId="{15CCCDDA-1CD6-C6F9-D46A-C8E47A49EE8C}"/>
          </ac:picMkLst>
        </pc:picChg>
        <pc:picChg chg="add del mod">
          <ac:chgData name="Ned Kost" userId="731cd9f7bc2e8514" providerId="LiveId" clId="{EC6548F6-A5E0-4A5C-98FC-E20B244B0B95}" dt="2023-12-09T22:44:10.968" v="2512" actId="478"/>
          <ac:picMkLst>
            <pc:docMk/>
            <pc:sldMk cId="3516711999" sldId="264"/>
            <ac:picMk id="3078" creationId="{4BAB8ECA-8B00-DF47-8943-4C455E063880}"/>
          </ac:picMkLst>
        </pc:picChg>
        <pc:picChg chg="add mod">
          <ac:chgData name="Ned Kost" userId="731cd9f7bc2e8514" providerId="LiveId" clId="{EC6548F6-A5E0-4A5C-98FC-E20B244B0B95}" dt="2023-12-10T22:46:31.212" v="3439" actId="1076"/>
          <ac:picMkLst>
            <pc:docMk/>
            <pc:sldMk cId="3516711999" sldId="264"/>
            <ac:picMk id="3080" creationId="{D12BD090-EF9B-0299-8BA8-EF06036A8B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8ABA7-9231-D34B-BC4B-C811B6A624B2}"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1138B-E24F-504C-A78F-5E2959DCEF26}" type="slidenum">
              <a:rPr lang="en-US" smtClean="0"/>
              <a:t>‹#›</a:t>
            </a:fld>
            <a:endParaRPr lang="en-US"/>
          </a:p>
        </p:txBody>
      </p:sp>
    </p:spTree>
    <p:extLst>
      <p:ext uri="{BB962C8B-B14F-4D97-AF65-F5344CB8AC3E}">
        <p14:creationId xmlns:p14="http://schemas.microsoft.com/office/powerpoint/2010/main" val="64060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each took over different </a:t>
            </a:r>
            <a:r>
              <a:rPr lang="en-US" err="1"/>
              <a:t>dutie</a:t>
            </a:r>
            <a:r>
              <a:rPr lang="en-US"/>
              <a:t> as we progressed through this project. We all worked on data exploration.</a:t>
            </a:r>
            <a:br>
              <a:rPr lang="en-US"/>
            </a:br>
            <a:endParaRPr lang="en-US"/>
          </a:p>
          <a:p>
            <a:r>
              <a:rPr lang="en-US"/>
              <a:t>Ned supplemented the data with carrier employee data </a:t>
            </a:r>
          </a:p>
          <a:p>
            <a:endParaRPr lang="en-US"/>
          </a:p>
          <a:p>
            <a:r>
              <a:rPr lang="en-US"/>
              <a:t>Brian focused on data enrichment via weather enhancements </a:t>
            </a:r>
          </a:p>
        </p:txBody>
      </p:sp>
      <p:sp>
        <p:nvSpPr>
          <p:cNvPr id="4" name="Slide Number Placeholder 3"/>
          <p:cNvSpPr>
            <a:spLocks noGrp="1"/>
          </p:cNvSpPr>
          <p:nvPr>
            <p:ph type="sldNum" sz="quarter" idx="5"/>
          </p:nvPr>
        </p:nvSpPr>
        <p:spPr/>
        <p:txBody>
          <a:bodyPr/>
          <a:lstStyle/>
          <a:p>
            <a:fld id="{6121138B-E24F-504C-A78F-5E2959DCEF26}" type="slidenum">
              <a:rPr lang="en-US" smtClean="0"/>
              <a:t>2</a:t>
            </a:fld>
            <a:endParaRPr lang="en-US"/>
          </a:p>
        </p:txBody>
      </p:sp>
    </p:spTree>
    <p:extLst>
      <p:ext uri="{BB962C8B-B14F-4D97-AF65-F5344CB8AC3E}">
        <p14:creationId xmlns:p14="http://schemas.microsoft.com/office/powerpoint/2010/main" val="148081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When flights are delayed, passengers may incur expenses such as additional accommodation costs, missed connections, and rescheduling fees. The estimated cost of flight delays to passengers, as mentioned in our data, amounts to a substantial $16.7 billion.</a:t>
            </a:r>
          </a:p>
          <a:p>
            <a:endParaRPr lang="en-US" b="0" i="0">
              <a:solidFill>
                <a:srgbClr val="D1D5DB"/>
              </a:solidFill>
              <a:effectLst/>
              <a:latin typeface="Söhne"/>
            </a:endParaRPr>
          </a:p>
          <a:p>
            <a:r>
              <a:rPr lang="en-US" b="0" i="0">
                <a:solidFill>
                  <a:srgbClr val="D1D5DB"/>
                </a:solidFill>
                <a:effectLst/>
                <a:latin typeface="Söhne"/>
              </a:rPr>
              <a:t>Airlines also bear substantial financial burdens due to flight delays. These costs include compensation to passengers, crew overtime, and additional operational expenses</a:t>
            </a:r>
          </a:p>
          <a:p>
            <a:endParaRPr lang="en-US"/>
          </a:p>
          <a:p>
            <a:r>
              <a:rPr lang="en-US" b="0" i="0">
                <a:solidFill>
                  <a:srgbClr val="D1D5DB"/>
                </a:solidFill>
                <a:effectLst/>
                <a:latin typeface="Söhne"/>
              </a:rPr>
              <a:t>flight delays result in increased fuel consumption and greenhouse gas emissions.</a:t>
            </a:r>
          </a:p>
          <a:p>
            <a:endParaRPr lang="en-US" b="0" i="0">
              <a:solidFill>
                <a:srgbClr val="D1D5DB"/>
              </a:solidFill>
              <a:effectLst/>
              <a:latin typeface="Söhne"/>
            </a:endParaRPr>
          </a:p>
          <a:p>
            <a:endParaRPr lang="en-US" b="0" i="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D1D5DB"/>
                </a:solidFill>
                <a:effectLst/>
                <a:latin typeface="Söhne"/>
              </a:rPr>
              <a:t>To address this issue and enhance passenger experience and operational efficiency, we aim to develop a predictive model that forecasts flight delays accurately. Our goal is to provide airlines with a tool that can anticipate delays, enabling them to take proactive measures to mitigate disruptions, optimize scheduling, and improve overall service quality.</a:t>
            </a:r>
          </a:p>
          <a:p>
            <a:endParaRPr lang="en-US"/>
          </a:p>
        </p:txBody>
      </p:sp>
      <p:sp>
        <p:nvSpPr>
          <p:cNvPr id="4" name="Slide Number Placeholder 3"/>
          <p:cNvSpPr>
            <a:spLocks noGrp="1"/>
          </p:cNvSpPr>
          <p:nvPr>
            <p:ph type="sldNum" sz="quarter" idx="5"/>
          </p:nvPr>
        </p:nvSpPr>
        <p:spPr/>
        <p:txBody>
          <a:bodyPr/>
          <a:lstStyle/>
          <a:p>
            <a:fld id="{6121138B-E24F-504C-A78F-5E2959DCEF26}" type="slidenum">
              <a:rPr lang="en-US" smtClean="0"/>
              <a:t>3</a:t>
            </a:fld>
            <a:endParaRPr lang="en-US"/>
          </a:p>
        </p:txBody>
      </p:sp>
    </p:spTree>
    <p:extLst>
      <p:ext uri="{BB962C8B-B14F-4D97-AF65-F5344CB8AC3E}">
        <p14:creationId xmlns:p14="http://schemas.microsoft.com/office/powerpoint/2010/main" val="247334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21138B-E24F-504C-A78F-5E2959DCEF26}" type="slidenum">
              <a:rPr lang="en-US" smtClean="0"/>
              <a:t>4</a:t>
            </a:fld>
            <a:endParaRPr lang="en-US"/>
          </a:p>
        </p:txBody>
      </p:sp>
    </p:spTree>
    <p:extLst>
      <p:ext uri="{BB962C8B-B14F-4D97-AF65-F5344CB8AC3E}">
        <p14:creationId xmlns:p14="http://schemas.microsoft.com/office/powerpoint/2010/main" val="414874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Logistic Regression model = Fast and simple to understand, tweak, and analyze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t>XGBoost</a:t>
            </a:r>
            <a:r>
              <a:rPr lang="en-US" sz="1200"/>
              <a:t> = Experiment with Hyperparameter tuning.  Additional parameters to explore would be gamma, </a:t>
            </a:r>
            <a:r>
              <a:rPr lang="en-US" sz="1200" err="1"/>
              <a:t>min_child_weight</a:t>
            </a:r>
            <a:r>
              <a:rPr lang="en-US" sz="1200"/>
              <a:t>, </a:t>
            </a:r>
            <a:r>
              <a:rPr lang="en-US" sz="1200" err="1"/>
              <a:t>min_split_loss</a:t>
            </a:r>
            <a:r>
              <a:rPr lang="en-US" sz="1200"/>
              <a:t>, </a:t>
            </a:r>
            <a:r>
              <a:rPr lang="en-US" sz="1200" err="1"/>
              <a:t>scale_pos_weight</a:t>
            </a:r>
            <a:endParaRPr lang="en-US" sz="1200"/>
          </a:p>
          <a:p>
            <a:endParaRPr lang="en-US"/>
          </a:p>
          <a:p>
            <a:endParaRPr lang="en-US" sz="1600"/>
          </a:p>
          <a:p>
            <a:r>
              <a:rPr lang="en-US" sz="1600"/>
              <a:t>Neural </a:t>
            </a:r>
            <a:r>
              <a:rPr lang="en-US" sz="1600" err="1"/>
              <a:t>net:minmax</a:t>
            </a:r>
            <a:r>
              <a:rPr lang="en-US" sz="1600"/>
              <a:t> </a:t>
            </a:r>
            <a:r>
              <a:rPr lang="en-US" sz="1600" err="1"/>
              <a:t>scalinf</a:t>
            </a:r>
            <a:r>
              <a:rPr lang="en-US" sz="1600"/>
              <a:t> was an important preprocessing step used. </a:t>
            </a:r>
            <a:r>
              <a:rPr lang="en-US" sz="1600" b="0" i="0" err="1">
                <a:solidFill>
                  <a:srgbClr val="D1D5DB"/>
                </a:solidFill>
                <a:effectLst/>
                <a:latin typeface="Söhne"/>
              </a:rPr>
              <a:t>MinMax</a:t>
            </a:r>
            <a:r>
              <a:rPr lang="en-US" sz="1600" b="0" i="0">
                <a:solidFill>
                  <a:srgbClr val="D1D5DB"/>
                </a:solidFill>
                <a:effectLst/>
                <a:latin typeface="Söhne"/>
              </a:rPr>
              <a:t> scaling is crucial for neural networks because it normalizes the input features to a specific range (often 0 to 1), ensuring that no single feature dominates the learning process due to its scale. Now </a:t>
            </a:r>
            <a:r>
              <a:rPr lang="en-US" sz="1600"/>
              <a:t>The model architecture I used has four dense layers of 128, 64, and 32 neurons respectively. The layers are interspersed with dropout layers to prevent overfitting. The final layer is a dense layer with a single neuron, well tailored for binary classification tasks. A batch size of 128 was deployed. </a:t>
            </a:r>
            <a:r>
              <a:rPr lang="en-US" sz="1600" b="0" i="0">
                <a:solidFill>
                  <a:srgbClr val="D1D5DB"/>
                </a:solidFill>
                <a:effectLst/>
                <a:latin typeface="Söhne"/>
              </a:rPr>
              <a:t>The training process was consistent, maintaining an accuracy of around 83.21% from the very first epoch, both on training and validation data.  2</a:t>
            </a:r>
            <a:r>
              <a:rPr lang="en-US" sz="1600" b="0" i="0" baseline="30000">
                <a:solidFill>
                  <a:srgbClr val="D1D5DB"/>
                </a:solidFill>
                <a:effectLst/>
                <a:latin typeface="Söhne"/>
              </a:rPr>
              <a:t>nd</a:t>
            </a:r>
            <a:r>
              <a:rPr lang="en-US" sz="1600" b="0" i="0">
                <a:solidFill>
                  <a:srgbClr val="D1D5DB"/>
                </a:solidFill>
                <a:effectLst/>
                <a:latin typeface="Söhne"/>
              </a:rPr>
              <a:t> model I did had 6 dense layers with neuron input starting at 256 and two extra dropout layers, the accuracy score stayed the same indicating more complex models do not </a:t>
            </a:r>
            <a:r>
              <a:rPr lang="en-US" sz="1600" b="0" i="0" err="1">
                <a:solidFill>
                  <a:srgbClr val="D1D5DB"/>
                </a:solidFill>
                <a:effectLst/>
                <a:latin typeface="Söhne"/>
              </a:rPr>
              <a:t>neccairly</a:t>
            </a:r>
            <a:r>
              <a:rPr lang="en-US" sz="1600" b="0" i="0">
                <a:solidFill>
                  <a:srgbClr val="D1D5DB"/>
                </a:solidFill>
                <a:effectLst/>
                <a:latin typeface="Söhne"/>
              </a:rPr>
              <a:t> guarantee better results. </a:t>
            </a:r>
            <a:endParaRPr lang="en-US" sz="1600"/>
          </a:p>
        </p:txBody>
      </p:sp>
      <p:sp>
        <p:nvSpPr>
          <p:cNvPr id="4" name="Slide Number Placeholder 3"/>
          <p:cNvSpPr>
            <a:spLocks noGrp="1"/>
          </p:cNvSpPr>
          <p:nvPr>
            <p:ph type="sldNum" sz="quarter" idx="5"/>
          </p:nvPr>
        </p:nvSpPr>
        <p:spPr/>
        <p:txBody>
          <a:bodyPr/>
          <a:lstStyle/>
          <a:p>
            <a:fld id="{6121138B-E24F-504C-A78F-5E2959DCEF26}" type="slidenum">
              <a:rPr lang="en-US" smtClean="0"/>
              <a:t>6</a:t>
            </a:fld>
            <a:endParaRPr lang="en-US"/>
          </a:p>
        </p:txBody>
      </p:sp>
    </p:spTree>
    <p:extLst>
      <p:ext uri="{BB962C8B-B14F-4D97-AF65-F5344CB8AC3E}">
        <p14:creationId xmlns:p14="http://schemas.microsoft.com/office/powerpoint/2010/main" val="113261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D1D5DB"/>
                </a:solidFill>
                <a:effectLst/>
                <a:latin typeface="Söhne"/>
              </a:rPr>
              <a:t>We explored categorically encoding carrier information by using the top 8 carriers , but since there were only 15 carriers we decided it wasn’t necessary and used one-hot encoding across all carriers. We binary encoded Airline Origine and Destination columns specifically for dimensionality to reduce the number of values. One-hot encoding would have produced over 700 unique values. </a:t>
            </a:r>
          </a:p>
          <a:p>
            <a:r>
              <a:rPr lang="en-US" b="0" i="0">
                <a:solidFill>
                  <a:srgbClr val="D1D5DB"/>
                </a:solidFill>
                <a:effectLst/>
                <a:latin typeface="Söhne"/>
              </a:rPr>
              <a:t>A vast majority of flights in our target variable were labelled as ‘not delayed’. To address this issue and ensure that the model learned effectively from both classes, we used </a:t>
            </a:r>
            <a:r>
              <a:rPr lang="en-US" b="0" i="0" err="1">
                <a:solidFill>
                  <a:srgbClr val="D1D5DB"/>
                </a:solidFill>
                <a:effectLst/>
                <a:latin typeface="Söhne"/>
              </a:rPr>
              <a:t>undersampling</a:t>
            </a:r>
            <a:r>
              <a:rPr lang="en-US" b="0" i="0">
                <a:solidFill>
                  <a:srgbClr val="D1D5DB"/>
                </a:solidFill>
                <a:effectLst/>
                <a:latin typeface="Söhne"/>
              </a:rPr>
              <a:t> majority class(which was the on time flights) and  oversampling techniques such as SMOTE to balance the dataset. </a:t>
            </a:r>
          </a:p>
          <a:p>
            <a:endParaRPr lang="en-US" b="0" i="0">
              <a:solidFill>
                <a:srgbClr val="D1D5DB"/>
              </a:solidFill>
              <a:effectLst/>
              <a:latin typeface="Söhne"/>
            </a:endParaRPr>
          </a:p>
          <a:p>
            <a:r>
              <a:rPr lang="en-US" b="0" i="0">
                <a:solidFill>
                  <a:srgbClr val="D1D5DB"/>
                </a:solidFill>
                <a:effectLst/>
                <a:latin typeface="Söhne"/>
              </a:rPr>
              <a:t>We did test for over fitting and found that models trained with large datasets had less overfitting when fed the 2023 test set then the models that were trained on the smaller dataset. </a:t>
            </a:r>
          </a:p>
          <a:p>
            <a:r>
              <a:rPr lang="en-US" b="0" i="0">
                <a:solidFill>
                  <a:srgbClr val="D1D5DB"/>
                </a:solidFill>
                <a:effectLst/>
                <a:latin typeface="Söhne"/>
              </a:rPr>
              <a:t>Testing the model with 2023 data was crucial to see if the models could adapt to new and unseen data. </a:t>
            </a:r>
            <a:endParaRPr lang="en-US"/>
          </a:p>
        </p:txBody>
      </p:sp>
      <p:sp>
        <p:nvSpPr>
          <p:cNvPr id="4" name="Slide Number Placeholder 3"/>
          <p:cNvSpPr>
            <a:spLocks noGrp="1"/>
          </p:cNvSpPr>
          <p:nvPr>
            <p:ph type="sldNum" sz="quarter" idx="5"/>
          </p:nvPr>
        </p:nvSpPr>
        <p:spPr/>
        <p:txBody>
          <a:bodyPr/>
          <a:lstStyle/>
          <a:p>
            <a:fld id="{6121138B-E24F-504C-A78F-5E2959DCEF26}" type="slidenum">
              <a:rPr lang="en-US" smtClean="0"/>
              <a:t>7</a:t>
            </a:fld>
            <a:endParaRPr lang="en-US"/>
          </a:p>
        </p:txBody>
      </p:sp>
    </p:spTree>
    <p:extLst>
      <p:ext uri="{BB962C8B-B14F-4D97-AF65-F5344CB8AC3E}">
        <p14:creationId xmlns:p14="http://schemas.microsoft.com/office/powerpoint/2010/main" val="236880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7611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766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6639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5390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5160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4498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7628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7401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0804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9412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12/10/2023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0778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12/10/2023</a:t>
            </a:fld>
            <a:endParaRPr lang="en-US"/>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08380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B414473E-9E1E-6EAF-B8A3-668486FB0272}"/>
              </a:ext>
            </a:extLst>
          </p:cNvPr>
          <p:cNvPicPr>
            <a:picLocks noChangeAspect="1"/>
          </p:cNvPicPr>
          <p:nvPr/>
        </p:nvPicPr>
        <p:blipFill rotWithShape="1">
          <a:blip r:embed="rId2"/>
          <a:srcRect t="5715" b="10016"/>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0F797-969C-64BC-C4AE-FE1034B60392}"/>
              </a:ext>
            </a:extLst>
          </p:cNvPr>
          <p:cNvSpPr>
            <a:spLocks noGrp="1"/>
          </p:cNvSpPr>
          <p:nvPr>
            <p:ph type="ctrTitle"/>
          </p:nvPr>
        </p:nvSpPr>
        <p:spPr>
          <a:xfrm>
            <a:off x="643467" y="2898474"/>
            <a:ext cx="10954303" cy="1947607"/>
          </a:xfrm>
        </p:spPr>
        <p:txBody>
          <a:bodyPr>
            <a:normAutofit/>
          </a:bodyPr>
          <a:lstStyle/>
          <a:p>
            <a:r>
              <a:rPr lang="en-US">
                <a:solidFill>
                  <a:schemeClr val="bg1"/>
                </a:solidFill>
              </a:rPr>
              <a:t>Predicting Airline Flight Delay: </a:t>
            </a:r>
            <a:br>
              <a:rPr lang="en-US">
                <a:solidFill>
                  <a:schemeClr val="bg1"/>
                </a:solidFill>
              </a:rPr>
            </a:br>
            <a:r>
              <a:rPr lang="en-US" sz="3200">
                <a:solidFill>
                  <a:schemeClr val="bg1"/>
                </a:solidFill>
              </a:rPr>
              <a:t>An analysis of Bureau of Transportation Flight Data</a:t>
            </a:r>
          </a:p>
        </p:txBody>
      </p:sp>
      <p:sp>
        <p:nvSpPr>
          <p:cNvPr id="3" name="Subtitle 2">
            <a:extLst>
              <a:ext uri="{FF2B5EF4-FFF2-40B4-BE49-F238E27FC236}">
                <a16:creationId xmlns:a16="http://schemas.microsoft.com/office/drawing/2014/main" id="{9EEFC185-9280-2A55-D575-3776F272D520}"/>
              </a:ext>
            </a:extLst>
          </p:cNvPr>
          <p:cNvSpPr>
            <a:spLocks noGrp="1"/>
          </p:cNvSpPr>
          <p:nvPr>
            <p:ph type="subTitle" idx="1"/>
          </p:nvPr>
        </p:nvSpPr>
        <p:spPr>
          <a:xfrm>
            <a:off x="6569814" y="4971979"/>
            <a:ext cx="4872618" cy="1211818"/>
          </a:xfrm>
        </p:spPr>
        <p:txBody>
          <a:bodyPr anchor="b">
            <a:normAutofit fontScale="85000" lnSpcReduction="10000"/>
          </a:bodyPr>
          <a:lstStyle/>
          <a:p>
            <a:pPr algn="r"/>
            <a:r>
              <a:rPr lang="en-US">
                <a:solidFill>
                  <a:schemeClr val="bg1"/>
                </a:solidFill>
              </a:rPr>
              <a:t>MS-AAI-501 Intro to AI</a:t>
            </a:r>
          </a:p>
          <a:p>
            <a:pPr algn="r"/>
            <a:r>
              <a:rPr lang="en-US">
                <a:solidFill>
                  <a:schemeClr val="bg1"/>
                </a:solidFill>
              </a:rPr>
              <a:t>University of San Diego Masters Program</a:t>
            </a:r>
          </a:p>
          <a:p>
            <a:pPr algn="r"/>
            <a:r>
              <a:rPr lang="en-US">
                <a:solidFill>
                  <a:schemeClr val="bg1"/>
                </a:solidFill>
              </a:rPr>
              <a:t>Ned Kost, Brian Morris, </a:t>
            </a:r>
            <a:r>
              <a:rPr lang="en-US" err="1">
                <a:solidFill>
                  <a:schemeClr val="bg1"/>
                </a:solidFill>
              </a:rPr>
              <a:t>Anova</a:t>
            </a:r>
            <a:r>
              <a:rPr lang="en-US">
                <a:solidFill>
                  <a:schemeClr val="bg1"/>
                </a:solidFill>
              </a:rPr>
              <a:t> Youngers</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68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E1E047-A1AD-4EBC-9BDE-9893BE815F4E}"/>
              </a:ext>
            </a:extLst>
          </p:cNvPr>
          <p:cNvSpPr txBox="1"/>
          <p:nvPr/>
        </p:nvSpPr>
        <p:spPr>
          <a:xfrm>
            <a:off x="586596" y="0"/>
            <a:ext cx="9342408" cy="646331"/>
          </a:xfrm>
          <a:prstGeom prst="rect">
            <a:avLst/>
          </a:prstGeom>
          <a:noFill/>
        </p:spPr>
        <p:txBody>
          <a:bodyPr wrap="square" rtlCol="0">
            <a:spAutoFit/>
          </a:bodyPr>
          <a:lstStyle/>
          <a:p>
            <a:r>
              <a:rPr lang="en-US" sz="3600"/>
              <a:t>Introduction </a:t>
            </a:r>
          </a:p>
        </p:txBody>
      </p:sp>
      <p:sp>
        <p:nvSpPr>
          <p:cNvPr id="9" name="TextBox 8">
            <a:extLst>
              <a:ext uri="{FF2B5EF4-FFF2-40B4-BE49-F238E27FC236}">
                <a16:creationId xmlns:a16="http://schemas.microsoft.com/office/drawing/2014/main" id="{043B8A99-ADF6-0307-490F-C733ABE2ABEB}"/>
              </a:ext>
            </a:extLst>
          </p:cNvPr>
          <p:cNvSpPr txBox="1"/>
          <p:nvPr/>
        </p:nvSpPr>
        <p:spPr>
          <a:xfrm>
            <a:off x="547357" y="828136"/>
            <a:ext cx="110972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Times New Roman"/>
              </a:rPr>
              <a:t>The airline industry is vital for both passengers and businesses, but flight delays can cause significant disruptions and inconveniences.</a:t>
            </a:r>
          </a:p>
        </p:txBody>
      </p:sp>
      <p:pic>
        <p:nvPicPr>
          <p:cNvPr id="10" name="Picture 9" descr="A person in a blue suit&#10;&#10;Description automatically generated">
            <a:extLst>
              <a:ext uri="{FF2B5EF4-FFF2-40B4-BE49-F238E27FC236}">
                <a16:creationId xmlns:a16="http://schemas.microsoft.com/office/drawing/2014/main" id="{7E33020D-73A3-8E6A-FA94-1311A5236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8" y="2112034"/>
            <a:ext cx="2574878" cy="2482190"/>
          </a:xfrm>
          <a:prstGeom prst="ellipse">
            <a:avLst/>
          </a:prstGeom>
        </p:spPr>
      </p:pic>
      <p:sp>
        <p:nvSpPr>
          <p:cNvPr id="11" name="TextBox 10">
            <a:extLst>
              <a:ext uri="{FF2B5EF4-FFF2-40B4-BE49-F238E27FC236}">
                <a16:creationId xmlns:a16="http://schemas.microsoft.com/office/drawing/2014/main" id="{402C3B0A-1536-B353-8F7A-C8F624E7A14F}"/>
              </a:ext>
            </a:extLst>
          </p:cNvPr>
          <p:cNvSpPr txBox="1"/>
          <p:nvPr/>
        </p:nvSpPr>
        <p:spPr>
          <a:xfrm>
            <a:off x="1273953" y="4710418"/>
            <a:ext cx="1297068" cy="369332"/>
          </a:xfrm>
          <a:prstGeom prst="rect">
            <a:avLst/>
          </a:prstGeom>
          <a:noFill/>
        </p:spPr>
        <p:txBody>
          <a:bodyPr wrap="square" rtlCol="0">
            <a:spAutoFit/>
          </a:bodyPr>
          <a:lstStyle/>
          <a:p>
            <a:pPr algn="ctr"/>
            <a:r>
              <a:rPr lang="en-US" b="1"/>
              <a:t>Ned </a:t>
            </a:r>
            <a:r>
              <a:rPr lang="en-US" b="1" err="1"/>
              <a:t>Kost</a:t>
            </a:r>
            <a:endParaRPr lang="en-US" b="1"/>
          </a:p>
        </p:txBody>
      </p:sp>
      <p:pic>
        <p:nvPicPr>
          <p:cNvPr id="13" name="Picture 12" descr="A person smiling at camera&#10;&#10;Description automatically generated">
            <a:extLst>
              <a:ext uri="{FF2B5EF4-FFF2-40B4-BE49-F238E27FC236}">
                <a16:creationId xmlns:a16="http://schemas.microsoft.com/office/drawing/2014/main" id="{3B6DFBBB-0E1E-3972-31E5-D1593DFEB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8214" y="2053047"/>
            <a:ext cx="1997366" cy="2519912"/>
          </a:xfrm>
          <a:prstGeom prst="ellipse">
            <a:avLst/>
          </a:prstGeom>
        </p:spPr>
      </p:pic>
      <p:sp>
        <p:nvSpPr>
          <p:cNvPr id="14" name="TextBox 13">
            <a:extLst>
              <a:ext uri="{FF2B5EF4-FFF2-40B4-BE49-F238E27FC236}">
                <a16:creationId xmlns:a16="http://schemas.microsoft.com/office/drawing/2014/main" id="{7109A4D4-FE25-ACAD-556D-7CDBB58C2C0E}"/>
              </a:ext>
            </a:extLst>
          </p:cNvPr>
          <p:cNvSpPr txBox="1"/>
          <p:nvPr/>
        </p:nvSpPr>
        <p:spPr>
          <a:xfrm>
            <a:off x="7917451" y="4710332"/>
            <a:ext cx="2509781" cy="369332"/>
          </a:xfrm>
          <a:prstGeom prst="rect">
            <a:avLst/>
          </a:prstGeom>
          <a:noFill/>
        </p:spPr>
        <p:txBody>
          <a:bodyPr wrap="square" rtlCol="0">
            <a:spAutoFit/>
          </a:bodyPr>
          <a:lstStyle/>
          <a:p>
            <a:pPr algn="ctr"/>
            <a:r>
              <a:rPr lang="en-US" b="1"/>
              <a:t>Anova Youngers</a:t>
            </a:r>
          </a:p>
        </p:txBody>
      </p:sp>
      <p:sp>
        <p:nvSpPr>
          <p:cNvPr id="15" name="TextBox 14">
            <a:extLst>
              <a:ext uri="{FF2B5EF4-FFF2-40B4-BE49-F238E27FC236}">
                <a16:creationId xmlns:a16="http://schemas.microsoft.com/office/drawing/2014/main" id="{A034CDC5-1E8E-7172-F6F0-ED8806284FE3}"/>
              </a:ext>
            </a:extLst>
          </p:cNvPr>
          <p:cNvSpPr txBox="1"/>
          <p:nvPr/>
        </p:nvSpPr>
        <p:spPr>
          <a:xfrm>
            <a:off x="4180267" y="4709400"/>
            <a:ext cx="2854037" cy="369332"/>
          </a:xfrm>
          <a:prstGeom prst="rect">
            <a:avLst/>
          </a:prstGeom>
          <a:noFill/>
        </p:spPr>
        <p:txBody>
          <a:bodyPr wrap="square" rtlCol="0">
            <a:spAutoFit/>
          </a:bodyPr>
          <a:lstStyle/>
          <a:p>
            <a:pPr algn="ctr"/>
            <a:r>
              <a:rPr lang="en-US" b="1"/>
              <a:t>Brian Morris</a:t>
            </a:r>
          </a:p>
        </p:txBody>
      </p:sp>
      <p:pic>
        <p:nvPicPr>
          <p:cNvPr id="2" name="Picture 1">
            <a:extLst>
              <a:ext uri="{FF2B5EF4-FFF2-40B4-BE49-F238E27FC236}">
                <a16:creationId xmlns:a16="http://schemas.microsoft.com/office/drawing/2014/main" id="{A46DC008-1D75-DD99-F5CA-6A8B81578CD7}"/>
              </a:ext>
            </a:extLst>
          </p:cNvPr>
          <p:cNvPicPr>
            <a:picLocks noChangeAspect="1"/>
          </p:cNvPicPr>
          <p:nvPr/>
        </p:nvPicPr>
        <p:blipFill>
          <a:blip r:embed="rId5"/>
          <a:stretch>
            <a:fillRect/>
          </a:stretch>
        </p:blipFill>
        <p:spPr>
          <a:xfrm>
            <a:off x="4256733" y="2053047"/>
            <a:ext cx="2559994" cy="2578809"/>
          </a:xfrm>
          <a:prstGeom prst="ellipse">
            <a:avLst/>
          </a:prstGeom>
        </p:spPr>
      </p:pic>
      <p:sp>
        <p:nvSpPr>
          <p:cNvPr id="16" name="TextBox 15">
            <a:extLst>
              <a:ext uri="{FF2B5EF4-FFF2-40B4-BE49-F238E27FC236}">
                <a16:creationId xmlns:a16="http://schemas.microsoft.com/office/drawing/2014/main" id="{C606E75F-E5C2-31C0-1E3D-0ED9B1E2110B}"/>
              </a:ext>
            </a:extLst>
          </p:cNvPr>
          <p:cNvSpPr txBox="1"/>
          <p:nvPr/>
        </p:nvSpPr>
        <p:spPr>
          <a:xfrm>
            <a:off x="4461916" y="5079760"/>
            <a:ext cx="3013962" cy="830997"/>
          </a:xfrm>
          <a:prstGeom prst="rect">
            <a:avLst/>
          </a:prstGeom>
          <a:noFill/>
        </p:spPr>
        <p:txBody>
          <a:bodyPr wrap="square" lIns="91440" tIns="45720" rIns="91440" bIns="45720" rtlCol="0" anchor="t">
            <a:spAutoFit/>
          </a:bodyPr>
          <a:lstStyle/>
          <a:p>
            <a:r>
              <a:rPr lang="en-US" sz="1600"/>
              <a:t>Data Enrichment - Weather</a:t>
            </a:r>
            <a:endParaRPr lang="en-US"/>
          </a:p>
          <a:p>
            <a:r>
              <a:rPr lang="en-US" sz="1600"/>
              <a:t>Random Forest</a:t>
            </a:r>
          </a:p>
          <a:p>
            <a:r>
              <a:rPr lang="en-US" sz="1600"/>
              <a:t>Neural Network</a:t>
            </a:r>
          </a:p>
        </p:txBody>
      </p:sp>
      <p:sp>
        <p:nvSpPr>
          <p:cNvPr id="17" name="TextBox 16">
            <a:extLst>
              <a:ext uri="{FF2B5EF4-FFF2-40B4-BE49-F238E27FC236}">
                <a16:creationId xmlns:a16="http://schemas.microsoft.com/office/drawing/2014/main" id="{4E5B3729-CC3F-B0F9-0023-9FA8630E563E}"/>
              </a:ext>
            </a:extLst>
          </p:cNvPr>
          <p:cNvSpPr txBox="1"/>
          <p:nvPr/>
        </p:nvSpPr>
        <p:spPr>
          <a:xfrm>
            <a:off x="635048" y="5018195"/>
            <a:ext cx="2811443" cy="830997"/>
          </a:xfrm>
          <a:prstGeom prst="rect">
            <a:avLst/>
          </a:prstGeom>
          <a:noFill/>
        </p:spPr>
        <p:txBody>
          <a:bodyPr wrap="square" rtlCol="0">
            <a:spAutoFit/>
          </a:bodyPr>
          <a:lstStyle/>
          <a:p>
            <a:r>
              <a:rPr lang="en-US" sz="1600"/>
              <a:t>Carrier Employee Data</a:t>
            </a:r>
          </a:p>
          <a:p>
            <a:r>
              <a:rPr lang="en-US" sz="1600"/>
              <a:t>Logistic Regression</a:t>
            </a:r>
          </a:p>
          <a:p>
            <a:r>
              <a:rPr lang="en-US" sz="1600"/>
              <a:t>Gradient Boosting Classifier</a:t>
            </a:r>
          </a:p>
        </p:txBody>
      </p:sp>
      <p:sp>
        <p:nvSpPr>
          <p:cNvPr id="18" name="TextBox 17">
            <a:extLst>
              <a:ext uri="{FF2B5EF4-FFF2-40B4-BE49-F238E27FC236}">
                <a16:creationId xmlns:a16="http://schemas.microsoft.com/office/drawing/2014/main" id="{BE8D5DEA-371F-697F-C5FC-95493BA59D83}"/>
              </a:ext>
            </a:extLst>
          </p:cNvPr>
          <p:cNvSpPr txBox="1"/>
          <p:nvPr/>
        </p:nvSpPr>
        <p:spPr>
          <a:xfrm>
            <a:off x="8208139" y="5079760"/>
            <a:ext cx="2219093" cy="830997"/>
          </a:xfrm>
          <a:prstGeom prst="rect">
            <a:avLst/>
          </a:prstGeom>
          <a:noFill/>
        </p:spPr>
        <p:txBody>
          <a:bodyPr wrap="square" rtlCol="0">
            <a:spAutoFit/>
          </a:bodyPr>
          <a:lstStyle/>
          <a:p>
            <a:r>
              <a:rPr lang="en-US" sz="1600"/>
              <a:t>Visualizations Significance Testing</a:t>
            </a:r>
          </a:p>
          <a:p>
            <a:r>
              <a:rPr lang="en-US" sz="1600"/>
              <a:t>Neural Network</a:t>
            </a:r>
          </a:p>
        </p:txBody>
      </p:sp>
    </p:spTree>
    <p:extLst>
      <p:ext uri="{BB962C8B-B14F-4D97-AF65-F5344CB8AC3E}">
        <p14:creationId xmlns:p14="http://schemas.microsoft.com/office/powerpoint/2010/main" val="164862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rtlCol="0">
            <a:spAutoFit/>
          </a:bodyPr>
          <a:lstStyle/>
          <a:p>
            <a:r>
              <a:rPr lang="en-US" sz="3600"/>
              <a:t>Business Problem</a:t>
            </a:r>
          </a:p>
        </p:txBody>
      </p:sp>
      <p:sp>
        <p:nvSpPr>
          <p:cNvPr id="4" name="TextBox 3">
            <a:extLst>
              <a:ext uri="{FF2B5EF4-FFF2-40B4-BE49-F238E27FC236}">
                <a16:creationId xmlns:a16="http://schemas.microsoft.com/office/drawing/2014/main" id="{C9F6BC2C-CCC6-852C-71B0-4B014FF4FA82}"/>
              </a:ext>
            </a:extLst>
          </p:cNvPr>
          <p:cNvSpPr txBox="1"/>
          <p:nvPr/>
        </p:nvSpPr>
        <p:spPr>
          <a:xfrm>
            <a:off x="1953491" y="1138814"/>
            <a:ext cx="697143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Times New Roman"/>
              </a:rPr>
              <a:t>Cost to Passengers - $16.7 billion</a:t>
            </a:r>
          </a:p>
          <a:p>
            <a:pPr marL="171450" indent="-171450">
              <a:buFont typeface="Arial"/>
              <a:buChar char="•"/>
            </a:pPr>
            <a:endParaRPr lang="en-US" sz="2400">
              <a:cs typeface="Times New Roman"/>
            </a:endParaRPr>
          </a:p>
          <a:p>
            <a:pPr marL="171450" indent="-171450">
              <a:buFont typeface="Arial"/>
              <a:buChar char="•"/>
            </a:pPr>
            <a:endParaRPr lang="en-US" sz="2400">
              <a:cs typeface="Times New Roman"/>
            </a:endParaRPr>
          </a:p>
          <a:p>
            <a:r>
              <a:rPr lang="en-US" sz="2400">
                <a:cs typeface="Times New Roman"/>
              </a:rPr>
              <a:t>Cost to Airlines - $8.3 billion </a:t>
            </a:r>
          </a:p>
          <a:p>
            <a:pPr marL="171450" indent="-171450">
              <a:buFont typeface="Arial"/>
              <a:buChar char="•"/>
            </a:pPr>
            <a:endParaRPr lang="en-US" sz="2400">
              <a:cs typeface="Times New Roman"/>
            </a:endParaRPr>
          </a:p>
          <a:p>
            <a:endParaRPr lang="en-US" sz="2400">
              <a:cs typeface="Times New Roman"/>
            </a:endParaRPr>
          </a:p>
          <a:p>
            <a:r>
              <a:rPr lang="en-US" sz="2400">
                <a:cs typeface="Times New Roman"/>
              </a:rPr>
              <a:t>Cost to Environment - 5529 tons of extra fuel</a:t>
            </a:r>
            <a:endParaRPr lang="en-US" sz="2400">
              <a:latin typeface="Times New Roman"/>
              <a:cs typeface="Times New Roman"/>
            </a:endParaRPr>
          </a:p>
          <a:p>
            <a:endParaRPr lang="en-US" sz="2400">
              <a:latin typeface="Times New Roman"/>
              <a:ea typeface="+mn-lt"/>
              <a:cs typeface="+mn-lt"/>
            </a:endParaRPr>
          </a:p>
        </p:txBody>
      </p:sp>
      <p:sp>
        <p:nvSpPr>
          <p:cNvPr id="3" name="TextBox 2">
            <a:extLst>
              <a:ext uri="{FF2B5EF4-FFF2-40B4-BE49-F238E27FC236}">
                <a16:creationId xmlns:a16="http://schemas.microsoft.com/office/drawing/2014/main" id="{135E9149-40A1-5448-686F-162E76417B3C}"/>
              </a:ext>
            </a:extLst>
          </p:cNvPr>
          <p:cNvSpPr txBox="1"/>
          <p:nvPr/>
        </p:nvSpPr>
        <p:spPr>
          <a:xfrm>
            <a:off x="715861" y="4801684"/>
            <a:ext cx="10760277" cy="1200329"/>
          </a:xfrm>
          <a:prstGeom prst="rect">
            <a:avLst/>
          </a:prstGeom>
          <a:noFill/>
        </p:spPr>
        <p:txBody>
          <a:bodyPr wrap="square" rtlCol="0">
            <a:spAutoFit/>
          </a:bodyPr>
          <a:lstStyle/>
          <a:p>
            <a:r>
              <a:rPr lang="en-US" sz="2400">
                <a:cs typeface="Times New Roman" panose="02020603050405020304" pitchFamily="18" charset="0"/>
              </a:rPr>
              <a:t>Predicting and managing flight delays effectively is essential to mitigate financial losses for both passengers and airlines and reduce the environmental impact of air travel.</a:t>
            </a:r>
          </a:p>
        </p:txBody>
      </p:sp>
      <p:pic>
        <p:nvPicPr>
          <p:cNvPr id="7" name="Picture 6">
            <a:extLst>
              <a:ext uri="{FF2B5EF4-FFF2-40B4-BE49-F238E27FC236}">
                <a16:creationId xmlns:a16="http://schemas.microsoft.com/office/drawing/2014/main" id="{9654D23B-DC73-58CC-DF4A-510A87585C7A}"/>
              </a:ext>
            </a:extLst>
          </p:cNvPr>
          <p:cNvPicPr>
            <a:picLocks noChangeAspect="1"/>
          </p:cNvPicPr>
          <p:nvPr/>
        </p:nvPicPr>
        <p:blipFill>
          <a:blip r:embed="rId3"/>
          <a:stretch>
            <a:fillRect/>
          </a:stretch>
        </p:blipFill>
        <p:spPr>
          <a:xfrm>
            <a:off x="685396" y="3250388"/>
            <a:ext cx="939800" cy="939800"/>
          </a:xfrm>
          <a:prstGeom prst="rect">
            <a:avLst/>
          </a:prstGeom>
        </p:spPr>
      </p:pic>
      <p:pic>
        <p:nvPicPr>
          <p:cNvPr id="8" name="Picture 7">
            <a:extLst>
              <a:ext uri="{FF2B5EF4-FFF2-40B4-BE49-F238E27FC236}">
                <a16:creationId xmlns:a16="http://schemas.microsoft.com/office/drawing/2014/main" id="{B0EF6CE7-E558-3F40-EBBC-F24879073471}"/>
              </a:ext>
            </a:extLst>
          </p:cNvPr>
          <p:cNvPicPr>
            <a:picLocks noChangeAspect="1"/>
          </p:cNvPicPr>
          <p:nvPr/>
        </p:nvPicPr>
        <p:blipFill>
          <a:blip r:embed="rId4"/>
          <a:stretch>
            <a:fillRect/>
          </a:stretch>
        </p:blipFill>
        <p:spPr>
          <a:xfrm>
            <a:off x="555131" y="1978757"/>
            <a:ext cx="1200329" cy="1200329"/>
          </a:xfrm>
          <a:prstGeom prst="rect">
            <a:avLst/>
          </a:prstGeom>
        </p:spPr>
      </p:pic>
      <p:pic>
        <p:nvPicPr>
          <p:cNvPr id="9" name="Picture 8">
            <a:extLst>
              <a:ext uri="{FF2B5EF4-FFF2-40B4-BE49-F238E27FC236}">
                <a16:creationId xmlns:a16="http://schemas.microsoft.com/office/drawing/2014/main" id="{455027D0-11BD-CBF0-7A5B-EB544F741468}"/>
              </a:ext>
            </a:extLst>
          </p:cNvPr>
          <p:cNvPicPr>
            <a:picLocks noChangeAspect="1"/>
          </p:cNvPicPr>
          <p:nvPr/>
        </p:nvPicPr>
        <p:blipFill>
          <a:blip r:embed="rId5"/>
          <a:stretch>
            <a:fillRect/>
          </a:stretch>
        </p:blipFill>
        <p:spPr>
          <a:xfrm>
            <a:off x="746326" y="940519"/>
            <a:ext cx="878870" cy="878870"/>
          </a:xfrm>
          <a:prstGeom prst="rect">
            <a:avLst/>
          </a:prstGeom>
        </p:spPr>
      </p:pic>
    </p:spTree>
    <p:extLst>
      <p:ext uri="{BB962C8B-B14F-4D97-AF65-F5344CB8AC3E}">
        <p14:creationId xmlns:p14="http://schemas.microsoft.com/office/powerpoint/2010/main" val="338921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rtlCol="0">
            <a:spAutoFit/>
          </a:bodyPr>
          <a:lstStyle/>
          <a:p>
            <a:r>
              <a:rPr lang="en-US" sz="3600"/>
              <a:t>Datasets and Sources</a:t>
            </a:r>
          </a:p>
        </p:txBody>
      </p:sp>
      <p:sp>
        <p:nvSpPr>
          <p:cNvPr id="5" name="TextBox 4">
            <a:extLst>
              <a:ext uri="{FF2B5EF4-FFF2-40B4-BE49-F238E27FC236}">
                <a16:creationId xmlns:a16="http://schemas.microsoft.com/office/drawing/2014/main" id="{73E20023-2372-1D95-6D0A-45911F2C183B}"/>
              </a:ext>
            </a:extLst>
          </p:cNvPr>
          <p:cNvSpPr txBox="1"/>
          <p:nvPr/>
        </p:nvSpPr>
        <p:spPr>
          <a:xfrm>
            <a:off x="2415396" y="1006722"/>
            <a:ext cx="875117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Bureau of Transportation Statistics</a:t>
            </a:r>
          </a:p>
          <a:p>
            <a:r>
              <a:rPr lang="en-US" sz="2000">
                <a:ea typeface="+mn-lt"/>
                <a:cs typeface="+mn-lt"/>
              </a:rPr>
              <a:t>On-Time flight performance (2020-2023)</a:t>
            </a:r>
            <a:endParaRPr lang="en-US" sz="2000">
              <a:cs typeface="Times New Roman"/>
            </a:endParaRPr>
          </a:p>
          <a:p>
            <a:r>
              <a:rPr lang="en-US" sz="2000">
                <a:ea typeface="+mn-lt"/>
                <a:cs typeface="+mn-lt"/>
              </a:rPr>
              <a:t>Airline employment data by month</a:t>
            </a:r>
          </a:p>
        </p:txBody>
      </p:sp>
      <p:pic>
        <p:nvPicPr>
          <p:cNvPr id="1026" name="Picture 2">
            <a:extLst>
              <a:ext uri="{FF2B5EF4-FFF2-40B4-BE49-F238E27FC236}">
                <a16:creationId xmlns:a16="http://schemas.microsoft.com/office/drawing/2014/main" id="{AF64BC14-ECEA-61BB-7D55-CF7DF3E21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86" y="841078"/>
            <a:ext cx="1531619" cy="1531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C94275-D917-F3CE-A400-524E987E9E9C}"/>
              </a:ext>
            </a:extLst>
          </p:cNvPr>
          <p:cNvSpPr txBox="1"/>
          <p:nvPr/>
        </p:nvSpPr>
        <p:spPr>
          <a:xfrm>
            <a:off x="1126749" y="2733088"/>
            <a:ext cx="8663709" cy="769441"/>
          </a:xfrm>
          <a:prstGeom prst="rect">
            <a:avLst/>
          </a:prstGeom>
          <a:noFill/>
        </p:spPr>
        <p:txBody>
          <a:bodyPr wrap="square">
            <a:spAutoFit/>
          </a:bodyPr>
          <a:lstStyle/>
          <a:p>
            <a:r>
              <a:rPr lang="en-US" sz="2400" b="1">
                <a:ea typeface="+mn-lt"/>
                <a:cs typeface="+mn-lt"/>
              </a:rPr>
              <a:t>National Oceanic and Atmospheric Administration</a:t>
            </a:r>
          </a:p>
          <a:p>
            <a:endParaRPr lang="en-US" sz="2000">
              <a:ea typeface="+mn-lt"/>
              <a:cs typeface="+mn-lt"/>
            </a:endParaRPr>
          </a:p>
        </p:txBody>
      </p:sp>
      <p:sp>
        <p:nvSpPr>
          <p:cNvPr id="7" name="TextBox 6">
            <a:extLst>
              <a:ext uri="{FF2B5EF4-FFF2-40B4-BE49-F238E27FC236}">
                <a16:creationId xmlns:a16="http://schemas.microsoft.com/office/drawing/2014/main" id="{E332B68F-D587-609C-BE50-B4E59CB43A4A}"/>
              </a:ext>
            </a:extLst>
          </p:cNvPr>
          <p:cNvSpPr txBox="1"/>
          <p:nvPr/>
        </p:nvSpPr>
        <p:spPr>
          <a:xfrm>
            <a:off x="1126749" y="4195683"/>
            <a:ext cx="6094476" cy="461665"/>
          </a:xfrm>
          <a:prstGeom prst="rect">
            <a:avLst/>
          </a:prstGeom>
          <a:noFill/>
        </p:spPr>
        <p:txBody>
          <a:bodyPr wrap="square">
            <a:spAutoFit/>
          </a:bodyPr>
          <a:lstStyle/>
          <a:p>
            <a:r>
              <a:rPr lang="en-US" sz="2400" b="1">
                <a:ea typeface="+mn-lt"/>
                <a:cs typeface="+mn-lt"/>
              </a:rPr>
              <a:t>Datasets Description</a:t>
            </a:r>
          </a:p>
        </p:txBody>
      </p:sp>
      <p:pic>
        <p:nvPicPr>
          <p:cNvPr id="9" name="Picture 4" descr="What is the significance of the NOAA logo?">
            <a:extLst>
              <a:ext uri="{FF2B5EF4-FFF2-40B4-BE49-F238E27FC236}">
                <a16:creationId xmlns:a16="http://schemas.microsoft.com/office/drawing/2014/main" id="{3BAA7395-899B-31F4-E306-6CF68006D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2481" y="2226775"/>
            <a:ext cx="2736979" cy="18246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34D6C11C-23E0-08CA-9A7A-C05C4EC910B6}"/>
              </a:ext>
            </a:extLst>
          </p:cNvPr>
          <p:cNvCxnSpPr>
            <a:cxnSpLocks/>
          </p:cNvCxnSpPr>
          <p:nvPr/>
        </p:nvCxnSpPr>
        <p:spPr>
          <a:xfrm>
            <a:off x="2514600" y="1399032"/>
            <a:ext cx="4689764" cy="0"/>
          </a:xfrm>
          <a:prstGeom prst="line">
            <a:avLst/>
          </a:prstGeom>
          <a:ln w="57150">
            <a:gradFill flip="none" rotWithShape="1">
              <a:gsLst>
                <a:gs pos="0">
                  <a:schemeClr val="tx2">
                    <a:lumMod val="10000"/>
                    <a:lumOff val="90000"/>
                  </a:schemeClr>
                </a:gs>
                <a:gs pos="44000">
                  <a:schemeClr val="tx2">
                    <a:lumMod val="25000"/>
                    <a:lumOff val="75000"/>
                  </a:schemeClr>
                </a:gs>
                <a:gs pos="88000">
                  <a:schemeClr val="tx2">
                    <a:lumMod val="50000"/>
                    <a:lumOff val="50000"/>
                  </a:schemeClr>
                </a:gs>
                <a:gs pos="100000">
                  <a:schemeClr val="tx2">
                    <a:lumMod val="75000"/>
                    <a:lumOff val="25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B4676CA-0016-9A98-1348-35338E55669B}"/>
              </a:ext>
            </a:extLst>
          </p:cNvPr>
          <p:cNvCxnSpPr>
            <a:cxnSpLocks/>
          </p:cNvCxnSpPr>
          <p:nvPr/>
        </p:nvCxnSpPr>
        <p:spPr>
          <a:xfrm flipH="1">
            <a:off x="1214681" y="3139101"/>
            <a:ext cx="6834752" cy="0"/>
          </a:xfrm>
          <a:prstGeom prst="line">
            <a:avLst/>
          </a:prstGeom>
          <a:ln w="57150">
            <a:gradFill flip="none" rotWithShape="1">
              <a:gsLst>
                <a:gs pos="0">
                  <a:schemeClr val="tx2">
                    <a:lumMod val="10000"/>
                    <a:lumOff val="90000"/>
                  </a:schemeClr>
                </a:gs>
                <a:gs pos="44000">
                  <a:schemeClr val="tx2">
                    <a:lumMod val="25000"/>
                    <a:lumOff val="75000"/>
                  </a:schemeClr>
                </a:gs>
                <a:gs pos="88000">
                  <a:schemeClr val="tx2">
                    <a:lumMod val="50000"/>
                    <a:lumOff val="50000"/>
                  </a:schemeClr>
                </a:gs>
                <a:gs pos="100000">
                  <a:schemeClr val="tx2">
                    <a:lumMod val="75000"/>
                    <a:lumOff val="25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1CB64312-0DC8-3FE0-9A21-27C4967BCB50}"/>
              </a:ext>
            </a:extLst>
          </p:cNvPr>
          <p:cNvSpPr txBox="1"/>
          <p:nvPr/>
        </p:nvSpPr>
        <p:spPr>
          <a:xfrm>
            <a:off x="1126749" y="3152420"/>
            <a:ext cx="8829964" cy="400110"/>
          </a:xfrm>
          <a:prstGeom prst="rect">
            <a:avLst/>
          </a:prstGeom>
          <a:noFill/>
        </p:spPr>
        <p:txBody>
          <a:bodyPr wrap="square">
            <a:spAutoFit/>
          </a:bodyPr>
          <a:lstStyle/>
          <a:p>
            <a:r>
              <a:rPr lang="en-US" sz="2000">
                <a:ea typeface="+mn-lt"/>
                <a:cs typeface="+mn-lt"/>
              </a:rPr>
              <a:t>Precipitation and windspeed weather data at airport origin and destination</a:t>
            </a:r>
            <a:endParaRPr lang="en-US" sz="2000"/>
          </a:p>
        </p:txBody>
      </p:sp>
      <p:cxnSp>
        <p:nvCxnSpPr>
          <p:cNvPr id="21" name="Straight Connector 20">
            <a:extLst>
              <a:ext uri="{FF2B5EF4-FFF2-40B4-BE49-F238E27FC236}">
                <a16:creationId xmlns:a16="http://schemas.microsoft.com/office/drawing/2014/main" id="{5B2D757F-A979-DF5C-CE07-10F94200A587}"/>
              </a:ext>
            </a:extLst>
          </p:cNvPr>
          <p:cNvCxnSpPr>
            <a:cxnSpLocks/>
          </p:cNvCxnSpPr>
          <p:nvPr/>
        </p:nvCxnSpPr>
        <p:spPr>
          <a:xfrm>
            <a:off x="1214681" y="4601889"/>
            <a:ext cx="3028135" cy="0"/>
          </a:xfrm>
          <a:prstGeom prst="line">
            <a:avLst/>
          </a:prstGeom>
          <a:ln w="57150">
            <a:gradFill flip="none" rotWithShape="1">
              <a:gsLst>
                <a:gs pos="0">
                  <a:schemeClr val="tx2">
                    <a:lumMod val="10000"/>
                    <a:lumOff val="90000"/>
                  </a:schemeClr>
                </a:gs>
                <a:gs pos="44000">
                  <a:schemeClr val="tx2">
                    <a:lumMod val="25000"/>
                    <a:lumOff val="75000"/>
                  </a:schemeClr>
                </a:gs>
                <a:gs pos="88000">
                  <a:schemeClr val="tx2">
                    <a:lumMod val="50000"/>
                    <a:lumOff val="50000"/>
                  </a:schemeClr>
                </a:gs>
                <a:gs pos="100000">
                  <a:schemeClr val="tx2">
                    <a:lumMod val="75000"/>
                    <a:lumOff val="25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8193262-3265-919D-D0A8-23DB5068EB93}"/>
              </a:ext>
            </a:extLst>
          </p:cNvPr>
          <p:cNvSpPr txBox="1"/>
          <p:nvPr/>
        </p:nvSpPr>
        <p:spPr>
          <a:xfrm>
            <a:off x="1126748" y="4630527"/>
            <a:ext cx="10039824" cy="1631216"/>
          </a:xfrm>
          <a:prstGeom prst="rect">
            <a:avLst/>
          </a:prstGeom>
          <a:noFill/>
        </p:spPr>
        <p:txBody>
          <a:bodyPr wrap="square" lIns="91440" tIns="45720" rIns="91440" bIns="45720" anchor="t">
            <a:spAutoFit/>
          </a:bodyPr>
          <a:lstStyle/>
          <a:p>
            <a:pPr marL="285750" indent="-285750">
              <a:buBlip>
                <a:blip r:embed="rId5">
                  <a:extLst>
                    <a:ext uri="{96DAC541-7B7A-43D3-8B79-37D633B846F1}">
                      <asvg:svgBlip xmlns:asvg="http://schemas.microsoft.com/office/drawing/2016/SVG/main" r:embed="rId6"/>
                    </a:ext>
                  </a:extLst>
                </a:blip>
              </a:buBlip>
            </a:pPr>
            <a:r>
              <a:rPr lang="en-US" sz="2000">
                <a:ea typeface="+mn-lt"/>
                <a:cs typeface="+mn-lt"/>
              </a:rPr>
              <a:t>16.8M records (2020 – 2022) – full dataset</a:t>
            </a:r>
          </a:p>
          <a:p>
            <a:pPr marL="285750" indent="-285750">
              <a:buBlip>
                <a:blip r:embed="rId5">
                  <a:extLst>
                    <a:ext uri="{96DAC541-7B7A-43D3-8B79-37D633B846F1}">
                      <asvg:svgBlip xmlns:asvg="http://schemas.microsoft.com/office/drawing/2016/SVG/main" r:embed="rId6"/>
                    </a:ext>
                  </a:extLst>
                </a:blip>
              </a:buBlip>
            </a:pPr>
            <a:r>
              <a:rPr lang="en-US" sz="2000">
                <a:ea typeface="+mn-lt"/>
                <a:cs typeface="+mn-lt"/>
              </a:rPr>
              <a:t>Highly imbalanced (16.77% delayed)</a:t>
            </a:r>
          </a:p>
          <a:p>
            <a:pPr marL="285750" indent="-285750">
              <a:buBlip>
                <a:blip r:embed="rId5">
                  <a:extLst>
                    <a:ext uri="{96DAC541-7B7A-43D3-8B79-37D633B846F1}">
                      <asvg:svgBlip xmlns:asvg="http://schemas.microsoft.com/office/drawing/2016/SVG/main" r:embed="rId6"/>
                    </a:ext>
                  </a:extLst>
                </a:blip>
              </a:buBlip>
            </a:pPr>
            <a:r>
              <a:rPr lang="en-US" sz="2000">
                <a:ea typeface="+mn-lt"/>
                <a:cs typeface="+mn-lt"/>
              </a:rPr>
              <a:t>7M records after balancing full dataset (60-40%)</a:t>
            </a:r>
          </a:p>
          <a:p>
            <a:pPr marL="285750" indent="-285750">
              <a:buBlip>
                <a:blip r:embed="rId5">
                  <a:extLst>
                    <a:ext uri="{96DAC541-7B7A-43D3-8B79-37D633B846F1}">
                      <asvg:svgBlip xmlns:asvg="http://schemas.microsoft.com/office/drawing/2016/SVG/main" r:embed="rId6"/>
                    </a:ext>
                  </a:extLst>
                </a:blip>
              </a:buBlip>
            </a:pPr>
            <a:r>
              <a:rPr lang="en-US" sz="2000">
                <a:ea typeface="+mn-lt"/>
                <a:cs typeface="+mn-lt"/>
              </a:rPr>
              <a:t>360,0000 balanced subset, randomly sampled and supplemented with weather data</a:t>
            </a:r>
          </a:p>
          <a:p>
            <a:pPr marL="285750" indent="-285750">
              <a:buBlip>
                <a:blip r:embed="rId5">
                  <a:extLst>
                    <a:ext uri="{96DAC541-7B7A-43D3-8B79-37D633B846F1}">
                      <asvg:svgBlip xmlns:asvg="http://schemas.microsoft.com/office/drawing/2016/SVG/main" r:embed="rId6"/>
                    </a:ext>
                  </a:extLst>
                </a:blip>
              </a:buBlip>
            </a:pPr>
            <a:r>
              <a:rPr lang="en-US" sz="2000">
                <a:ea typeface="+mn-lt"/>
                <a:cs typeface="+mn-lt"/>
              </a:rPr>
              <a:t>70,000 records (2023) – test dataset</a:t>
            </a:r>
          </a:p>
        </p:txBody>
      </p:sp>
    </p:spTree>
    <p:extLst>
      <p:ext uri="{BB962C8B-B14F-4D97-AF65-F5344CB8AC3E}">
        <p14:creationId xmlns:p14="http://schemas.microsoft.com/office/powerpoint/2010/main" val="96503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lIns="91440" tIns="45720" rIns="91440" bIns="45720" rtlCol="0" anchor="t">
            <a:spAutoFit/>
          </a:bodyPr>
          <a:lstStyle/>
          <a:p>
            <a:r>
              <a:rPr lang="en-US" sz="3600"/>
              <a:t>Feature Identification</a:t>
            </a:r>
          </a:p>
        </p:txBody>
      </p:sp>
      <p:pic>
        <p:nvPicPr>
          <p:cNvPr id="4" name="Picture 3">
            <a:extLst>
              <a:ext uri="{FF2B5EF4-FFF2-40B4-BE49-F238E27FC236}">
                <a16:creationId xmlns:a16="http://schemas.microsoft.com/office/drawing/2014/main" id="{6FB45432-59C5-763A-41AA-B5575D0CD052}"/>
              </a:ext>
            </a:extLst>
          </p:cNvPr>
          <p:cNvPicPr>
            <a:picLocks noChangeAspect="1"/>
          </p:cNvPicPr>
          <p:nvPr/>
        </p:nvPicPr>
        <p:blipFill>
          <a:blip r:embed="rId2"/>
          <a:stretch>
            <a:fillRect/>
          </a:stretch>
        </p:blipFill>
        <p:spPr>
          <a:xfrm>
            <a:off x="3211524" y="1313061"/>
            <a:ext cx="8900382" cy="4776957"/>
          </a:xfrm>
          <a:prstGeom prst="rect">
            <a:avLst/>
          </a:prstGeom>
        </p:spPr>
      </p:pic>
      <p:sp>
        <p:nvSpPr>
          <p:cNvPr id="5" name="TextBox 4">
            <a:extLst>
              <a:ext uri="{FF2B5EF4-FFF2-40B4-BE49-F238E27FC236}">
                <a16:creationId xmlns:a16="http://schemas.microsoft.com/office/drawing/2014/main" id="{0C780521-3DC4-1918-3A6E-8B28A0C95D33}"/>
              </a:ext>
            </a:extLst>
          </p:cNvPr>
          <p:cNvSpPr txBox="1"/>
          <p:nvPr/>
        </p:nvSpPr>
        <p:spPr>
          <a:xfrm>
            <a:off x="294285" y="1318530"/>
            <a:ext cx="29172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Group possible features into distinct groups based off time known</a:t>
            </a:r>
          </a:p>
          <a:p>
            <a:pPr marL="285750" indent="-285750">
              <a:buFont typeface="Arial"/>
              <a:buChar char="•"/>
            </a:pPr>
            <a:r>
              <a:rPr lang="en-US">
                <a:cs typeface="Arial"/>
              </a:rPr>
              <a:t>Create models for different use cases dependent on feature set</a:t>
            </a:r>
          </a:p>
        </p:txBody>
      </p:sp>
    </p:spTree>
    <p:extLst>
      <p:ext uri="{BB962C8B-B14F-4D97-AF65-F5344CB8AC3E}">
        <p14:creationId xmlns:p14="http://schemas.microsoft.com/office/powerpoint/2010/main" val="223957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rtlCol="0">
            <a:spAutoFit/>
          </a:bodyPr>
          <a:lstStyle/>
          <a:p>
            <a:r>
              <a:rPr lang="en-US" sz="3600"/>
              <a:t>Models and Strategies</a:t>
            </a:r>
          </a:p>
        </p:txBody>
      </p:sp>
      <p:sp>
        <p:nvSpPr>
          <p:cNvPr id="3" name="TextBox 2">
            <a:extLst>
              <a:ext uri="{FF2B5EF4-FFF2-40B4-BE49-F238E27FC236}">
                <a16:creationId xmlns:a16="http://schemas.microsoft.com/office/drawing/2014/main" id="{6D654892-BDBB-8A93-8B42-D9B68978CDD9}"/>
              </a:ext>
            </a:extLst>
          </p:cNvPr>
          <p:cNvSpPr txBox="1"/>
          <p:nvPr/>
        </p:nvSpPr>
        <p:spPr>
          <a:xfrm>
            <a:off x="1392879" y="3495299"/>
            <a:ext cx="9909810" cy="1477328"/>
          </a:xfrm>
          <a:prstGeom prst="rect">
            <a:avLst/>
          </a:prstGeom>
          <a:noFill/>
        </p:spPr>
        <p:txBody>
          <a:bodyPr wrap="square" lIns="91440" tIns="45720" rIns="91440" bIns="45720" rtlCol="0" anchor="t">
            <a:spAutoFit/>
          </a:bodyPr>
          <a:lstStyle/>
          <a:p>
            <a:endParaRPr lang="en-US"/>
          </a:p>
          <a:p>
            <a:r>
              <a:rPr lang="en-US">
                <a:latin typeface="Univers Light"/>
                <a:cs typeface="Arial"/>
              </a:rPr>
              <a:t>Random Forest</a:t>
            </a:r>
          </a:p>
          <a:p>
            <a:pPr marL="285750" indent="-285750">
              <a:buFont typeface="Arial"/>
              <a:buChar char="•"/>
            </a:pPr>
            <a:r>
              <a:rPr lang="en-US">
                <a:latin typeface="Univers Light"/>
                <a:cs typeface="Arial"/>
              </a:rPr>
              <a:t>Hyperparameter tuning with Bayesian optimization </a:t>
            </a:r>
          </a:p>
          <a:p>
            <a:pPr marL="285750" indent="-285750">
              <a:buFont typeface="Arial"/>
              <a:buChar char="•"/>
            </a:pPr>
            <a:r>
              <a:rPr lang="en-US">
                <a:latin typeface="Univers Light"/>
                <a:cs typeface="Arial"/>
              </a:rPr>
              <a:t>Tuned hyperparameters (small dataset): </a:t>
            </a:r>
            <a:r>
              <a:rPr lang="en-US" err="1">
                <a:latin typeface="Univers Light"/>
                <a:cs typeface="Arial"/>
              </a:rPr>
              <a:t>n_estimators</a:t>
            </a:r>
            <a:r>
              <a:rPr lang="en-US">
                <a:latin typeface="Univers Light"/>
                <a:cs typeface="Arial"/>
              </a:rPr>
              <a:t>=400, </a:t>
            </a:r>
            <a:r>
              <a:rPr lang="en-US" err="1">
                <a:latin typeface="Univers Light"/>
                <a:cs typeface="Arial"/>
              </a:rPr>
              <a:t>min_samples_split</a:t>
            </a:r>
            <a:r>
              <a:rPr lang="en-US">
                <a:latin typeface="Univers Light"/>
                <a:cs typeface="Arial"/>
              </a:rPr>
              <a:t>=2</a:t>
            </a:r>
            <a:endParaRPr lang="en-US">
              <a:cs typeface="Arial"/>
            </a:endParaRPr>
          </a:p>
          <a:p>
            <a:endParaRPr lang="en-US"/>
          </a:p>
        </p:txBody>
      </p:sp>
      <p:grpSp>
        <p:nvGrpSpPr>
          <p:cNvPr id="16" name="Group 15">
            <a:extLst>
              <a:ext uri="{FF2B5EF4-FFF2-40B4-BE49-F238E27FC236}">
                <a16:creationId xmlns:a16="http://schemas.microsoft.com/office/drawing/2014/main" id="{A662D37F-6E96-99E0-C842-8F17CF8A3213}"/>
              </a:ext>
            </a:extLst>
          </p:cNvPr>
          <p:cNvGrpSpPr/>
          <p:nvPr/>
        </p:nvGrpSpPr>
        <p:grpSpPr>
          <a:xfrm>
            <a:off x="670775" y="1187107"/>
            <a:ext cx="591097" cy="569666"/>
            <a:chOff x="670775" y="1187107"/>
            <a:chExt cx="591097" cy="569666"/>
          </a:xfrm>
        </p:grpSpPr>
        <p:sp>
          <p:nvSpPr>
            <p:cNvPr id="14" name="Oval 13">
              <a:extLst>
                <a:ext uri="{FF2B5EF4-FFF2-40B4-BE49-F238E27FC236}">
                  <a16:creationId xmlns:a16="http://schemas.microsoft.com/office/drawing/2014/main" id="{6AAC857D-C2D3-82E4-48D9-29CD1269B62B}"/>
                </a:ext>
              </a:extLst>
            </p:cNvPr>
            <p:cNvSpPr/>
            <p:nvPr/>
          </p:nvSpPr>
          <p:spPr>
            <a:xfrm>
              <a:off x="670775" y="1203007"/>
              <a:ext cx="569666" cy="553766"/>
            </a:xfrm>
            <a:prstGeom prst="ellipse">
              <a:avLst/>
            </a:prstGeom>
            <a:solidFill>
              <a:srgbClr val="EEDD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rtificial Intelligence outline">
              <a:extLst>
                <a:ext uri="{FF2B5EF4-FFF2-40B4-BE49-F238E27FC236}">
                  <a16:creationId xmlns:a16="http://schemas.microsoft.com/office/drawing/2014/main" id="{744CB959-078B-72F1-98E2-08086EAF3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206" y="1187107"/>
              <a:ext cx="569666" cy="569666"/>
            </a:xfrm>
            <a:prstGeom prst="rect">
              <a:avLst/>
            </a:prstGeom>
          </p:spPr>
        </p:pic>
      </p:grpSp>
      <p:sp>
        <p:nvSpPr>
          <p:cNvPr id="11" name="TextBox 10">
            <a:extLst>
              <a:ext uri="{FF2B5EF4-FFF2-40B4-BE49-F238E27FC236}">
                <a16:creationId xmlns:a16="http://schemas.microsoft.com/office/drawing/2014/main" id="{BD75D2E4-65E5-B83C-A719-2A3AB46A14C4}"/>
              </a:ext>
            </a:extLst>
          </p:cNvPr>
          <p:cNvSpPr txBox="1"/>
          <p:nvPr/>
        </p:nvSpPr>
        <p:spPr>
          <a:xfrm>
            <a:off x="1401318" y="1156724"/>
            <a:ext cx="7447407" cy="923330"/>
          </a:xfrm>
          <a:prstGeom prst="rect">
            <a:avLst/>
          </a:prstGeom>
          <a:noFill/>
        </p:spPr>
        <p:txBody>
          <a:bodyPr wrap="square">
            <a:spAutoFit/>
          </a:bodyPr>
          <a:lstStyle/>
          <a:p>
            <a:r>
              <a:rPr lang="en-US"/>
              <a:t>Logistic Regression using </a:t>
            </a:r>
            <a:r>
              <a:rPr lang="en-US" err="1"/>
              <a:t>stastmodels</a:t>
            </a:r>
            <a:r>
              <a:rPr lang="en-US"/>
              <a:t> GLM with logit link function</a:t>
            </a:r>
          </a:p>
          <a:p>
            <a:pPr marL="285750" indent="-285750">
              <a:buFont typeface="Arial" panose="020B0604020202020204" pitchFamily="34" charset="0"/>
              <a:buChar char="•"/>
            </a:pPr>
            <a:r>
              <a:rPr lang="en-US"/>
              <a:t>Strong linear relationship with departure delay and arrival delay</a:t>
            </a:r>
          </a:p>
          <a:p>
            <a:pPr marL="285750" indent="-285750">
              <a:buFont typeface="Arial" panose="020B0604020202020204" pitchFamily="34" charset="0"/>
              <a:buChar char="•"/>
            </a:pPr>
            <a:r>
              <a:rPr lang="en-US" sz="1800"/>
              <a:t>1 hour departure delay has 95% chance of arrival delay.</a:t>
            </a:r>
          </a:p>
        </p:txBody>
      </p:sp>
      <p:sp>
        <p:nvSpPr>
          <p:cNvPr id="13" name="TextBox 12">
            <a:extLst>
              <a:ext uri="{FF2B5EF4-FFF2-40B4-BE49-F238E27FC236}">
                <a16:creationId xmlns:a16="http://schemas.microsoft.com/office/drawing/2014/main" id="{1070580B-4653-C2F4-ACE8-1E9B45F5AB0C}"/>
              </a:ext>
            </a:extLst>
          </p:cNvPr>
          <p:cNvSpPr txBox="1"/>
          <p:nvPr/>
        </p:nvSpPr>
        <p:spPr>
          <a:xfrm>
            <a:off x="1401318" y="2256617"/>
            <a:ext cx="7342632" cy="1200329"/>
          </a:xfrm>
          <a:prstGeom prst="rect">
            <a:avLst/>
          </a:prstGeom>
          <a:noFill/>
        </p:spPr>
        <p:txBody>
          <a:bodyPr wrap="square">
            <a:spAutoFit/>
          </a:bodyPr>
          <a:lstStyle/>
          <a:p>
            <a:r>
              <a:rPr lang="en-US"/>
              <a:t>Gradient Boosting classifier using </a:t>
            </a:r>
            <a:r>
              <a:rPr lang="en-US" err="1"/>
              <a:t>XGBoost</a:t>
            </a:r>
            <a:endParaRPr lang="en-US"/>
          </a:p>
          <a:p>
            <a:pPr marL="285750" indent="-285750">
              <a:buFont typeface="Arial" panose="020B0604020202020204" pitchFamily="34" charset="0"/>
              <a:buChar char="•"/>
            </a:pPr>
            <a:r>
              <a:rPr lang="en-US" sz="1800"/>
              <a:t>Hyperparameter tuning using </a:t>
            </a:r>
            <a:r>
              <a:rPr lang="en-US" sz="1800" err="1"/>
              <a:t>StratefiedKFold</a:t>
            </a:r>
            <a:r>
              <a:rPr lang="en-US" sz="1800"/>
              <a:t> and </a:t>
            </a:r>
            <a:r>
              <a:rPr lang="en-US" sz="1800" err="1"/>
              <a:t>GridSearchCV</a:t>
            </a:r>
            <a:r>
              <a:rPr lang="en-US" sz="1800"/>
              <a:t> from </a:t>
            </a:r>
            <a:r>
              <a:rPr lang="en-US" sz="1800" err="1"/>
              <a:t>sklearn</a:t>
            </a:r>
            <a:endParaRPr lang="en-US" sz="1800"/>
          </a:p>
          <a:p>
            <a:pPr marL="285750" indent="-285750">
              <a:buFont typeface="Arial" panose="020B0604020202020204" pitchFamily="34" charset="0"/>
              <a:buChar char="•"/>
            </a:pPr>
            <a:r>
              <a:rPr lang="en-US" sz="1800"/>
              <a:t>Optimal learn rate =.1 and optimal </a:t>
            </a:r>
            <a:r>
              <a:rPr lang="en-US" sz="1800" err="1"/>
              <a:t>n_estimators</a:t>
            </a:r>
            <a:r>
              <a:rPr lang="en-US" sz="1800"/>
              <a:t> (tree depth) = 800</a:t>
            </a:r>
          </a:p>
        </p:txBody>
      </p:sp>
      <p:sp>
        <p:nvSpPr>
          <p:cNvPr id="15" name="Oval 14">
            <a:extLst>
              <a:ext uri="{FF2B5EF4-FFF2-40B4-BE49-F238E27FC236}">
                <a16:creationId xmlns:a16="http://schemas.microsoft.com/office/drawing/2014/main" id="{7AB12CF9-3589-44BF-8BC0-800E65C7DAB4}"/>
              </a:ext>
            </a:extLst>
          </p:cNvPr>
          <p:cNvSpPr/>
          <p:nvPr/>
        </p:nvSpPr>
        <p:spPr>
          <a:xfrm>
            <a:off x="708405" y="2330958"/>
            <a:ext cx="569666" cy="553766"/>
          </a:xfrm>
          <a:prstGeom prst="ellipse">
            <a:avLst/>
          </a:prstGeom>
          <a:solidFill>
            <a:srgbClr val="EEDD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ircles with arrows outline">
            <a:extLst>
              <a:ext uri="{FF2B5EF4-FFF2-40B4-BE49-F238E27FC236}">
                <a16:creationId xmlns:a16="http://schemas.microsoft.com/office/drawing/2014/main" id="{5720541C-5865-6AC6-F4BB-8B3441101E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518" y="2307064"/>
            <a:ext cx="601553" cy="601553"/>
          </a:xfrm>
          <a:prstGeom prst="rect">
            <a:avLst/>
          </a:prstGeom>
        </p:spPr>
      </p:pic>
      <p:sp>
        <p:nvSpPr>
          <p:cNvPr id="20" name="Oval 19">
            <a:extLst>
              <a:ext uri="{FF2B5EF4-FFF2-40B4-BE49-F238E27FC236}">
                <a16:creationId xmlns:a16="http://schemas.microsoft.com/office/drawing/2014/main" id="{21AA75E0-6A47-BD2E-0FA0-463B050800A3}"/>
              </a:ext>
            </a:extLst>
          </p:cNvPr>
          <p:cNvSpPr/>
          <p:nvPr/>
        </p:nvSpPr>
        <p:spPr>
          <a:xfrm>
            <a:off x="681150" y="3821982"/>
            <a:ext cx="569666" cy="553766"/>
          </a:xfrm>
          <a:prstGeom prst="ellipse">
            <a:avLst/>
          </a:prstGeom>
          <a:solidFill>
            <a:srgbClr val="EEDD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9B0ED1-30DE-5770-A049-43E6D0EB7E18}"/>
              </a:ext>
            </a:extLst>
          </p:cNvPr>
          <p:cNvSpPr/>
          <p:nvPr/>
        </p:nvSpPr>
        <p:spPr>
          <a:xfrm>
            <a:off x="682936" y="5157208"/>
            <a:ext cx="569666" cy="553766"/>
          </a:xfrm>
          <a:prstGeom prst="ellipse">
            <a:avLst/>
          </a:prstGeom>
          <a:solidFill>
            <a:srgbClr val="EEDD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Random Forest Icon - Free PNG &amp; SVG 961660 - Noun Project">
            <a:extLst>
              <a:ext uri="{FF2B5EF4-FFF2-40B4-BE49-F238E27FC236}">
                <a16:creationId xmlns:a16="http://schemas.microsoft.com/office/drawing/2014/main" id="{D4891C2E-3269-5262-8F0F-1E4A423B0146}"/>
              </a:ext>
            </a:extLst>
          </p:cNvPr>
          <p:cNvPicPr>
            <a:picLocks noChangeAspect="1"/>
          </p:cNvPicPr>
          <p:nvPr/>
        </p:nvPicPr>
        <p:blipFill>
          <a:blip r:embed="rId7"/>
          <a:stretch>
            <a:fillRect/>
          </a:stretch>
        </p:blipFill>
        <p:spPr>
          <a:xfrm>
            <a:off x="727282" y="5200839"/>
            <a:ext cx="460646" cy="470054"/>
          </a:xfrm>
          <a:prstGeom prst="rect">
            <a:avLst/>
          </a:prstGeom>
        </p:spPr>
      </p:pic>
      <p:pic>
        <p:nvPicPr>
          <p:cNvPr id="32" name="Picture 31" descr="A circuit board in the shape of a tree&#10;&#10;Description automatically generated">
            <a:extLst>
              <a:ext uri="{FF2B5EF4-FFF2-40B4-BE49-F238E27FC236}">
                <a16:creationId xmlns:a16="http://schemas.microsoft.com/office/drawing/2014/main" id="{043D7600-90D9-3C95-037F-E3DCF535D088}"/>
              </a:ext>
            </a:extLst>
          </p:cNvPr>
          <p:cNvPicPr>
            <a:picLocks noChangeAspect="1"/>
          </p:cNvPicPr>
          <p:nvPr/>
        </p:nvPicPr>
        <p:blipFill>
          <a:blip r:embed="rId8"/>
          <a:stretch>
            <a:fillRect/>
          </a:stretch>
        </p:blipFill>
        <p:spPr>
          <a:xfrm>
            <a:off x="670775" y="3820300"/>
            <a:ext cx="598311" cy="607719"/>
          </a:xfrm>
          <a:prstGeom prst="rect">
            <a:avLst/>
          </a:prstGeom>
        </p:spPr>
      </p:pic>
      <p:pic>
        <p:nvPicPr>
          <p:cNvPr id="17" name="image3.png">
            <a:extLst>
              <a:ext uri="{FF2B5EF4-FFF2-40B4-BE49-F238E27FC236}">
                <a16:creationId xmlns:a16="http://schemas.microsoft.com/office/drawing/2014/main" id="{EA64A03F-25DF-7B7E-06D4-3A265863935A}"/>
              </a:ext>
            </a:extLst>
          </p:cNvPr>
          <p:cNvPicPr/>
          <p:nvPr/>
        </p:nvPicPr>
        <p:blipFill>
          <a:blip r:embed="rId9"/>
          <a:srcRect/>
          <a:stretch>
            <a:fillRect/>
          </a:stretch>
        </p:blipFill>
        <p:spPr>
          <a:xfrm>
            <a:off x="8511858" y="855252"/>
            <a:ext cx="3327718" cy="2029472"/>
          </a:xfrm>
          <a:prstGeom prst="rect">
            <a:avLst/>
          </a:prstGeom>
          <a:ln/>
        </p:spPr>
      </p:pic>
      <p:sp>
        <p:nvSpPr>
          <p:cNvPr id="19" name="TextBox 18">
            <a:extLst>
              <a:ext uri="{FF2B5EF4-FFF2-40B4-BE49-F238E27FC236}">
                <a16:creationId xmlns:a16="http://schemas.microsoft.com/office/drawing/2014/main" id="{8B8A5617-E17A-F215-544D-A80E3FA31F38}"/>
              </a:ext>
            </a:extLst>
          </p:cNvPr>
          <p:cNvSpPr txBox="1"/>
          <p:nvPr/>
        </p:nvSpPr>
        <p:spPr>
          <a:xfrm>
            <a:off x="1419790" y="4782292"/>
            <a:ext cx="6096000" cy="1200329"/>
          </a:xfrm>
          <a:prstGeom prst="rect">
            <a:avLst/>
          </a:prstGeom>
          <a:noFill/>
        </p:spPr>
        <p:txBody>
          <a:bodyPr wrap="square">
            <a:spAutoFit/>
          </a:bodyPr>
          <a:lstStyle/>
          <a:p>
            <a:endParaRPr lang="en-US"/>
          </a:p>
          <a:p>
            <a:r>
              <a:rPr lang="en-US"/>
              <a:t>Neural Net </a:t>
            </a:r>
          </a:p>
          <a:p>
            <a:pPr marL="285750" indent="-285750">
              <a:buFont typeface="Arial"/>
              <a:buChar char="•"/>
            </a:pPr>
            <a:r>
              <a:rPr lang="en-US"/>
              <a:t>Hyperparameter tuning 128/32/1, Cyclical Encoding of time features</a:t>
            </a:r>
          </a:p>
        </p:txBody>
      </p:sp>
    </p:spTree>
    <p:extLst>
      <p:ext uri="{BB962C8B-B14F-4D97-AF65-F5344CB8AC3E}">
        <p14:creationId xmlns:p14="http://schemas.microsoft.com/office/powerpoint/2010/main" val="98302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F4505-1040-03ED-3C2B-3CADC3B2557E}"/>
              </a:ext>
            </a:extLst>
          </p:cNvPr>
          <p:cNvSpPr txBox="1"/>
          <p:nvPr/>
        </p:nvSpPr>
        <p:spPr>
          <a:xfrm>
            <a:off x="548639" y="950976"/>
            <a:ext cx="10995659" cy="1077849"/>
          </a:xfrm>
        </p:spPr>
        <p:txBody>
          <a:bodyPr vert="horz" lIns="91440" tIns="45720" rIns="91440" bIns="45720" rtlCol="0" anchor="t">
            <a:normAutofit/>
          </a:bodyPr>
          <a:lstStyle/>
          <a:p>
            <a:pPr>
              <a:lnSpc>
                <a:spcPct val="85000"/>
              </a:lnSpc>
              <a:spcBef>
                <a:spcPct val="0"/>
              </a:spcBef>
              <a:spcAft>
                <a:spcPts val="600"/>
              </a:spcAft>
            </a:pPr>
            <a:endParaRPr lang="en-US" sz="4400" kern="1200">
              <a:solidFill>
                <a:schemeClr val="accent1"/>
              </a:solidFill>
              <a:latin typeface="+mj-lt"/>
              <a:ea typeface="+mj-ea"/>
              <a:cs typeface="+mj-cs"/>
            </a:endParaRPr>
          </a:p>
        </p:txBody>
      </p:sp>
      <p:sp>
        <p:nvSpPr>
          <p:cNvPr id="3" name="TextBox 2">
            <a:extLst>
              <a:ext uri="{FF2B5EF4-FFF2-40B4-BE49-F238E27FC236}">
                <a16:creationId xmlns:a16="http://schemas.microsoft.com/office/drawing/2014/main" id="{855DBB0D-62FF-A442-91AC-780900CE9359}"/>
              </a:ext>
            </a:extLst>
          </p:cNvPr>
          <p:cNvSpPr txBox="1"/>
          <p:nvPr/>
        </p:nvSpPr>
        <p:spPr>
          <a:xfrm>
            <a:off x="647702" y="1635232"/>
            <a:ext cx="4566429" cy="3825402"/>
          </a:xfrm>
        </p:spPr>
        <p:txBody>
          <a:bodyPr vert="horz" lIns="91440" tIns="45720" rIns="91440" bIns="45720" rtlCol="0" anchor="t">
            <a:normAutofit lnSpcReduction="10000"/>
          </a:bodyPr>
          <a:lstStyle/>
          <a:p>
            <a:pPr indent="-228600">
              <a:lnSpc>
                <a:spcPct val="110000"/>
              </a:lnSpc>
              <a:spcBef>
                <a:spcPts val="1000"/>
              </a:spcBef>
              <a:buFont typeface="Arial" panose="020B0604020202020204" pitchFamily="34" charset="0"/>
              <a:buChar char="•"/>
            </a:pPr>
            <a:r>
              <a:rPr lang="en-US" sz="1500"/>
              <a:t>Categorical encoding:</a:t>
            </a:r>
            <a:endParaRPr lang="en-US"/>
          </a:p>
          <a:p>
            <a:pPr lvl="1" indent="-228600">
              <a:lnSpc>
                <a:spcPct val="110000"/>
              </a:lnSpc>
              <a:spcBef>
                <a:spcPts val="1000"/>
              </a:spcBef>
              <a:buFont typeface="Courier New" panose="020B0604020202020204" pitchFamily="34" charset="0"/>
              <a:buChar char="o"/>
            </a:pPr>
            <a:r>
              <a:rPr lang="en-US" sz="1500"/>
              <a:t>One-Hot Encoding </a:t>
            </a:r>
            <a:r>
              <a:rPr lang="en-US" sz="1500">
                <a:ea typeface="+mn-lt"/>
                <a:cs typeface="+mn-lt"/>
              </a:rPr>
              <a:t>‘Carrier’ (15)</a:t>
            </a:r>
            <a:endParaRPr lang="en-US"/>
          </a:p>
          <a:p>
            <a:pPr lvl="1" indent="-228600">
              <a:lnSpc>
                <a:spcPct val="110000"/>
              </a:lnSpc>
              <a:spcBef>
                <a:spcPts val="1000"/>
              </a:spcBef>
              <a:buFont typeface="Courier New" panose="020B0604020202020204" pitchFamily="34" charset="0"/>
              <a:buChar char="o"/>
            </a:pPr>
            <a:r>
              <a:rPr lang="en-US" sz="1500"/>
              <a:t>Binary encoding for airport Origins and Destinations (374)</a:t>
            </a:r>
          </a:p>
          <a:p>
            <a:pPr>
              <a:lnSpc>
                <a:spcPct val="110000"/>
              </a:lnSpc>
              <a:spcBef>
                <a:spcPts val="1000"/>
              </a:spcBef>
            </a:pPr>
            <a:endParaRPr lang="en-US" sz="1500"/>
          </a:p>
          <a:p>
            <a:pPr indent="-228600">
              <a:lnSpc>
                <a:spcPct val="110000"/>
              </a:lnSpc>
              <a:spcBef>
                <a:spcPts val="1000"/>
              </a:spcBef>
              <a:buFont typeface="Arial" panose="020B0604020202020204" pitchFamily="34" charset="0"/>
              <a:buChar char="•"/>
            </a:pPr>
            <a:r>
              <a:rPr lang="en-US" sz="1500"/>
              <a:t>Balancing dataset: </a:t>
            </a:r>
          </a:p>
          <a:p>
            <a:pPr lvl="1" indent="-228600">
              <a:lnSpc>
                <a:spcPct val="110000"/>
              </a:lnSpc>
              <a:spcBef>
                <a:spcPts val="1000"/>
              </a:spcBef>
              <a:buFont typeface="Arial" panose="020B0604020202020204" pitchFamily="34" charset="0"/>
              <a:buChar char="•"/>
            </a:pPr>
            <a:r>
              <a:rPr lang="en-US" sz="1500"/>
              <a:t>SMOTE: Synthetic Minority Over-Sampling Technique</a:t>
            </a:r>
            <a:endParaRPr lang="en-US"/>
          </a:p>
          <a:p>
            <a:pPr lvl="1" indent="-228600">
              <a:lnSpc>
                <a:spcPct val="110000"/>
              </a:lnSpc>
              <a:spcBef>
                <a:spcPts val="1000"/>
              </a:spcBef>
              <a:buFont typeface="Arial" panose="020B0604020202020204" pitchFamily="34" charset="0"/>
              <a:buChar char="•"/>
            </a:pPr>
            <a:r>
              <a:rPr lang="en-US" sz="1500"/>
              <a:t>Under-sampling the majority class (60/40)</a:t>
            </a:r>
            <a:endParaRPr lang="en-US"/>
          </a:p>
          <a:p>
            <a:pPr indent="-228600">
              <a:lnSpc>
                <a:spcPct val="110000"/>
              </a:lnSpc>
              <a:spcBef>
                <a:spcPts val="1000"/>
              </a:spcBef>
              <a:buFont typeface="Arial" panose="020B0604020202020204" pitchFamily="34" charset="0"/>
              <a:buChar char="•"/>
            </a:pPr>
            <a:endParaRPr lang="en-US" sz="1500"/>
          </a:p>
          <a:p>
            <a:pPr indent="-228600">
              <a:lnSpc>
                <a:spcPct val="110000"/>
              </a:lnSpc>
              <a:spcBef>
                <a:spcPts val="1000"/>
              </a:spcBef>
              <a:buFont typeface="Arial" panose="020B0604020202020204" pitchFamily="34" charset="0"/>
              <a:buChar char="•"/>
            </a:pPr>
            <a:r>
              <a:rPr lang="en-US" sz="1500"/>
              <a:t>Overfitting and testing with 2023 data</a:t>
            </a:r>
          </a:p>
          <a:p>
            <a:pPr indent="-228600">
              <a:lnSpc>
                <a:spcPct val="110000"/>
              </a:lnSpc>
              <a:spcBef>
                <a:spcPts val="1000"/>
              </a:spcBef>
              <a:buFont typeface="Arial" panose="020B0604020202020204" pitchFamily="34" charset="0"/>
              <a:buChar char="•"/>
            </a:pPr>
            <a:endParaRPr lang="en-US" sz="1500"/>
          </a:p>
        </p:txBody>
      </p:sp>
      <p:pic>
        <p:nvPicPr>
          <p:cNvPr id="1028" name="Picture 4">
            <a:extLst>
              <a:ext uri="{FF2B5EF4-FFF2-40B4-BE49-F238E27FC236}">
                <a16:creationId xmlns:a16="http://schemas.microsoft.com/office/drawing/2014/main" id="{BD4999DB-2D26-B6FB-2F93-D38C820DF8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5075" y="1489900"/>
            <a:ext cx="6448280" cy="3768757"/>
          </a:xfrm>
          <a:prstGeom prst="rect">
            <a:avLst/>
          </a:prstGeom>
          <a:solidFill>
            <a:srgbClr val="FFFFFF"/>
          </a:solidFill>
        </p:spPr>
      </p:pic>
      <p:sp>
        <p:nvSpPr>
          <p:cNvPr id="1032"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fld id="{966F84F2-8A04-4430-BDD5-201029A017D9}" type="datetime1">
              <a:rPr lang="en-US" smtClean="0"/>
              <a:pPr>
                <a:spcAft>
                  <a:spcPts val="600"/>
                </a:spcAft>
              </a:pPr>
              <a:t>12/10/2023</a:t>
            </a:fld>
            <a:endParaRPr lang="en-US"/>
          </a:p>
        </p:txBody>
      </p:sp>
      <p:sp>
        <p:nvSpPr>
          <p:cNvPr id="1037"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8CB4B58D-82AE-64BE-A0C8-8E9AE8BD0B45}"/>
              </a:ext>
            </a:extLst>
          </p:cNvPr>
          <p:cNvSpPr txBox="1"/>
          <p:nvPr/>
        </p:nvSpPr>
        <p:spPr>
          <a:xfrm>
            <a:off x="586596" y="0"/>
            <a:ext cx="9342408" cy="646331"/>
          </a:xfrm>
          <a:prstGeom prst="rect">
            <a:avLst/>
          </a:prstGeom>
          <a:noFill/>
        </p:spPr>
        <p:txBody>
          <a:bodyPr wrap="square" rtlCol="0">
            <a:spAutoFit/>
          </a:bodyPr>
          <a:lstStyle/>
          <a:p>
            <a:r>
              <a:rPr lang="en-US" sz="3600"/>
              <a:t>Challenges</a:t>
            </a:r>
          </a:p>
        </p:txBody>
      </p:sp>
    </p:spTree>
    <p:extLst>
      <p:ext uri="{BB962C8B-B14F-4D97-AF65-F5344CB8AC3E}">
        <p14:creationId xmlns:p14="http://schemas.microsoft.com/office/powerpoint/2010/main" val="339779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lIns="91440" tIns="45720" rIns="91440" bIns="45720" rtlCol="0" anchor="t">
            <a:spAutoFit/>
          </a:bodyPr>
          <a:lstStyle/>
          <a:p>
            <a:r>
              <a:rPr lang="en-US" sz="3600"/>
              <a:t>Model Performance</a:t>
            </a:r>
          </a:p>
        </p:txBody>
      </p:sp>
      <p:sp>
        <p:nvSpPr>
          <p:cNvPr id="4" name="TextBox 3">
            <a:extLst>
              <a:ext uri="{FF2B5EF4-FFF2-40B4-BE49-F238E27FC236}">
                <a16:creationId xmlns:a16="http://schemas.microsoft.com/office/drawing/2014/main" id="{AE09FB3F-541C-7B96-3306-C945EDF38826}"/>
              </a:ext>
            </a:extLst>
          </p:cNvPr>
          <p:cNvSpPr txBox="1"/>
          <p:nvPr/>
        </p:nvSpPr>
        <p:spPr>
          <a:xfrm>
            <a:off x="667866" y="1046504"/>
            <a:ext cx="7936302" cy="5355312"/>
          </a:xfrm>
          <a:prstGeom prst="rect">
            <a:avLst/>
          </a:prstGeom>
          <a:noFill/>
        </p:spPr>
        <p:txBody>
          <a:bodyPr wrap="square" lIns="91440" tIns="45720" rIns="91440" bIns="45720" rtlCol="0" anchor="t">
            <a:spAutoFit/>
          </a:bodyPr>
          <a:lstStyle/>
          <a:p>
            <a:r>
              <a:rPr lang="en-US"/>
              <a:t>Feature Set 1 Accuracy</a:t>
            </a:r>
          </a:p>
          <a:p>
            <a:pPr marL="800100" indent="-342900">
              <a:buAutoNum type="arabicPeriod"/>
            </a:pPr>
            <a:r>
              <a:rPr lang="en-US" err="1"/>
              <a:t>XGBoost</a:t>
            </a:r>
            <a:r>
              <a:rPr lang="en-US"/>
              <a:t>: 0.6931</a:t>
            </a:r>
          </a:p>
          <a:p>
            <a:pPr marL="800100" indent="-342900">
              <a:buAutoNum type="arabicPeriod"/>
            </a:pPr>
            <a:r>
              <a:rPr lang="en-US"/>
              <a:t>Random Forest:</a:t>
            </a:r>
            <a:r>
              <a:rPr lang="en-US">
                <a:ea typeface="+mn-lt"/>
                <a:cs typeface="+mn-lt"/>
              </a:rPr>
              <a:t> 0.6916</a:t>
            </a:r>
            <a:endParaRPr lang="en-US"/>
          </a:p>
          <a:p>
            <a:pPr marL="800100" indent="-342900">
              <a:buAutoNum type="arabicPeriod"/>
            </a:pPr>
            <a:r>
              <a:rPr lang="en-US"/>
              <a:t>Neural Net: </a:t>
            </a:r>
            <a:r>
              <a:rPr lang="en-US">
                <a:ea typeface="+mn-lt"/>
                <a:cs typeface="+mn-lt"/>
              </a:rPr>
              <a:t>0.6656</a:t>
            </a:r>
          </a:p>
          <a:p>
            <a:r>
              <a:rPr lang="en-US">
                <a:ea typeface="+mn-lt"/>
                <a:cs typeface="+mn-lt"/>
              </a:rPr>
              <a:t>Feature Set 1 &amp; 2 Accuracy</a:t>
            </a:r>
          </a:p>
          <a:p>
            <a:pPr marL="800100" indent="-342900">
              <a:buAutoNum type="arabicPeriod"/>
            </a:pPr>
            <a:r>
              <a:rPr lang="en-US">
                <a:latin typeface="Univers Light"/>
                <a:cs typeface="Arial"/>
              </a:rPr>
              <a:t>Random Forest: </a:t>
            </a:r>
            <a:r>
              <a:rPr lang="en-US">
                <a:ea typeface="+mn-lt"/>
                <a:cs typeface="+mn-lt"/>
              </a:rPr>
              <a:t>0.9208</a:t>
            </a:r>
          </a:p>
          <a:p>
            <a:pPr marL="800100" indent="-342900">
              <a:buAutoNum type="arabicPeriod"/>
            </a:pPr>
            <a:r>
              <a:rPr lang="en-US">
                <a:latin typeface="Univers Light"/>
                <a:cs typeface="Arial"/>
              </a:rPr>
              <a:t>Neural Net: </a:t>
            </a:r>
            <a:r>
              <a:rPr lang="en-US">
                <a:ea typeface="+mn-lt"/>
                <a:cs typeface="+mn-lt"/>
              </a:rPr>
              <a:t>0.9184</a:t>
            </a:r>
            <a:endParaRPr lang="en-US"/>
          </a:p>
          <a:p>
            <a:pPr marL="800100" indent="-342900">
              <a:buAutoNum type="arabicPeriod"/>
            </a:pPr>
            <a:r>
              <a:rPr lang="en-US" err="1">
                <a:latin typeface="Univers Light"/>
                <a:cs typeface="Arial"/>
              </a:rPr>
              <a:t>XGBoost</a:t>
            </a:r>
            <a:r>
              <a:rPr lang="en-US">
                <a:latin typeface="Univers Light"/>
                <a:cs typeface="Arial"/>
              </a:rPr>
              <a:t>: 0</a:t>
            </a:r>
            <a:r>
              <a:rPr lang="en-US">
                <a:ea typeface="+mn-lt"/>
                <a:cs typeface="+mn-lt"/>
              </a:rPr>
              <a:t>.9135</a:t>
            </a:r>
            <a:endParaRPr lang="en-US"/>
          </a:p>
          <a:p>
            <a:pPr marL="800100" indent="-342900">
              <a:buAutoNum type="arabicPeriod"/>
            </a:pPr>
            <a:endParaRPr lang="en-US"/>
          </a:p>
          <a:p>
            <a:pPr marL="457200"/>
            <a:endParaRPr lang="en-US"/>
          </a:p>
          <a:p>
            <a:pPr marL="457200"/>
            <a:br>
              <a:rPr lang="en-US"/>
            </a:br>
            <a:endParaRPr lang="en-US"/>
          </a:p>
          <a:p>
            <a:pPr marL="800100" indent="-342900">
              <a:buAutoNum type="arabicPeriod"/>
            </a:pPr>
            <a:endParaRPr lang="en-US"/>
          </a:p>
          <a:p>
            <a:pPr marL="800100" lvl="1" indent="-342900">
              <a:buAutoNum type="arabicPeriod"/>
            </a:pPr>
            <a:endParaRPr lang="en-US"/>
          </a:p>
          <a:p>
            <a:endParaRPr lang="en-US"/>
          </a:p>
          <a:p>
            <a:pPr marL="285750" indent="-285750">
              <a:buAutoNum type="arabicPeriod"/>
            </a:pPr>
            <a:endParaRPr lang="en-US"/>
          </a:p>
          <a:p>
            <a:endParaRPr lang="en-US"/>
          </a:p>
          <a:p>
            <a:pPr marL="285750" indent="-285750">
              <a:buAutoNum type="arabicPeriod"/>
            </a:pPr>
            <a:endParaRPr lang="en-US"/>
          </a:p>
          <a:p>
            <a:pPr marL="285750" indent="-285750">
              <a:buAutoNum type="arabicPeriod"/>
            </a:pPr>
            <a:endParaRPr lang="en-US"/>
          </a:p>
        </p:txBody>
      </p:sp>
      <p:pic>
        <p:nvPicPr>
          <p:cNvPr id="7" name="Picture 6" descr="A diagram of a graph&#10;&#10;Description automatically generated">
            <a:extLst>
              <a:ext uri="{FF2B5EF4-FFF2-40B4-BE49-F238E27FC236}">
                <a16:creationId xmlns:a16="http://schemas.microsoft.com/office/drawing/2014/main" id="{8B0CBBE6-493D-02E6-679A-85B629B1F74F}"/>
              </a:ext>
            </a:extLst>
          </p:cNvPr>
          <p:cNvPicPr>
            <a:picLocks noChangeAspect="1"/>
          </p:cNvPicPr>
          <p:nvPr/>
        </p:nvPicPr>
        <p:blipFill>
          <a:blip r:embed="rId2"/>
          <a:stretch>
            <a:fillRect/>
          </a:stretch>
        </p:blipFill>
        <p:spPr>
          <a:xfrm>
            <a:off x="4019550" y="1004171"/>
            <a:ext cx="7867650" cy="5240183"/>
          </a:xfrm>
          <a:prstGeom prst="rect">
            <a:avLst/>
          </a:prstGeom>
        </p:spPr>
      </p:pic>
      <p:sp>
        <p:nvSpPr>
          <p:cNvPr id="3" name="TextBox 2">
            <a:extLst>
              <a:ext uri="{FF2B5EF4-FFF2-40B4-BE49-F238E27FC236}">
                <a16:creationId xmlns:a16="http://schemas.microsoft.com/office/drawing/2014/main" id="{DCF9DDEC-8C8B-A3F6-4009-C35A0366696A}"/>
              </a:ext>
            </a:extLst>
          </p:cNvPr>
          <p:cNvSpPr txBox="1"/>
          <p:nvPr/>
        </p:nvSpPr>
        <p:spPr>
          <a:xfrm>
            <a:off x="666750" y="372427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Impact of increasing data volume on accuracy:</a:t>
            </a:r>
          </a:p>
          <a:p>
            <a:pPr marL="285750" indent="-285750">
              <a:buFont typeface="Arial"/>
              <a:buChar char="•"/>
            </a:pPr>
            <a:r>
              <a:rPr lang="en-US"/>
              <a:t>Feature set 1: ~7%</a:t>
            </a:r>
          </a:p>
          <a:p>
            <a:pPr marL="285750" indent="-285750">
              <a:buFont typeface="Arial"/>
              <a:buChar char="•"/>
            </a:pPr>
            <a:r>
              <a:rPr lang="en-US"/>
              <a:t>Feature set 2: ~1.5%</a:t>
            </a:r>
          </a:p>
        </p:txBody>
      </p:sp>
    </p:spTree>
    <p:extLst>
      <p:ext uri="{BB962C8B-B14F-4D97-AF65-F5344CB8AC3E}">
        <p14:creationId xmlns:p14="http://schemas.microsoft.com/office/powerpoint/2010/main" val="63944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DFCE2-CA21-EED7-16D4-C831FA634054}"/>
              </a:ext>
            </a:extLst>
          </p:cNvPr>
          <p:cNvSpPr txBox="1"/>
          <p:nvPr/>
        </p:nvSpPr>
        <p:spPr>
          <a:xfrm>
            <a:off x="586596" y="0"/>
            <a:ext cx="9342408" cy="646331"/>
          </a:xfrm>
          <a:prstGeom prst="rect">
            <a:avLst/>
          </a:prstGeom>
          <a:noFill/>
        </p:spPr>
        <p:txBody>
          <a:bodyPr wrap="square" rtlCol="0">
            <a:spAutoFit/>
          </a:bodyPr>
          <a:lstStyle/>
          <a:p>
            <a:r>
              <a:rPr lang="en-US" sz="3600"/>
              <a:t>Application</a:t>
            </a:r>
          </a:p>
        </p:txBody>
      </p:sp>
      <p:sp>
        <p:nvSpPr>
          <p:cNvPr id="3" name="TextBox 2">
            <a:extLst>
              <a:ext uri="{FF2B5EF4-FFF2-40B4-BE49-F238E27FC236}">
                <a16:creationId xmlns:a16="http://schemas.microsoft.com/office/drawing/2014/main" id="{BBED77E9-448C-CF3F-3DA2-58A82E3E0438}"/>
              </a:ext>
            </a:extLst>
          </p:cNvPr>
          <p:cNvSpPr txBox="1"/>
          <p:nvPr/>
        </p:nvSpPr>
        <p:spPr>
          <a:xfrm>
            <a:off x="1628774" y="1383358"/>
            <a:ext cx="6786563" cy="1477328"/>
          </a:xfrm>
          <a:prstGeom prst="rect">
            <a:avLst/>
          </a:prstGeom>
          <a:noFill/>
        </p:spPr>
        <p:txBody>
          <a:bodyPr wrap="square" rtlCol="0">
            <a:spAutoFit/>
          </a:bodyPr>
          <a:lstStyle/>
          <a:p>
            <a:r>
              <a:rPr lang="en-US" b="1"/>
              <a:t>Operational Decision Making</a:t>
            </a:r>
          </a:p>
          <a:p>
            <a:pPr marL="285750" indent="-285750">
              <a:buFont typeface="Arial" panose="020B0604020202020204" pitchFamily="34" charset="0"/>
              <a:buChar char="•"/>
            </a:pPr>
            <a:r>
              <a:rPr lang="en-US"/>
              <a:t>Proactive planning, recovery, and passenger notification</a:t>
            </a:r>
          </a:p>
          <a:p>
            <a:pPr marL="285750" indent="-285750">
              <a:buFont typeface="Arial" panose="020B0604020202020204" pitchFamily="34" charset="0"/>
              <a:buChar char="•"/>
            </a:pPr>
            <a:r>
              <a:rPr lang="en-US"/>
              <a:t>Mitigate impact from delays</a:t>
            </a:r>
          </a:p>
          <a:p>
            <a:pPr marL="285750" indent="-285750">
              <a:buFont typeface="Arial" panose="020B0604020202020204" pitchFamily="34" charset="0"/>
              <a:buChar char="•"/>
            </a:pPr>
            <a:r>
              <a:rPr lang="en-US"/>
              <a:t>Improve operational processes</a:t>
            </a:r>
          </a:p>
          <a:p>
            <a:pPr marL="285750" indent="-285750">
              <a:buFont typeface="Arial" panose="020B0604020202020204" pitchFamily="34" charset="0"/>
              <a:buChar char="•"/>
            </a:pPr>
            <a:r>
              <a:rPr lang="en-US"/>
              <a:t>Route Improvements – Fuel Optimization</a:t>
            </a:r>
          </a:p>
        </p:txBody>
      </p:sp>
      <p:pic>
        <p:nvPicPr>
          <p:cNvPr id="3074" name="Picture 2" descr="SITA | How does digitalization optimize airline operations?">
            <a:extLst>
              <a:ext uri="{FF2B5EF4-FFF2-40B4-BE49-F238E27FC236}">
                <a16:creationId xmlns:a16="http://schemas.microsoft.com/office/drawing/2014/main" id="{9A2E0616-8D29-8802-F919-117548596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560" y="1327459"/>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ufthansa Systems launches new Crew Qualification and Training Management  Solution | Lufthansa Systems">
            <a:extLst>
              <a:ext uri="{FF2B5EF4-FFF2-40B4-BE49-F238E27FC236}">
                <a16:creationId xmlns:a16="http://schemas.microsoft.com/office/drawing/2014/main" id="{15CCCDDA-1CD6-C6F9-D46A-C8E47A49E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671" y="3070534"/>
            <a:ext cx="3381375"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54DE80-F2C2-C381-CAA9-608689F53745}"/>
              </a:ext>
            </a:extLst>
          </p:cNvPr>
          <p:cNvSpPr txBox="1"/>
          <p:nvPr/>
        </p:nvSpPr>
        <p:spPr>
          <a:xfrm>
            <a:off x="5115329" y="3264839"/>
            <a:ext cx="6096000" cy="1200329"/>
          </a:xfrm>
          <a:prstGeom prst="rect">
            <a:avLst/>
          </a:prstGeom>
          <a:noFill/>
        </p:spPr>
        <p:txBody>
          <a:bodyPr wrap="square">
            <a:spAutoFit/>
          </a:bodyPr>
          <a:lstStyle/>
          <a:p>
            <a:r>
              <a:rPr lang="en-US" b="1"/>
              <a:t>Crew Management</a:t>
            </a:r>
          </a:p>
          <a:p>
            <a:pPr marL="285750" indent="-285750">
              <a:buFont typeface="Arial" panose="020B0604020202020204" pitchFamily="34" charset="0"/>
              <a:buChar char="•"/>
            </a:pPr>
            <a:r>
              <a:rPr lang="en-US"/>
              <a:t>Schedule adjustments</a:t>
            </a:r>
          </a:p>
          <a:p>
            <a:pPr marL="285750" indent="-285750">
              <a:buFont typeface="Arial" panose="020B0604020202020204" pitchFamily="34" charset="0"/>
              <a:buChar char="•"/>
            </a:pPr>
            <a:r>
              <a:rPr lang="en-US"/>
              <a:t>Predictive analytics for identifying crew-related issues</a:t>
            </a:r>
          </a:p>
          <a:p>
            <a:pPr marL="285750" indent="-285750">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8A812557-0AA7-9F67-71E7-08069B3DC652}"/>
              </a:ext>
            </a:extLst>
          </p:cNvPr>
          <p:cNvSpPr txBox="1"/>
          <p:nvPr/>
        </p:nvSpPr>
        <p:spPr>
          <a:xfrm>
            <a:off x="1704974" y="4827237"/>
            <a:ext cx="6096000" cy="923330"/>
          </a:xfrm>
          <a:prstGeom prst="rect">
            <a:avLst/>
          </a:prstGeom>
          <a:noFill/>
        </p:spPr>
        <p:txBody>
          <a:bodyPr wrap="square">
            <a:spAutoFit/>
          </a:bodyPr>
          <a:lstStyle/>
          <a:p>
            <a:r>
              <a:rPr lang="en-US" b="1"/>
              <a:t>Continuous Learning and Improvement</a:t>
            </a:r>
          </a:p>
          <a:p>
            <a:pPr marL="285750" indent="-285750">
              <a:buFont typeface="Arial" panose="020B0604020202020204" pitchFamily="34" charset="0"/>
              <a:buChar char="•"/>
            </a:pPr>
            <a:r>
              <a:rPr lang="en-US"/>
              <a:t>Introduce new data sources</a:t>
            </a:r>
          </a:p>
          <a:p>
            <a:pPr marL="285750" indent="-285750">
              <a:buFont typeface="Arial" panose="020B0604020202020204" pitchFamily="34" charset="0"/>
              <a:buChar char="•"/>
            </a:pPr>
            <a:r>
              <a:rPr lang="en-US"/>
              <a:t>Monitoring and adjusting</a:t>
            </a:r>
          </a:p>
        </p:txBody>
      </p:sp>
      <p:pic>
        <p:nvPicPr>
          <p:cNvPr id="3080" name="Picture 8" descr="What is Continuous Machine Learning?">
            <a:extLst>
              <a:ext uri="{FF2B5EF4-FFF2-40B4-BE49-F238E27FC236}">
                <a16:creationId xmlns:a16="http://schemas.microsoft.com/office/drawing/2014/main" id="{D12BD090-EF9B-0299-8BA8-EF06036A8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1560" y="4465168"/>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9E62EFF-F39D-697F-5583-67B07A9847BC}"/>
              </a:ext>
            </a:extLst>
          </p:cNvPr>
          <p:cNvSpPr txBox="1"/>
          <p:nvPr/>
        </p:nvSpPr>
        <p:spPr>
          <a:xfrm>
            <a:off x="586596" y="832752"/>
            <a:ext cx="11224404" cy="369332"/>
          </a:xfrm>
          <a:prstGeom prst="rect">
            <a:avLst/>
          </a:prstGeom>
          <a:noFill/>
        </p:spPr>
        <p:txBody>
          <a:bodyPr wrap="square">
            <a:spAutoFit/>
          </a:bodyPr>
          <a:lstStyle/>
          <a:p>
            <a:pPr algn="ctr"/>
            <a:r>
              <a:rPr lang="en-US" sz="1800" b="1">
                <a:cs typeface="Times New Roman"/>
              </a:rPr>
              <a:t>Cost to Passengers</a:t>
            </a:r>
            <a:r>
              <a:rPr lang="en-US">
                <a:cs typeface="Times New Roman"/>
              </a:rPr>
              <a:t>: </a:t>
            </a:r>
            <a:r>
              <a:rPr lang="en-US" sz="1800">
                <a:cs typeface="Times New Roman"/>
              </a:rPr>
              <a:t>$16.7 billion       </a:t>
            </a:r>
            <a:r>
              <a:rPr lang="en-US" sz="1800" b="1">
                <a:cs typeface="Times New Roman"/>
              </a:rPr>
              <a:t>Cost to Airlines</a:t>
            </a:r>
            <a:r>
              <a:rPr lang="en-US" sz="1800">
                <a:cs typeface="Times New Roman"/>
              </a:rPr>
              <a:t>: $8.3 billion       </a:t>
            </a:r>
            <a:r>
              <a:rPr lang="en-US" sz="1800" b="1">
                <a:cs typeface="Times New Roman"/>
              </a:rPr>
              <a:t>Cost to Environment</a:t>
            </a:r>
            <a:r>
              <a:rPr lang="en-US" sz="1800">
                <a:cs typeface="Times New Roman"/>
              </a:rPr>
              <a:t>:  5529 tons fuel</a:t>
            </a:r>
            <a:endParaRPr lang="en-US" sz="1800">
              <a:latin typeface="Times New Roman"/>
              <a:cs typeface="Times New Roman"/>
            </a:endParaRPr>
          </a:p>
        </p:txBody>
      </p:sp>
    </p:spTree>
    <p:extLst>
      <p:ext uri="{BB962C8B-B14F-4D97-AF65-F5344CB8AC3E}">
        <p14:creationId xmlns:p14="http://schemas.microsoft.com/office/powerpoint/2010/main" val="3516711999"/>
      </p:ext>
    </p:extLst>
  </p:cSld>
  <p:clrMapOvr>
    <a:masterClrMapping/>
  </p:clrMapOvr>
</p:sld>
</file>

<file path=ppt/theme/theme1.xml><?xml version="1.0" encoding="utf-8"?>
<a:theme xmlns:a="http://schemas.openxmlformats.org/drawingml/2006/main" name="Tribune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Widescreen</PresentationFormat>
  <Paragraphs>129</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Amasis MT Pro Medium</vt:lpstr>
      <vt:lpstr>Arial</vt:lpstr>
      <vt:lpstr>Calibri</vt:lpstr>
      <vt:lpstr>Courier New</vt:lpstr>
      <vt:lpstr>Söhne</vt:lpstr>
      <vt:lpstr>Times New Roman</vt:lpstr>
      <vt:lpstr>Univers Light</vt:lpstr>
      <vt:lpstr>TribuneVTI</vt:lpstr>
      <vt:lpstr>Predicting Airline Flight Delay:  An analysis of Bureau of Transportation Flight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Airline Flight Delay:  An analysis of Bureau of Transportation Flight Data</dc:title>
  <dc:creator>Ned Kost</dc:creator>
  <cp:lastModifiedBy>Ned Kost</cp:lastModifiedBy>
  <cp:revision>1</cp:revision>
  <dcterms:created xsi:type="dcterms:W3CDTF">2023-12-06T02:21:17Z</dcterms:created>
  <dcterms:modified xsi:type="dcterms:W3CDTF">2023-12-10T23:26:07Z</dcterms:modified>
</cp:coreProperties>
</file>