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7"/>
    <p:restoredTop sz="96058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EDFF-6511-3750-CF56-669D01FB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5EB9-7706-677F-2CD9-4F918D4A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185A-DCE4-A1C1-A731-FE07A606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4292-5AA7-2252-78D7-19DBFE13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0555-6A46-85CB-8BC9-5CDF201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1071-C197-5B99-36F9-76DD6552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1C99-3FDB-4582-6467-A028BAFA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BFF2-C6DB-A45F-F2FC-C313E57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E588-C7BF-01C6-757C-8DF04840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BFE6-A4E3-2543-65F8-B0B71003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FAAB6-E4A1-13AC-D2AE-0534291E2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E0EDD-0EC0-241A-C7AE-B980B6737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8E99-5B70-0AF7-27B1-5515C779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F4CF-5290-CE1E-ED84-323A9D37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49C3-5F9D-56C1-D056-485E6F8B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96CD-3F96-8892-2277-BC422105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E9A6-DAFF-5353-91F3-7D710EE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8741-B06B-3A58-290F-B5DAADDD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3DA1-4752-AA4C-3D09-D188B952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C06B-F49D-92C5-982F-325FEF7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5176-6D6F-A02D-B9C1-508B169C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CE0-3FCD-3E44-7FD8-9E751B19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1260-46F0-2219-438A-AB1CCA1C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ACE3-CC5A-5F89-C650-AC9A7E77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FCB3-1215-0211-AD28-89B520C5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1A0A-BBE1-B2F6-6158-1AF5E093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2B4F-CD61-2CC9-FF68-B4AD869D4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906D-E116-F472-703C-E181E1B1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78647-31B4-37FD-AE94-FD940FCD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9557-EC76-2CC6-F75A-960B2A64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8B6D-8FC0-D8C0-54B0-F76706C7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300-F883-65A0-A568-DE646A1E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7881-90F9-4CC2-D1E8-475659B9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76B58-207C-0A1D-9811-41E74EE8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52BC3-9DB3-4907-A565-AD8CDF5D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6A6F7-F4BC-C1A0-D76D-660A26C16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5F8A2-4372-C23B-179C-1321817E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4C65-BE51-F527-8691-44256B55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9107E-F190-672F-6942-F6F7A163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9341-00EC-9A29-BB94-87AE1B6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17229-B05E-7986-F5B9-AA601C0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16976-922F-8721-3497-A806E0C8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795F-E063-0D7C-A763-032050BA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FF287-B13D-A8C0-F8E4-3A9E0C86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A8220-51BF-35FC-A0E2-6EE8649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ECB-AAE4-AF62-4892-3E1F6B8D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36D9-6D8C-239C-E3C1-5867ABAC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141A-8D53-C125-9A30-E829365A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95D1-1A82-5896-0860-96E40208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3E2F-17C3-F426-FA21-97CA24DE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B064-0B98-8E28-EBE3-E48F1E9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8A004-6310-0D51-C52B-41122970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76B6-0F69-CA86-9E4A-3C55AAC0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C1528-D9D3-A6EC-F2E6-21E2F40F0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E2DF-8619-2E5F-2723-0D7481E3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8B1DA-CF16-66CF-AC9E-14DCB8E7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B4011-5D2A-2605-3681-B3FA5F1A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30252-6D2E-2A38-CFAD-9C7F2406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34086-1D76-5F7C-F178-65AEF857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D35ED-0764-D4D6-B2A2-D5B0AD6B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8A23-ECB2-F615-1D88-38979C44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A099-E313-7947-ADD8-20B85D511E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CFFF-F78C-136F-C8B1-D47EC2586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C7BB-0BCC-7BEF-4AE4-B1CE89D10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68C4-C5DB-D644-B771-688E5CC3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971D-C8ED-DA30-3B16-C921212D3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6000" dirty="0"/>
              <a:t>Comparing data plane and control plane performance of different VMs vs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5E53E-9F2D-A398-001A-0798268AB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Hunter </a:t>
            </a:r>
            <a:r>
              <a:rPr lang="en-US" dirty="0" err="1"/>
              <a:t>Adomitis</a:t>
            </a:r>
            <a:endParaRPr lang="en-US" dirty="0"/>
          </a:p>
          <a:p>
            <a:r>
              <a:rPr lang="en-US" dirty="0"/>
              <a:t>Neda </a:t>
            </a:r>
            <a:r>
              <a:rPr lang="en-US" dirty="0" err="1"/>
              <a:t>Farahmandi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FC51-AF90-D18A-22AA-6DF63E8D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BC95-59F6-AE60-59F7-08581CF4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3350" indent="0">
              <a:lnSpc>
                <a:spcPct val="120000"/>
              </a:lnSpc>
              <a:buSzPts val="1500"/>
              <a:buNone/>
            </a:pPr>
            <a:r>
              <a:rPr lang="en-US" dirty="0"/>
              <a:t>Problem statement:</a:t>
            </a:r>
          </a:p>
          <a:p>
            <a:pPr marL="590550" indent="-457200">
              <a:lnSpc>
                <a:spcPct val="120000"/>
              </a:lnSpc>
              <a:buSzPts val="1500"/>
            </a:pPr>
            <a:r>
              <a:rPr lang="en-US" dirty="0"/>
              <a:t>Gain an understanding of virtual machines (KVM, QEMU, Xen) versus containers (Docker)</a:t>
            </a:r>
          </a:p>
          <a:p>
            <a:pPr marL="590550" indent="-457200">
              <a:lnSpc>
                <a:spcPct val="120000"/>
              </a:lnSpc>
              <a:buSzPts val="1500"/>
            </a:pPr>
            <a:r>
              <a:rPr lang="en-US" dirty="0"/>
              <a:t>Performance analysis for data plane and control plane of KVM, QEMU, Xen and containers.</a:t>
            </a:r>
          </a:p>
          <a:p>
            <a:pPr marL="133350" indent="0">
              <a:lnSpc>
                <a:spcPct val="120000"/>
              </a:lnSpc>
              <a:buSzPts val="1500"/>
              <a:buNone/>
            </a:pPr>
            <a:r>
              <a:rPr lang="en-US" dirty="0"/>
              <a:t>Motivation: </a:t>
            </a:r>
          </a:p>
          <a:p>
            <a:pPr marL="590550" indent="-457200">
              <a:lnSpc>
                <a:spcPct val="120000"/>
              </a:lnSpc>
              <a:buSzPts val="1500"/>
            </a:pPr>
            <a:r>
              <a:rPr lang="en-US" dirty="0"/>
              <a:t>To get a broad overview of VMs and Containers and their use cases</a:t>
            </a:r>
          </a:p>
        </p:txBody>
      </p:sp>
    </p:spTree>
    <p:extLst>
      <p:ext uri="{BB962C8B-B14F-4D97-AF65-F5344CB8AC3E}">
        <p14:creationId xmlns:p14="http://schemas.microsoft.com/office/powerpoint/2010/main" val="20785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79C-E126-385F-CDD3-4846F7CC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FB40-05DC-0637-AB1D-06CB079C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pPr marL="0" indent="0" algn="l">
              <a:spcBef>
                <a:spcPts val="750"/>
              </a:spcBef>
              <a:spcAft>
                <a:spcPts val="1500"/>
              </a:spcAft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Virtual Machines are</a:t>
            </a: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 isolated operating system environments that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c</a:t>
            </a: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an run different operating systems on the same hardware. </a:t>
            </a:r>
          </a:p>
          <a:p>
            <a:pPr marL="0" indent="0" algn="l">
              <a:spcBef>
                <a:spcPts val="750"/>
              </a:spcBef>
              <a:spcAft>
                <a:spcPts val="1500"/>
              </a:spcAft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Containers are </a:t>
            </a: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lightweight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, application-level isolation units that share the host operating system’s kernel. Containers are faster to start up and requiring fewer resources than Virtual Machines.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19DA-4778-BD6E-3AF0-F43C10DF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CC30-2C3E-334F-6F25-477E2B83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Tools/Frameworks: What is the methodology you will follow? </a:t>
            </a:r>
          </a:p>
          <a:p>
            <a:r>
              <a:rPr lang="en-US" dirty="0"/>
              <a:t>Create networks of KVM, QEMU and Xen VMs and a container (docker) environment.</a:t>
            </a:r>
          </a:p>
          <a:p>
            <a:r>
              <a:rPr lang="en-US" dirty="0"/>
              <a:t>Deploy a microservice application on these different networks.</a:t>
            </a:r>
          </a:p>
          <a:p>
            <a:r>
              <a:rPr lang="en-US" dirty="0"/>
              <a:t>Analyze and compare the performance of different VMs vs containers (dockers) Using performance analysis tools (EBPF, perf,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virt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-manager, system logs, stats,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08D1-C055-A33E-6D39-68263DB1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BA6A-7C8F-5DAA-4BFB-B80A6C77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 outcome for evaluation: What is the expected result?</a:t>
            </a:r>
          </a:p>
          <a:p>
            <a:pPr marL="0" indent="0">
              <a:buNone/>
            </a:pPr>
            <a:r>
              <a:rPr lang="en-US" dirty="0"/>
              <a:t>Performance comparison of networks of different Virtual Machines vs container for running a microservice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22747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81C4-6BB8-AFE8-95FE-23D36AE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54F8-E66D-0D00-728F-6F4BBC00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What is the minimum you expect to achieve? What would you consider a 'reach' goal, where you will be proud of your achievement?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To gain a good understanding of virtual machines (KVM, QEMU, Xen) versus containers (Docker).</a:t>
            </a:r>
          </a:p>
          <a:p>
            <a:pPr marL="0" indent="0">
              <a:buNone/>
            </a:pPr>
            <a:r>
              <a:rPr lang="en-US" dirty="0"/>
              <a:t>To be able to choose the right virtual </a:t>
            </a:r>
            <a:r>
              <a:rPr lang="en-US"/>
              <a:t>machine vs </a:t>
            </a:r>
            <a:r>
              <a:rPr lang="en-US" dirty="0"/>
              <a:t>container (docker)for deploying a microservice application based on our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170938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291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Google Sans</vt:lpstr>
      <vt:lpstr>Arial</vt:lpstr>
      <vt:lpstr>Calibri</vt:lpstr>
      <vt:lpstr>Calibri Light</vt:lpstr>
      <vt:lpstr>Office Theme</vt:lpstr>
      <vt:lpstr>Comparing data plane and control plane performance of different VMs vs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Microsoft Office User</dc:creator>
  <cp:lastModifiedBy>Farahmandi, Neda S CIV USN NAWCWD (USA)</cp:lastModifiedBy>
  <cp:revision>6</cp:revision>
  <dcterms:created xsi:type="dcterms:W3CDTF">2025-01-21T04:55:09Z</dcterms:created>
  <dcterms:modified xsi:type="dcterms:W3CDTF">2025-02-01T01:33:35Z</dcterms:modified>
</cp:coreProperties>
</file>