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gVtqF7Rom0krKyyDwBo8QuvtXO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1f8305e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1f8305e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2392004a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2392004a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2392004a5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342392004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2392004a5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342392004a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1f6910df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1f6910df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1f6910d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1f6910d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W-PiR6iin46x7i0IyIrVkxMsNwKJZWnl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microservices-demo/microservices-demo?tab=readme-ov-file" TargetMode="External"/><Relationship Id="rId4" Type="http://schemas.openxmlformats.org/officeDocument/2006/relationships/hyperlink" Target="https://gloryyusuf20.medium.com/using-the-cloud-to-deploy-a-microservices-application-786d51830815" TargetMode="External"/><Relationship Id="rId5" Type="http://schemas.openxmlformats.org/officeDocument/2006/relationships/hyperlink" Target="https://www.n0derunner.com/create-a-linux-vm-with-kvm-in-6-easy-steps/" TargetMode="External"/><Relationship Id="rId6" Type="http://schemas.openxmlformats.org/officeDocument/2006/relationships/hyperlink" Target="https://medium.com/@kvihanga/how-to-set-up-a-kubernetes-cluster-on-ubuntu-22-04-lts-433548d9a7d0" TargetMode="External"/><Relationship Id="rId7" Type="http://schemas.openxmlformats.org/officeDocument/2006/relationships/hyperlink" Target="https://uthy.hashnode.dev/mastering-kubernetes-setting-up-a-cluster-and-deploying-a-demo-app-with-weaveworks-socks-shop-on-ubuntu-200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leases.hashicorp.com/terraform/0.7.11/terraform_0.7.11_linux_amd64.zip" TargetMode="External"/><Relationship Id="rId4" Type="http://schemas.openxmlformats.org/officeDocument/2006/relationships/hyperlink" Target="https://github.com/microservices-demo/microservices-dem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u5TfssA7zldGoVHoWe-7OybwyyF9NL0k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nGfmWT3BP78LnJvZG3sHbMuj0XWf-bnQ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60tC7aLLy6b6jHFPyv8-7Dus_JpTTgXW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" sz="3759"/>
              <a:t>Comparing data plane &amp; control plane for Docker Containers, QEMU/KVM and Xen VM</a:t>
            </a:r>
            <a:endParaRPr sz="358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Neda Farahmandi NetID:nfara011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Hunter Adomitis NetID: hadom001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1f8305eb2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41f8305eb2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g341f8305eb2_0_0" title="video173900474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975" y="12955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didn’t work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Majority of time spent on researching and understanding the problem statement.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Selected a microservice that was deprecated and not supported.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many trials and errors for QEMU/kvm since there is no available guide.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Slight difference in different releases cause trouble, so we learned what does not work very well.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problem faced through the project was </a:t>
            </a:r>
            <a:r>
              <a:rPr lang="en"/>
              <a:t>primarily</a:t>
            </a:r>
            <a:r>
              <a:rPr lang="en"/>
              <a:t> setting up the vm </a:t>
            </a:r>
            <a:r>
              <a:rPr lang="en"/>
              <a:t>since</a:t>
            </a:r>
            <a:r>
              <a:rPr lang="en"/>
              <a:t> we had to create our own profiles in order to run each vm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Also, given the security with cloud labs we could not access the front end to test to see if that was working properly. As a result, we chose to use virtual box for the XEN vm to test accessing the </a:t>
            </a:r>
            <a:r>
              <a:rPr lang="en"/>
              <a:t>microservice</a:t>
            </a:r>
            <a:r>
              <a:rPr lang="en"/>
              <a:t> through the internet.</a:t>
            </a:r>
            <a:endParaRPr/>
          </a:p>
        </p:txBody>
      </p:sp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2392004a5_0_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2" name="Google Shape;132;g342392004a5_0_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https://github.com/microservices-demo/microservices-demo?tab=readme-ov-file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https://github.com/weaveworks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https://gloryyusuf20.medium.com/using-the-cloud-to-deploy-a-microservices-application-786d51830815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https://www.n0derunner.com/create-a-linux-vm-with-kvm-in-6-easy-steps/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https://medium.com/@kvihanga/how-to-set-up-a-kubernetes-cluster-on-ubuntu-22-04-lts-433548d9a7d0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https://uthy.hashnode.dev/mastering-kubernetes-setting-up-a-cluster-and-deploying-a-demo-app-with-weaveworks-socks-shop-on-ubuntu-2004</a:t>
            </a:r>
            <a:endParaRPr/>
          </a:p>
        </p:txBody>
      </p:sp>
      <p:sp>
        <p:nvSpPr>
          <p:cNvPr id="133" name="Google Shape;133;g342392004a5_0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7"/>
          <p:cNvSpPr txBox="1"/>
          <p:nvPr>
            <p:ph idx="4294967295" type="ctrTitle"/>
          </p:nvPr>
        </p:nvSpPr>
        <p:spPr>
          <a:xfrm>
            <a:off x="311708" y="1201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b="0" i="0" sz="3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Goal: To gain an understanding of Docker containers vs QEMU/kvm and Xen VMs and to compare their data plane and control plane.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Design 	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Selected Sock Shop, a Microservices Demo Application for testing on Docker containers, QEMU/ kvm VMs and Xen VMs.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Implementation on Cloud Labs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Deployment on Docker Containers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Deployment on QEMU/KVM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Deployment on Xen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Demo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Problems faced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Q&amp;A</a:t>
            </a:r>
            <a:endParaRPr/>
          </a:p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Running a Microservices Application, sock shop 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Docker Containers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Docker containerization engine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Docker-compose container orchestration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Used WeaveScope for monitoring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QEMU/ KVM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3 VMs </a:t>
            </a:r>
            <a:endParaRPr>
              <a:solidFill>
                <a:schemeClr val="dk1"/>
              </a:solidFill>
            </a:endParaRPr>
          </a:p>
          <a:p>
            <a:pPr indent="-28416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>
                <a:solidFill>
                  <a:schemeClr val="dk1"/>
                </a:solidFill>
              </a:rPr>
              <a:t>1 master node: control plane</a:t>
            </a:r>
            <a:endParaRPr>
              <a:solidFill>
                <a:schemeClr val="dk1"/>
              </a:solidFill>
            </a:endParaRPr>
          </a:p>
          <a:p>
            <a:pPr indent="-28416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>
                <a:solidFill>
                  <a:schemeClr val="dk1"/>
                </a:solidFill>
              </a:rPr>
              <a:t>2 worker nodes: data plane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Kubernetes orchestration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Xen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Virtual Box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Kubernetes orchestration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Used WeaveScope for monitoring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575" y="1595600"/>
            <a:ext cx="3931950" cy="2106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392004a5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Docker Containers</a:t>
            </a:r>
            <a:endParaRPr/>
          </a:p>
        </p:txBody>
      </p:sp>
      <p:sp>
        <p:nvSpPr>
          <p:cNvPr id="76" name="Google Shape;76;g342392004a5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Cloud lab Experiment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Ubuntu-22.04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Dependencies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0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curl -sSL https://get.docker.com/ | sh</a:t>
            </a:r>
            <a:endParaRPr sz="1050">
              <a:solidFill>
                <a:srgbClr val="24242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apt-get install -yq jq python-pip curl unzip build-essential python-dev</a:t>
            </a:r>
            <a:endParaRPr sz="1050">
              <a:solidFill>
                <a:srgbClr val="24242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curl -o /tmp/terraform.zip </a:t>
            </a:r>
            <a:r>
              <a:rPr lang="en" sz="1050" u="sng">
                <a:solidFill>
                  <a:schemeClr val="hlink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https://releases.hashicorp.com/terraform/0.7.11/terraform_0.7.11_linux_amd64.zip</a:t>
            </a:r>
            <a:endParaRPr sz="1050">
              <a:solidFill>
                <a:srgbClr val="24242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Char char="○"/>
            </a:pPr>
            <a:r>
              <a:rPr lang="en">
                <a:solidFill>
                  <a:schemeClr val="dk1"/>
                </a:solidFill>
              </a:rPr>
              <a:t>Clone the microservices repo</a:t>
            </a:r>
            <a:endParaRPr sz="1050">
              <a:solidFill>
                <a:srgbClr val="24242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git </a:t>
            </a:r>
            <a:r>
              <a:rPr lang="en" sz="1050">
                <a:solidFill>
                  <a:srgbClr val="5C2699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n" sz="10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u="sng">
                <a:solidFill>
                  <a:schemeClr val="hlink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https://github.com/microservices-demo/microservices-demo</a:t>
            </a:r>
            <a:endParaRPr sz="1050">
              <a:solidFill>
                <a:srgbClr val="24242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C2699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0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microservices-demo</a:t>
            </a:r>
            <a:endParaRPr sz="1050">
              <a:solidFill>
                <a:srgbClr val="24242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Set up WeaveScope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sudo curl -L git.io/</a:t>
            </a:r>
            <a:r>
              <a:rPr lang="en" sz="1050">
                <a:solidFill>
                  <a:srgbClr val="AA0D9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en" sz="10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-o /usr/</a:t>
            </a:r>
            <a:r>
              <a:rPr lang="en" sz="1050">
                <a:solidFill>
                  <a:srgbClr val="AA0D9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0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/bin/</a:t>
            </a:r>
            <a:r>
              <a:rPr lang="en" sz="1050">
                <a:solidFill>
                  <a:srgbClr val="AA0D9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endParaRPr sz="1050">
              <a:solidFill>
                <a:srgbClr val="AA0D91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sudo chmod a+x /usr/</a:t>
            </a:r>
            <a:r>
              <a:rPr lang="en" sz="1050">
                <a:solidFill>
                  <a:srgbClr val="AA0D9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0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/bin/</a:t>
            </a:r>
            <a:r>
              <a:rPr lang="en" sz="1050">
                <a:solidFill>
                  <a:srgbClr val="AA0D9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endParaRPr sz="1050">
              <a:solidFill>
                <a:srgbClr val="AA0D91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A0D9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en" sz="10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launch</a:t>
            </a:r>
            <a:endParaRPr sz="1050">
              <a:solidFill>
                <a:srgbClr val="24242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provision the infrastructure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 -f deploy/docker-compose/docker-compose.yml up -d</a:t>
            </a:r>
            <a:endParaRPr sz="1050">
              <a:solidFill>
                <a:srgbClr val="24242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provision the infrastructure &amp; simulate user traffic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--net=host weaveworksdemos/load-test -h </a:t>
            </a:r>
            <a:r>
              <a:rPr lang="en" sz="1050">
                <a:solidFill>
                  <a:srgbClr val="3F6E7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$frontend</a:t>
            </a:r>
            <a:r>
              <a:rPr lang="en" sz="10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-ip[:</a:t>
            </a:r>
            <a:r>
              <a:rPr lang="en" sz="1050">
                <a:solidFill>
                  <a:srgbClr val="3F6E7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$port</a:t>
            </a:r>
            <a:r>
              <a:rPr lang="en" sz="10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] -r 100 -c 2</a:t>
            </a:r>
            <a:endParaRPr sz="1050">
              <a:solidFill>
                <a:srgbClr val="24242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--net=host weaveworksdemos/load-test -h </a:t>
            </a:r>
            <a:r>
              <a:rPr lang="en" sz="1050">
                <a:solidFill>
                  <a:srgbClr val="3F6E7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$frontend</a:t>
            </a:r>
            <a:r>
              <a:rPr lang="en" sz="10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-ip[:</a:t>
            </a:r>
            <a:r>
              <a:rPr lang="en" sz="1050">
                <a:solidFill>
                  <a:srgbClr val="3F6E7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$port</a:t>
            </a:r>
            <a:r>
              <a:rPr lang="en" sz="1050">
                <a:solidFill>
                  <a:srgbClr val="24242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] -r 100 -c 2</a:t>
            </a:r>
            <a:endParaRPr sz="1050">
              <a:solidFill>
                <a:srgbClr val="24242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342392004a5_0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3" name="Google Shape;8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5" title="Docker-Container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2392004a5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QEMU/KVM</a:t>
            </a:r>
            <a:endParaRPr/>
          </a:p>
        </p:txBody>
      </p:sp>
      <p:sp>
        <p:nvSpPr>
          <p:cNvPr id="90" name="Google Shape;90;g342392004a5_0_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Cloud lab Experiment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Created 3 VMs with kvm </a:t>
            </a:r>
            <a:r>
              <a:rPr lang="en">
                <a:solidFill>
                  <a:schemeClr val="dk1"/>
                </a:solidFill>
              </a:rPr>
              <a:t>small-lan profile: </a:t>
            </a:r>
            <a:r>
              <a:rPr lang="en">
                <a:solidFill>
                  <a:schemeClr val="dk1"/>
                </a:solidFill>
              </a:rPr>
              <a:t>Ubuntu-22.04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ubuntu-vm0: master node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ubuntu-vm1: worker-1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</a:t>
            </a:r>
            <a:r>
              <a:rPr lang="en">
                <a:solidFill>
                  <a:schemeClr val="dk1"/>
                </a:solidFill>
              </a:rPr>
              <a:t>buntu -vm2: worker-2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Created 3 VMs with kvm small-lan profile: Ubuntu-22.04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Set up the master node and worker nodes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 Install Kubernetes Components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Install kubelet, kubeadm, and kubectl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Initialize Kubernetes Master Node. Set up the kubeconfig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Deploy a Pod Network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Join the Worker Nodes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42392004a5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1f6910dfc_0_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41f6910dfc_0_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g341f6910dfc_0_3" title="Running-app-on-qemu:kv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1f6910dfc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41f6910dfc_0_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g341f6910dfc_0_10" title="Running-pod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Xen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vm had the same </a:t>
            </a:r>
            <a:r>
              <a:rPr lang="en"/>
              <a:t>microservice</a:t>
            </a:r>
            <a:r>
              <a:rPr lang="en"/>
              <a:t> installed and tested to ensure correctness and to learn the strengths and weaknesses of each one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the sock-shop demo </a:t>
            </a:r>
            <a:r>
              <a:rPr lang="en"/>
              <a:t>microservice</a:t>
            </a:r>
            <a:r>
              <a:rPr lang="en"/>
              <a:t> </a:t>
            </a:r>
            <a:r>
              <a:rPr lang="en"/>
              <a:t>application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lang="en"/>
              <a:t>changed</a:t>
            </a:r>
            <a:r>
              <a:rPr lang="en"/>
              <a:t> as little as possible in of the demo for 2 reason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wanted to </a:t>
            </a:r>
            <a:r>
              <a:rPr lang="en"/>
              <a:t>focus</a:t>
            </a:r>
            <a:r>
              <a:rPr lang="en"/>
              <a:t> setting up the vm environments rather than developing our own application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want as much </a:t>
            </a:r>
            <a:r>
              <a:rPr lang="en"/>
              <a:t>consistency</a:t>
            </a:r>
            <a:r>
              <a:rPr lang="en"/>
              <a:t> between vms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Github repo link: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https://github.com/microservices-demo/microservices-demo</a:t>
            </a:r>
            <a:endParaRPr/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