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9A2A-DB31-BBC1-700C-E9FB60740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0A689-53ED-CA96-6C0F-A94993089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CA37-E52F-99F0-51D7-FDE7E638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A49B3-95CB-0CF0-C921-A1CC547F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5BA7-0B12-991C-B913-401FFEC5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584D-4355-10AA-9EFE-EC4854BB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C2B4B-5538-D1EC-8ECA-99C1561F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A830-3D6B-FE71-4C1E-FFD4874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8924-F69A-CDDB-C609-A0250D46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4749-5B7C-9ED7-A678-649EFA89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F7876-C016-7EBB-F6D1-1CC5C0A58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351EF-91A3-842D-015E-57F1C0E0F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237B-8640-CE10-D159-886BCE93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5BB3-13F1-C67E-8ADC-B30FC15E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93D7-3DEF-46CA-38D3-8964FEB5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7101-AAEA-7989-26BF-F1368E61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A997-D1E0-E390-BB24-974CE69C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71B4-6815-6F37-F82C-FFA5445A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6574-D016-7F49-6828-B1F99945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8C56-705A-4731-B8F2-58ECD933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8032-8D8B-A2D6-AB04-2C66FDEC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B4DC-71A4-ADB8-042F-14DA3B43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C0CB-B1EB-B869-BD25-12A7CF7E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53D6-76C2-4191-9569-419478D5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AE4E-3CDF-E0F7-79BF-892C3497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F5A9-02BF-7C5B-05E1-030BEA96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E887-F6E6-5C1A-3741-7F902DB2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3EE58-AB22-E115-93ED-D333E68A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8077C-BABD-1D0E-1369-030A9891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A94F8-D485-FC0A-28F5-D384924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4732B-9D42-F82E-3FFF-0043CFAD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3931-E373-3993-0CA8-3121E32D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0D19-B7AE-DD92-8419-870C60E8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80F32-8983-A0AD-34CD-88C814222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8A602-07ED-F1EA-14A0-3545B230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E1372-79F3-6C91-BE02-8998A4AD2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063D4-4FCE-823E-4421-DB9033AD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977C5-23FD-BE72-9E06-17A45F08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B7CDA-9A5B-09D2-B83A-42A4CD74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3CEB-D6A5-65FB-256E-13A3722D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34D8A-3E1E-6D5F-95DE-A83EBE8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ADA20-6D31-5611-47AB-94506806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9760-581F-8645-2EC8-1F592C48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2B456-457C-124A-88AF-E5C40A46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CB461-EBEE-A30E-5CB2-DCF81964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BACFB-6732-2AFB-35BC-BA582A3E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B092-95B2-3C31-CC4D-907B73D9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C504-5B2C-042B-A531-CDDAA6637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C8BD0-2583-51A6-A558-E039EF448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98239-9E68-A6D1-21A6-87DC3FEF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BD17-FD36-DF15-F136-5F83AA51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2C01B-B0F5-6DF5-7DD0-C2605C36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5697-F8F0-7A66-435E-AAD06E0F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22405-426F-7919-D985-51EABB29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687B-0691-0D99-FFE1-BD2513C2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7C3B9-25AD-6E25-5EBC-8929E904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1C970-0AB3-73B5-15B9-ABA2E264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0E3D-CFBC-8BBF-EFB9-44DABC7C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374F5-DCE0-8998-FBB0-AE280503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ADE7-69BB-1909-7DAE-FBFD045F4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3BB3A-FB34-00B1-C017-4CE177176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C573-243E-3349-B81A-5F11FEFADD0B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37885-C0CE-F6D0-AD34-F0AF5327C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9185-1356-5E59-DB98-BFA295440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8A69-E228-9548-9B8C-659F5E92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B85-84A5-FD9A-DD4A-491F8BA7A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2D8A0-ED35-5C40-5E02-294E095CD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B8E6F6-595E-9879-1794-83F49990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15489"/>
            <a:ext cx="7772400" cy="482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5E992-DE7B-E9D2-9FBA-C91AFD49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08877"/>
            <a:ext cx="7772400" cy="32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B7425B-4A4C-BBAF-E4FE-8D0EE9D2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2650"/>
            <a:ext cx="7772400" cy="40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3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Ali Rahsepar</dc:creator>
  <cp:lastModifiedBy>Amir Ali Rahsepar</cp:lastModifiedBy>
  <cp:revision>1</cp:revision>
  <dcterms:created xsi:type="dcterms:W3CDTF">2023-07-26T23:37:28Z</dcterms:created>
  <dcterms:modified xsi:type="dcterms:W3CDTF">2023-07-27T15:37:11Z</dcterms:modified>
</cp:coreProperties>
</file>