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7C757F0-AA23-46BE-9311-EA432CDEEAA1}">
      <dgm:prSet phldrT="[文本]"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u="heavy"/>
            <a:t>实验管理平台</a:t>
          </a:r>
          <a:endParaRPr lang="zh-CN" altLang="zh-CN" u="heavy"/>
        </a:p>
      </dgm:t>
    </dgm:pt>
    <dgm:pt modelId="{AB39B06D-FE6C-48B2-B5B4-77CD0C8CF7AD}" cxnId="{4533F71B-B2B4-4C0C-9D32-BC3E8EE1A0C8}" type="parTrans">
      <dgm:prSet/>
      <dgm:spPr/>
      <dgm:t>
        <a:bodyPr/>
        <a:p>
          <a:endParaRPr lang="zh-CN" altLang="en-US"/>
        </a:p>
      </dgm:t>
    </dgm:pt>
    <dgm:pt modelId="{DF0D1C21-B79E-4875-B7FA-EF183CB48B88}" cxnId="{4533F71B-B2B4-4C0C-9D32-BC3E8EE1A0C8}" type="sibTrans">
      <dgm:prSet/>
      <dgm:spPr/>
      <dgm:t>
        <a:bodyPr/>
        <a:p>
          <a:endParaRPr lang="zh-CN" altLang="en-US"/>
        </a:p>
      </dgm:t>
    </dgm:pt>
    <dgm:pt modelId="{5418E316-7CEE-4886-830C-556AD8CA38CF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学生</a:t>
          </a:r>
          <a:r>
            <a:rPr lang="zh-CN"/>
            <a:t>列表</a:t>
          </a:r>
          <a:r>
            <a:rPr lang="zh-CN"/>
            <a:t/>
          </a:r>
          <a:endParaRPr lang="zh-CN"/>
        </a:p>
      </dgm:t>
    </dgm:pt>
    <dgm:pt modelId="{67DAA133-9598-4333-BC4D-2B435D772B92}" cxnId="{5622CA2D-9DE1-46BB-A590-3820A48B2C39}" type="parTrans">
      <dgm:prSet/>
      <dgm:spPr/>
    </dgm:pt>
    <dgm:pt modelId="{F4958159-F323-40CA-A682-149A1F4F52E5}" cxnId="{5622CA2D-9DE1-46BB-A590-3820A48B2C39}" type="sibTrans">
      <dgm:prSet/>
      <dgm:spPr/>
    </dgm:pt>
    <dgm:pt modelId="{6A356595-6E07-4D41-8E8A-756CF4C8F8D2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选择</a:t>
          </a:r>
          <a:r>
            <a:rPr lang="zh-CN"/>
            <a:t>班级</a:t>
          </a:r>
          <a:r>
            <a:rPr lang="zh-CN"/>
            <a:t/>
          </a:r>
          <a:endParaRPr lang="zh-CN"/>
        </a:p>
      </dgm:t>
    </dgm:pt>
    <dgm:pt modelId="{A2B25223-46D5-4F2F-B850-ED1B17B4CB8E}" cxnId="{E68DC73C-BD18-447B-B425-008361940D42}" type="parTrans">
      <dgm:prSet/>
      <dgm:spPr/>
    </dgm:pt>
    <dgm:pt modelId="{5604B9DA-3AAC-4A84-8840-32C74697CA25}" cxnId="{E68DC73C-BD18-447B-B425-008361940D42}" type="sibTrans">
      <dgm:prSet/>
      <dgm:spPr/>
    </dgm:pt>
    <dgm:pt modelId="{727B2477-3678-4B46-AA5D-DCF67972C310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选择</a:t>
          </a:r>
          <a:r>
            <a:rPr lang="zh-CN"/>
            <a:t>课程</a:t>
          </a:r>
          <a:r>
            <a:rPr lang="zh-CN"/>
            <a:t/>
          </a:r>
          <a:endParaRPr lang="zh-CN"/>
        </a:p>
      </dgm:t>
    </dgm:pt>
    <dgm:pt modelId="{061F8B09-F5C4-4DD5-96E3-B53698DC0BCD}" cxnId="{CDC0BEF4-AD73-4274-BE97-1098409FDC0E}" type="parTrans">
      <dgm:prSet/>
      <dgm:spPr/>
    </dgm:pt>
    <dgm:pt modelId="{9B382B27-8A0A-4261-AF2A-6FE423572B3E}" cxnId="{CDC0BEF4-AD73-4274-BE97-1098409FDC0E}" type="sibTrans">
      <dgm:prSet/>
      <dgm:spPr/>
    </dgm:pt>
    <dgm:pt modelId="{23940938-DDCD-430F-9A3D-B217A33864A2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选择</a:t>
          </a:r>
          <a:r>
            <a:rPr lang="zh-CN"/>
            <a:t>学期</a:t>
          </a:r>
          <a:r>
            <a:rPr lang="zh-CN"/>
            <a:t/>
          </a:r>
          <a:endParaRPr lang="zh-CN"/>
        </a:p>
      </dgm:t>
    </dgm:pt>
    <dgm:pt modelId="{2DB175DD-984D-40F4-93CF-CE6AEEBF6CF6}" cxnId="{E7D6AF9A-2CDC-4690-9033-55502932CC3A}" type="parTrans">
      <dgm:prSet/>
      <dgm:spPr/>
    </dgm:pt>
    <dgm:pt modelId="{6F5D1605-671C-4537-A491-D77399F65D58}" cxnId="{E7D6AF9A-2CDC-4690-9033-55502932CC3A}" type="sibTrans">
      <dgm:prSet/>
      <dgm:spPr/>
    </dgm:pt>
    <dgm:pt modelId="{C40DB111-EF12-4826-83E9-5ABB823DC771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成绩</a:t>
          </a:r>
          <a:r>
            <a:rPr lang="zh-CN"/>
            <a:t/>
          </a:r>
          <a:endParaRPr lang="zh-CN"/>
        </a:p>
      </dgm:t>
    </dgm:pt>
    <dgm:pt modelId="{F17121CF-0B55-4BE2-B331-2F0F40985FB5}" cxnId="{481700B6-DB91-4F00-B4A1-C664DDAC42D2}" type="parTrans">
      <dgm:prSet/>
      <dgm:spPr/>
    </dgm:pt>
    <dgm:pt modelId="{94C6FC29-BAAB-4127-93AA-A1F29168A0C2}" cxnId="{481700B6-DB91-4F00-B4A1-C664DDAC42D2}" type="sibTrans">
      <dgm:prSet/>
      <dgm:spPr/>
    </dgm:pt>
    <dgm:pt modelId="{430358AA-06A2-4BDB-8880-64951BFBC04F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查看</a:t>
          </a:r>
          <a:r>
            <a:rPr lang="zh-CN"/>
            <a:t>成绩</a:t>
          </a:r>
          <a:r>
            <a:rPr lang="zh-CN"/>
            <a:t/>
          </a:r>
          <a:endParaRPr lang="zh-CN"/>
        </a:p>
      </dgm:t>
    </dgm:pt>
    <dgm:pt modelId="{75EE9484-7538-4C85-A84C-47E96471CE78}" cxnId="{0A94CF52-920E-421C-8765-E421E81635DB}" type="parTrans">
      <dgm:prSet/>
      <dgm:spPr/>
    </dgm:pt>
    <dgm:pt modelId="{34F8685A-209A-4BB5-84F6-79DF022C2256}" cxnId="{0A94CF52-920E-421C-8765-E421E81635DB}" type="sibTrans">
      <dgm:prSet/>
      <dgm:spPr/>
    </dgm:pt>
    <dgm:pt modelId="{0F829DF8-5C5A-4907-8572-054DEAE7C401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评定</a:t>
          </a:r>
          <a:r>
            <a:rPr lang="zh-CN"/>
            <a:t>成绩</a:t>
          </a:r>
          <a:r>
            <a:rPr lang="zh-CN"/>
            <a:t/>
          </a:r>
          <a:endParaRPr lang="zh-CN"/>
        </a:p>
      </dgm:t>
    </dgm:pt>
    <dgm:pt modelId="{54D52252-448C-4153-8ABD-8AEA080650E1}" cxnId="{F9E8B602-3197-4178-9664-F9B8190E4236}" type="parTrans">
      <dgm:prSet/>
      <dgm:spPr/>
    </dgm:pt>
    <dgm:pt modelId="{6E9EFC11-CC2B-4B81-9BB3-ACB4C669B96B}" cxnId="{F9E8B602-3197-4178-9664-F9B8190E4236}" type="sibTrans">
      <dgm:prSet/>
      <dgm:spPr/>
    </dgm:pt>
    <dgm:pt modelId="{E27897A1-7522-491F-B765-A922198C1815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</a:t>
          </a:r>
          <a:r>
            <a:rPr lang="zh-CN"/>
            <a:t>户</a:t>
          </a:r>
          <a:r>
            <a:rPr lang="zh-CN"/>
            <a:t>管理</a:t>
          </a:r>
          <a:r>
            <a:rPr lang="zh-CN"/>
            <a:t/>
          </a:r>
          <a:endParaRPr lang="zh-CN"/>
        </a:p>
      </dgm:t>
    </dgm:pt>
    <dgm:pt modelId="{DC1C2270-5A4A-48F6-9107-02F727A0CB80}" cxnId="{28C78218-AD22-4D2B-90E6-7F0505F45118}" type="parTrans">
      <dgm:prSet/>
      <dgm:spPr/>
    </dgm:pt>
    <dgm:pt modelId="{61D95E23-99A6-401A-A3DB-044CD8440E99}" cxnId="{28C78218-AD22-4D2B-90E6-7F0505F45118}" type="sibTrans">
      <dgm:prSet/>
      <dgm:spPr/>
    </dgm:pt>
    <dgm:pt modelId="{1951E1C7-B069-488C-9438-D45544CC598A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修改</a:t>
          </a:r>
          <a:r>
            <a:rPr lang="zh-CN"/>
            <a:t>密码</a:t>
          </a:r>
          <a:r>
            <a:rPr lang="zh-CN"/>
            <a:t/>
          </a:r>
          <a:endParaRPr lang="zh-CN"/>
        </a:p>
      </dgm:t>
    </dgm:pt>
    <dgm:pt modelId="{80321C32-B369-4280-8783-6228CAD23E54}" cxnId="{D76888CF-1531-4CC7-A799-90AFB64D7AB2}" type="parTrans">
      <dgm:prSet/>
      <dgm:spPr/>
    </dgm:pt>
    <dgm:pt modelId="{E72C048F-2C4B-4FCF-8C7A-5B3D4FB1B5F6}" cxnId="{D76888CF-1531-4CC7-A799-90AFB64D7AB2}" type="sibTrans">
      <dgm:prSet/>
      <dgm:spPr/>
    </dgm:pt>
    <dgm:pt modelId="{874AD4C9-16DB-4ED4-9FFE-11B52D7AA5BB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修改</a:t>
          </a:r>
          <a:r>
            <a:rPr lang="zh-CN"/>
            <a:t>用户</a:t>
          </a:r>
          <a:r>
            <a:rPr lang="zh-CN"/>
            <a:t>信息</a:t>
          </a:r>
          <a:r>
            <a:rPr lang="zh-CN"/>
            <a:t/>
          </a:r>
          <a:endParaRPr lang="zh-CN"/>
        </a:p>
      </dgm:t>
    </dgm:pt>
    <dgm:pt modelId="{C7E1B482-DA1C-492A-B54D-B7CE075ADFD7}" cxnId="{05B71973-55C1-4E51-A4EF-9DA978E1F34F}" type="parTrans">
      <dgm:prSet/>
      <dgm:spPr/>
    </dgm:pt>
    <dgm:pt modelId="{F8C0C015-E558-4FDE-A6F0-8C09148287F8}" cxnId="{05B71973-55C1-4E51-A4EF-9DA978E1F34F}" type="sibTrans">
      <dgm:prSet/>
      <dgm:spPr/>
    </dgm:pt>
    <dgm:pt modelId="{B028DE26-0EE7-41E2-BA61-B883F7FD070D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查看</a:t>
          </a:r>
          <a:r>
            <a:rPr lang="zh-CN"/>
            <a:t>用户</a:t>
          </a:r>
          <a:r>
            <a:rPr lang="zh-CN"/>
            <a:t>信息</a:t>
          </a:r>
          <a:r>
            <a:rPr lang="zh-CN"/>
            <a:t/>
          </a:r>
          <a:endParaRPr lang="zh-CN"/>
        </a:p>
      </dgm:t>
    </dgm:pt>
    <dgm:pt modelId="{0B69315F-49D3-438C-A2EF-FB40076B60C1}" cxnId="{9E7C64F0-26D7-4C70-B356-DFBC1411FA18}" type="parTrans">
      <dgm:prSet/>
      <dgm:spPr/>
    </dgm:pt>
    <dgm:pt modelId="{CF8DD7BB-9EE0-4A74-952F-0A83B2634EF2}" cxnId="{9E7C64F0-26D7-4C70-B356-DFBC1411FA18}" type="sibTrans">
      <dgm:prSet/>
      <dgm:spPr/>
    </dgm:pt>
    <dgm:pt modelId="{CBFC9189-E9A9-4599-8220-0EE4FE34D9F2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登录</a:t>
          </a:r>
          <a:r>
            <a:rPr lang="zh-CN"/>
            <a:t/>
          </a:r>
          <a:endParaRPr lang="zh-CN"/>
        </a:p>
      </dgm:t>
    </dgm:pt>
    <dgm:pt modelId="{9E95E4AA-1285-4A0A-8FB4-8F4A53265ED2}" cxnId="{F17E6C41-E903-4340-BE8A-EDF37AE0EB78}" type="parTrans">
      <dgm:prSet/>
      <dgm:spPr/>
    </dgm:pt>
    <dgm:pt modelId="{2F8629D9-53C6-4934-A694-72F406A6DB1E}" cxnId="{F17E6C41-E903-4340-BE8A-EDF37AE0EB78}" type="sibTrans">
      <dgm:prSet/>
      <dgm:spPr/>
    </dgm:pt>
    <dgm:pt modelId="{58D02D8B-F972-429A-BAAC-35CFA36995F1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登出</a:t>
          </a:r>
          <a:r>
            <a:rPr lang="zh-CN"/>
            <a:t/>
          </a:r>
          <a:endParaRPr lang="zh-CN"/>
        </a:p>
      </dgm:t>
    </dgm:pt>
    <dgm:pt modelId="{76D93775-5313-49B2-8D70-7BA16F34DD40}" cxnId="{80D0A1B2-B044-405A-9EF3-561B6E5B22FA}" type="parTrans">
      <dgm:prSet/>
      <dgm:spPr/>
    </dgm:pt>
    <dgm:pt modelId="{7F45D511-58ED-4A61-ACC8-E6A3DD12C727}" cxnId="{80D0A1B2-B044-405A-9EF3-561B6E5B22FA}" type="sibTrans">
      <dgm:prSet/>
      <dgm:spPr/>
    </dgm:pt>
    <dgm:pt modelId="{7DF03BA2-3B70-43D1-856E-D7A772AA2730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选课</a:t>
          </a:r>
          <a:r>
            <a:rPr lang="zh-CN"/>
            <a:t/>
          </a:r>
          <a:endParaRPr lang="zh-CN"/>
        </a:p>
      </dgm:t>
    </dgm:pt>
    <dgm:pt modelId="{3353B9E0-535D-4B27-9A48-7C81946FC2C3}" cxnId="{A5C1981E-A3F0-49B2-92A9-5FB594076F4F}" type="parTrans">
      <dgm:prSet/>
      <dgm:spPr/>
    </dgm:pt>
    <dgm:pt modelId="{2D918432-72F0-4320-9520-55BA4900BBD7}" cxnId="{A5C1981E-A3F0-49B2-92A9-5FB594076F4F}" type="sibTrans">
      <dgm:prSet/>
      <dgm:spPr/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DEE6B2E5-4572-423A-BD54-0EC7ABB0F11F}" type="pres">
      <dgm:prSet presAssocID="{67DAA133-9598-4333-BC4D-2B435D772B92}" presName="Name35" presStyleLbl="parChTrans1D2" presStyleIdx="0" presStyleCnt="4"/>
      <dgm:spPr/>
    </dgm:pt>
    <dgm:pt modelId="{1E955AB8-5483-467D-AA58-1D1E4ABE15B7}" type="pres">
      <dgm:prSet presAssocID="{5418E316-7CEE-4886-830C-556AD8CA38CF}" presName="hierRoot2" presStyleCnt="0">
        <dgm:presLayoutVars>
          <dgm:hierBranch/>
        </dgm:presLayoutVars>
      </dgm:prSet>
      <dgm:spPr/>
    </dgm:pt>
    <dgm:pt modelId="{EB949A91-5BCE-48C8-990C-7E3826AC4236}" type="pres">
      <dgm:prSet presAssocID="{5418E316-7CEE-4886-830C-556AD8CA38CF}" presName="rootComposite" presStyleCnt="0"/>
      <dgm:spPr/>
    </dgm:pt>
    <dgm:pt modelId="{FF13B700-8570-4ED5-8EAE-693C1D34B3E1}" type="pres">
      <dgm:prSet presAssocID="{5418E316-7CEE-4886-830C-556AD8CA38CF}" presName="rootText" presStyleLbl="node2" presStyleIdx="0" presStyleCnt="4">
        <dgm:presLayoutVars>
          <dgm:chPref val="3"/>
        </dgm:presLayoutVars>
      </dgm:prSet>
      <dgm:spPr/>
    </dgm:pt>
    <dgm:pt modelId="{82274790-CB12-475C-BEBE-38EB15CA03C9}" type="pres">
      <dgm:prSet presAssocID="{5418E316-7CEE-4886-830C-556AD8CA38CF}" presName="rootConnector" presStyleCnt="0"/>
      <dgm:spPr/>
    </dgm:pt>
    <dgm:pt modelId="{4B972701-E129-4D5D-B5E4-467322EC9104}" type="pres">
      <dgm:prSet presAssocID="{5418E316-7CEE-4886-830C-556AD8CA38CF}" presName="hierChild4" presStyleCnt="0"/>
      <dgm:spPr/>
    </dgm:pt>
    <dgm:pt modelId="{804E50A7-4049-4F3A-AE8D-E0B007F14078}" type="pres">
      <dgm:prSet presAssocID="{A2B25223-46D5-4F2F-B850-ED1B17B4CB8E}" presName="Name35" presStyleLbl="parChTrans1D3" presStyleIdx="0" presStyleCnt="10"/>
      <dgm:spPr/>
    </dgm:pt>
    <dgm:pt modelId="{710767DF-2501-4B02-9DE0-BC3423F32847}" type="pres">
      <dgm:prSet presAssocID="{6A356595-6E07-4D41-8E8A-756CF4C8F8D2}" presName="hierRoot2" presStyleCnt="0">
        <dgm:presLayoutVars>
          <dgm:hierBranch val="init"/>
        </dgm:presLayoutVars>
      </dgm:prSet>
      <dgm:spPr/>
    </dgm:pt>
    <dgm:pt modelId="{C461C396-8DC3-4DAA-80CA-4A177DDCF26D}" type="pres">
      <dgm:prSet presAssocID="{6A356595-6E07-4D41-8E8A-756CF4C8F8D2}" presName="rootComposite" presStyleCnt="0"/>
      <dgm:spPr/>
    </dgm:pt>
    <dgm:pt modelId="{1545180D-7B3A-4646-8DA3-1809E7E592FD}" type="pres">
      <dgm:prSet presAssocID="{6A356595-6E07-4D41-8E8A-756CF4C8F8D2}" presName="rootText" presStyleLbl="node3" presStyleIdx="0" presStyleCnt="10">
        <dgm:presLayoutVars>
          <dgm:chPref val="3"/>
        </dgm:presLayoutVars>
      </dgm:prSet>
      <dgm:spPr/>
    </dgm:pt>
    <dgm:pt modelId="{6EAFA74E-EE32-4FC9-AD98-0E6018F53B3E}" type="pres">
      <dgm:prSet presAssocID="{6A356595-6E07-4D41-8E8A-756CF4C8F8D2}" presName="rootConnector" presStyleCnt="0"/>
      <dgm:spPr/>
    </dgm:pt>
    <dgm:pt modelId="{D2410A6A-6962-4C7C-A88E-59B612236C50}" type="pres">
      <dgm:prSet presAssocID="{6A356595-6E07-4D41-8E8A-756CF4C8F8D2}" presName="hierChild4" presStyleCnt="0"/>
      <dgm:spPr/>
    </dgm:pt>
    <dgm:pt modelId="{74D3262E-1135-4E27-8C3B-8D073D52B54F}" type="pres">
      <dgm:prSet presAssocID="{6A356595-6E07-4D41-8E8A-756CF4C8F8D2}" presName="hierChild5" presStyleCnt="0"/>
      <dgm:spPr/>
    </dgm:pt>
    <dgm:pt modelId="{463BA239-8E94-4396-B2E7-E85F19A6E178}" type="pres">
      <dgm:prSet presAssocID="{061F8B09-F5C4-4DD5-96E3-B53698DC0BCD}" presName="Name35" presStyleLbl="parChTrans1D3" presStyleIdx="1" presStyleCnt="10"/>
      <dgm:spPr/>
    </dgm:pt>
    <dgm:pt modelId="{AF1E1764-EE1C-481B-A21D-9C5CBF75324C}" type="pres">
      <dgm:prSet presAssocID="{727B2477-3678-4B46-AA5D-DCF67972C310}" presName="hierRoot2" presStyleCnt="0">
        <dgm:presLayoutVars>
          <dgm:hierBranch val="init"/>
        </dgm:presLayoutVars>
      </dgm:prSet>
      <dgm:spPr/>
    </dgm:pt>
    <dgm:pt modelId="{4AC98201-BA50-4BC1-8F19-2059BB18AFDD}" type="pres">
      <dgm:prSet presAssocID="{727B2477-3678-4B46-AA5D-DCF67972C310}" presName="rootComposite" presStyleCnt="0"/>
      <dgm:spPr/>
    </dgm:pt>
    <dgm:pt modelId="{7B3644F2-6DA0-4DB3-94A5-0D9268BD1EEE}" type="pres">
      <dgm:prSet presAssocID="{727B2477-3678-4B46-AA5D-DCF67972C310}" presName="rootText" presStyleLbl="node3" presStyleIdx="1" presStyleCnt="10">
        <dgm:presLayoutVars>
          <dgm:chPref val="3"/>
        </dgm:presLayoutVars>
      </dgm:prSet>
      <dgm:spPr/>
    </dgm:pt>
    <dgm:pt modelId="{55A4900D-D2DE-4835-8D3B-1873BFBC6BEF}" type="pres">
      <dgm:prSet presAssocID="{727B2477-3678-4B46-AA5D-DCF67972C310}" presName="rootConnector" presStyleCnt="0"/>
      <dgm:spPr/>
    </dgm:pt>
    <dgm:pt modelId="{691A6DF0-39E7-4026-856D-F6C2E9EBA1F6}" type="pres">
      <dgm:prSet presAssocID="{727B2477-3678-4B46-AA5D-DCF67972C310}" presName="hierChild4" presStyleCnt="0"/>
      <dgm:spPr/>
    </dgm:pt>
    <dgm:pt modelId="{5B6D5431-5DA0-4048-BEA4-DA226DEC016F}" type="pres">
      <dgm:prSet presAssocID="{727B2477-3678-4B46-AA5D-DCF67972C310}" presName="hierChild5" presStyleCnt="0"/>
      <dgm:spPr/>
    </dgm:pt>
    <dgm:pt modelId="{F2AE9010-404E-40D2-98F4-23FFA2830EC0}" type="pres">
      <dgm:prSet presAssocID="{2DB175DD-984D-40F4-93CF-CE6AEEBF6CF6}" presName="Name35" presStyleLbl="parChTrans1D3" presStyleIdx="2" presStyleCnt="10"/>
      <dgm:spPr/>
    </dgm:pt>
    <dgm:pt modelId="{D78E477A-7692-4FD5-B16E-38E4F6F7E623}" type="pres">
      <dgm:prSet presAssocID="{23940938-DDCD-430F-9A3D-B217A33864A2}" presName="hierRoot2" presStyleCnt="0">
        <dgm:presLayoutVars>
          <dgm:hierBranch val="init"/>
        </dgm:presLayoutVars>
      </dgm:prSet>
      <dgm:spPr/>
    </dgm:pt>
    <dgm:pt modelId="{E6F68E07-1E2F-443C-AE89-A6943910F7B8}" type="pres">
      <dgm:prSet presAssocID="{23940938-DDCD-430F-9A3D-B217A33864A2}" presName="rootComposite" presStyleCnt="0"/>
      <dgm:spPr/>
    </dgm:pt>
    <dgm:pt modelId="{DDCC4CBD-9814-45A2-8808-F1A5358D599E}" type="pres">
      <dgm:prSet presAssocID="{23940938-DDCD-430F-9A3D-B217A33864A2}" presName="rootText" presStyleLbl="node3" presStyleIdx="2" presStyleCnt="10">
        <dgm:presLayoutVars>
          <dgm:chPref val="3"/>
        </dgm:presLayoutVars>
      </dgm:prSet>
      <dgm:spPr/>
    </dgm:pt>
    <dgm:pt modelId="{A6651E79-A48D-4254-9372-64C8D742008B}" type="pres">
      <dgm:prSet presAssocID="{23940938-DDCD-430F-9A3D-B217A33864A2}" presName="rootConnector" presStyleCnt="0"/>
      <dgm:spPr/>
    </dgm:pt>
    <dgm:pt modelId="{058931DE-4E05-4064-838F-4D8823F7179E}" type="pres">
      <dgm:prSet presAssocID="{23940938-DDCD-430F-9A3D-B217A33864A2}" presName="hierChild4" presStyleCnt="0"/>
      <dgm:spPr/>
    </dgm:pt>
    <dgm:pt modelId="{C2620D90-D533-4941-9377-660C5211D12C}" type="pres">
      <dgm:prSet presAssocID="{23940938-DDCD-430F-9A3D-B217A33864A2}" presName="hierChild5" presStyleCnt="0"/>
      <dgm:spPr/>
    </dgm:pt>
    <dgm:pt modelId="{54A2DCC1-3EA5-45ED-AE3C-D8D4B6FB0177}" type="pres">
      <dgm:prSet presAssocID="{5418E316-7CEE-4886-830C-556AD8CA38CF}" presName="hierChild5" presStyleCnt="0"/>
      <dgm:spPr/>
    </dgm:pt>
    <dgm:pt modelId="{33C09415-03B8-419A-AB7F-7E6FD6FD3567}" type="pres">
      <dgm:prSet presAssocID="{F17121CF-0B55-4BE2-B331-2F0F40985FB5}" presName="Name35" presStyleLbl="parChTrans1D2" presStyleIdx="1" presStyleCnt="4"/>
      <dgm:spPr/>
    </dgm:pt>
    <dgm:pt modelId="{A884338E-618F-445E-A868-95210AD06783}" type="pres">
      <dgm:prSet presAssocID="{C40DB111-EF12-4826-83E9-5ABB823DC771}" presName="hierRoot2" presStyleCnt="0">
        <dgm:presLayoutVars>
          <dgm:hierBranch/>
        </dgm:presLayoutVars>
      </dgm:prSet>
      <dgm:spPr/>
    </dgm:pt>
    <dgm:pt modelId="{1D7BFB64-DDFC-4552-BBBF-503EC2666137}" type="pres">
      <dgm:prSet presAssocID="{C40DB111-EF12-4826-83E9-5ABB823DC771}" presName="rootComposite" presStyleCnt="0"/>
      <dgm:spPr/>
    </dgm:pt>
    <dgm:pt modelId="{91E0696B-EA56-4BE2-A574-0E1FECCF9B99}" type="pres">
      <dgm:prSet presAssocID="{C40DB111-EF12-4826-83E9-5ABB823DC771}" presName="rootText" presStyleLbl="node2" presStyleIdx="1" presStyleCnt="4">
        <dgm:presLayoutVars>
          <dgm:chPref val="3"/>
        </dgm:presLayoutVars>
      </dgm:prSet>
      <dgm:spPr/>
    </dgm:pt>
    <dgm:pt modelId="{E4DA2507-F224-4782-B4D3-C58A2D795FD5}" type="pres">
      <dgm:prSet presAssocID="{C40DB111-EF12-4826-83E9-5ABB823DC771}" presName="rootConnector" presStyleCnt="0"/>
      <dgm:spPr/>
    </dgm:pt>
    <dgm:pt modelId="{1624BB4F-5B0E-401B-9991-845BDB8F5863}" type="pres">
      <dgm:prSet presAssocID="{C40DB111-EF12-4826-83E9-5ABB823DC771}" presName="hierChild4" presStyleCnt="0"/>
      <dgm:spPr/>
    </dgm:pt>
    <dgm:pt modelId="{BA029132-EB92-4B90-8877-2D6BBF57E167}" type="pres">
      <dgm:prSet presAssocID="{75EE9484-7538-4C85-A84C-47E96471CE78}" presName="Name35" presStyleLbl="parChTrans1D3" presStyleIdx="3" presStyleCnt="10"/>
      <dgm:spPr/>
    </dgm:pt>
    <dgm:pt modelId="{E77AB4E3-C9F6-41A1-AF96-4703C057ACFD}" type="pres">
      <dgm:prSet presAssocID="{430358AA-06A2-4BDB-8880-64951BFBC04F}" presName="hierRoot2" presStyleCnt="0">
        <dgm:presLayoutVars>
          <dgm:hierBranch val="init"/>
        </dgm:presLayoutVars>
      </dgm:prSet>
      <dgm:spPr/>
    </dgm:pt>
    <dgm:pt modelId="{F50CC051-6D26-4788-9529-9AE95F226C9B}" type="pres">
      <dgm:prSet presAssocID="{430358AA-06A2-4BDB-8880-64951BFBC04F}" presName="rootComposite" presStyleCnt="0"/>
      <dgm:spPr/>
    </dgm:pt>
    <dgm:pt modelId="{495223FA-4A05-43BD-9F0E-2B4716CD0613}" type="pres">
      <dgm:prSet presAssocID="{430358AA-06A2-4BDB-8880-64951BFBC04F}" presName="rootText" presStyleLbl="node3" presStyleIdx="3" presStyleCnt="10">
        <dgm:presLayoutVars>
          <dgm:chPref val="3"/>
        </dgm:presLayoutVars>
      </dgm:prSet>
      <dgm:spPr/>
    </dgm:pt>
    <dgm:pt modelId="{A6B7AE96-4A6A-4926-88BF-05223DC0E60B}" type="pres">
      <dgm:prSet presAssocID="{430358AA-06A2-4BDB-8880-64951BFBC04F}" presName="rootConnector" presStyleCnt="0"/>
      <dgm:spPr/>
    </dgm:pt>
    <dgm:pt modelId="{1AD8E887-4644-4562-A20A-CB0E6BCEB799}" type="pres">
      <dgm:prSet presAssocID="{430358AA-06A2-4BDB-8880-64951BFBC04F}" presName="hierChild4" presStyleCnt="0"/>
      <dgm:spPr/>
    </dgm:pt>
    <dgm:pt modelId="{B1B0278F-CCBB-4E42-AF65-C88EA7310566}" type="pres">
      <dgm:prSet presAssocID="{430358AA-06A2-4BDB-8880-64951BFBC04F}" presName="hierChild5" presStyleCnt="0"/>
      <dgm:spPr/>
    </dgm:pt>
    <dgm:pt modelId="{8B9B78B7-9B28-4C74-9BA1-F843E054D9BD}" type="pres">
      <dgm:prSet presAssocID="{54D52252-448C-4153-8ABD-8AEA080650E1}" presName="Name35" presStyleLbl="parChTrans1D3" presStyleIdx="4" presStyleCnt="10"/>
      <dgm:spPr/>
    </dgm:pt>
    <dgm:pt modelId="{4C7D6683-24EC-4A73-996B-9E4ED69CE6CA}" type="pres">
      <dgm:prSet presAssocID="{0F829DF8-5C5A-4907-8572-054DEAE7C401}" presName="hierRoot2" presStyleCnt="0">
        <dgm:presLayoutVars>
          <dgm:hierBranch val="init"/>
        </dgm:presLayoutVars>
      </dgm:prSet>
      <dgm:spPr/>
    </dgm:pt>
    <dgm:pt modelId="{1455F19F-516D-4130-B4FF-2382427826E5}" type="pres">
      <dgm:prSet presAssocID="{0F829DF8-5C5A-4907-8572-054DEAE7C401}" presName="rootComposite" presStyleCnt="0"/>
      <dgm:spPr/>
    </dgm:pt>
    <dgm:pt modelId="{220C5CEE-2D3B-47F2-92DE-3C4FACD580AB}" type="pres">
      <dgm:prSet presAssocID="{0F829DF8-5C5A-4907-8572-054DEAE7C401}" presName="rootText" presStyleLbl="node3" presStyleIdx="4" presStyleCnt="10">
        <dgm:presLayoutVars>
          <dgm:chPref val="3"/>
        </dgm:presLayoutVars>
      </dgm:prSet>
      <dgm:spPr/>
    </dgm:pt>
    <dgm:pt modelId="{484715FC-6810-4FDD-BFA8-76122E5530A1}" type="pres">
      <dgm:prSet presAssocID="{0F829DF8-5C5A-4907-8572-054DEAE7C401}" presName="rootConnector" presStyleCnt="0"/>
      <dgm:spPr/>
    </dgm:pt>
    <dgm:pt modelId="{AB474593-0FDC-4D9A-94D1-9844CB9C1A6E}" type="pres">
      <dgm:prSet presAssocID="{0F829DF8-5C5A-4907-8572-054DEAE7C401}" presName="hierChild4" presStyleCnt="0"/>
      <dgm:spPr/>
    </dgm:pt>
    <dgm:pt modelId="{89DF34AD-8C4C-493E-A3DD-AB7D1E939485}" type="pres">
      <dgm:prSet presAssocID="{0F829DF8-5C5A-4907-8572-054DEAE7C401}" presName="hierChild5" presStyleCnt="0"/>
      <dgm:spPr/>
    </dgm:pt>
    <dgm:pt modelId="{9CD74F33-13E9-4AB5-9C6F-FD0FA849C68B}" type="pres">
      <dgm:prSet presAssocID="{C40DB111-EF12-4826-83E9-5ABB823DC771}" presName="hierChild5" presStyleCnt="0"/>
      <dgm:spPr/>
    </dgm:pt>
    <dgm:pt modelId="{4F48E9E5-B045-49E9-A26D-186703F6A88C}" type="pres">
      <dgm:prSet presAssocID="{DC1C2270-5A4A-48F6-9107-02F727A0CB80}" presName="Name35" presStyleLbl="parChTrans1D2" presStyleIdx="2" presStyleCnt="4"/>
      <dgm:spPr/>
    </dgm:pt>
    <dgm:pt modelId="{E16A49B4-CA4B-4931-8990-2A05B3DDD495}" type="pres">
      <dgm:prSet presAssocID="{E27897A1-7522-491F-B765-A922198C1815}" presName="hierRoot2" presStyleCnt="0">
        <dgm:presLayoutVars>
          <dgm:hierBranch/>
        </dgm:presLayoutVars>
      </dgm:prSet>
      <dgm:spPr/>
    </dgm:pt>
    <dgm:pt modelId="{80585F42-827A-48EB-A01D-530E7B4FE326}" type="pres">
      <dgm:prSet presAssocID="{E27897A1-7522-491F-B765-A922198C1815}" presName="rootComposite" presStyleCnt="0"/>
      <dgm:spPr/>
    </dgm:pt>
    <dgm:pt modelId="{3AD4B020-A94E-4A06-8E85-780BAC468534}" type="pres">
      <dgm:prSet presAssocID="{E27897A1-7522-491F-B765-A922198C1815}" presName="rootText" presStyleLbl="node2" presStyleIdx="2" presStyleCnt="4">
        <dgm:presLayoutVars>
          <dgm:chPref val="3"/>
        </dgm:presLayoutVars>
      </dgm:prSet>
      <dgm:spPr/>
    </dgm:pt>
    <dgm:pt modelId="{54F6446E-DB2E-43DF-BB12-8EF4634DC59E}" type="pres">
      <dgm:prSet presAssocID="{E27897A1-7522-491F-B765-A922198C1815}" presName="rootConnector" presStyleCnt="0"/>
      <dgm:spPr/>
    </dgm:pt>
    <dgm:pt modelId="{6F243F33-F5A9-42E8-973E-0FF6EF6431A8}" type="pres">
      <dgm:prSet presAssocID="{E27897A1-7522-491F-B765-A922198C1815}" presName="hierChild4" presStyleCnt="0"/>
      <dgm:spPr/>
    </dgm:pt>
    <dgm:pt modelId="{EC222817-38AA-4335-A2E4-85E3CF85DF61}" type="pres">
      <dgm:prSet presAssocID="{80321C32-B369-4280-8783-6228CAD23E54}" presName="Name35" presStyleLbl="parChTrans1D3" presStyleIdx="5" presStyleCnt="10"/>
      <dgm:spPr/>
    </dgm:pt>
    <dgm:pt modelId="{A387AF17-BB8F-462E-943D-682E140AB62D}" type="pres">
      <dgm:prSet presAssocID="{1951E1C7-B069-488C-9438-D45544CC598A}" presName="hierRoot2" presStyleCnt="0">
        <dgm:presLayoutVars>
          <dgm:hierBranch/>
        </dgm:presLayoutVars>
      </dgm:prSet>
      <dgm:spPr/>
    </dgm:pt>
    <dgm:pt modelId="{EF3B60CC-2168-4CF2-8059-B5F7E2BC0FB2}" type="pres">
      <dgm:prSet presAssocID="{1951E1C7-B069-488C-9438-D45544CC598A}" presName="rootComposite" presStyleCnt="0"/>
      <dgm:spPr/>
    </dgm:pt>
    <dgm:pt modelId="{4FCD4A24-D839-4B03-9B62-2517D69213B1}" type="pres">
      <dgm:prSet presAssocID="{1951E1C7-B069-488C-9438-D45544CC598A}" presName="rootText" presStyleLbl="node3" presStyleIdx="5" presStyleCnt="10">
        <dgm:presLayoutVars>
          <dgm:chPref val="3"/>
        </dgm:presLayoutVars>
      </dgm:prSet>
      <dgm:spPr/>
    </dgm:pt>
    <dgm:pt modelId="{972117F6-8BC3-4C8E-AE64-BA593DB4C7BF}" type="pres">
      <dgm:prSet presAssocID="{1951E1C7-B069-488C-9438-D45544CC598A}" presName="rootConnector" presStyleCnt="0"/>
      <dgm:spPr/>
    </dgm:pt>
    <dgm:pt modelId="{968349D9-8867-4565-9DC4-473EAAAE2004}" type="pres">
      <dgm:prSet presAssocID="{1951E1C7-B069-488C-9438-D45544CC598A}" presName="hierChild4" presStyleCnt="0"/>
      <dgm:spPr/>
    </dgm:pt>
    <dgm:pt modelId="{1C56DBCA-C245-41C7-8F77-F70ECB40778D}" type="pres">
      <dgm:prSet presAssocID="{1951E1C7-B069-488C-9438-D45544CC598A}" presName="hierChild5" presStyleCnt="0"/>
      <dgm:spPr/>
    </dgm:pt>
    <dgm:pt modelId="{131AD18F-9E14-4339-B649-73FB403D4E75}" type="pres">
      <dgm:prSet presAssocID="{C7E1B482-DA1C-492A-B54D-B7CE075ADFD7}" presName="Name35" presStyleLbl="parChTrans1D3" presStyleIdx="6" presStyleCnt="10"/>
      <dgm:spPr/>
    </dgm:pt>
    <dgm:pt modelId="{0881BF0A-590F-4146-85B1-E2F47DA495BE}" type="pres">
      <dgm:prSet presAssocID="{874AD4C9-16DB-4ED4-9FFE-11B52D7AA5BB}" presName="hierRoot2" presStyleCnt="0">
        <dgm:presLayoutVars>
          <dgm:hierBranch/>
        </dgm:presLayoutVars>
      </dgm:prSet>
      <dgm:spPr/>
    </dgm:pt>
    <dgm:pt modelId="{FC47CFE9-A3BC-4DBD-97D1-1FA6F85C67CB}" type="pres">
      <dgm:prSet presAssocID="{874AD4C9-16DB-4ED4-9FFE-11B52D7AA5BB}" presName="rootComposite" presStyleCnt="0"/>
      <dgm:spPr/>
    </dgm:pt>
    <dgm:pt modelId="{CA386D39-7E9E-4D42-801B-62D1210DEC23}" type="pres">
      <dgm:prSet presAssocID="{874AD4C9-16DB-4ED4-9FFE-11B52D7AA5BB}" presName="rootText" presStyleLbl="node3" presStyleIdx="6" presStyleCnt="10">
        <dgm:presLayoutVars>
          <dgm:chPref val="3"/>
        </dgm:presLayoutVars>
      </dgm:prSet>
      <dgm:spPr/>
    </dgm:pt>
    <dgm:pt modelId="{DA6958E7-02C6-4B02-92BE-0C57825E8860}" type="pres">
      <dgm:prSet presAssocID="{874AD4C9-16DB-4ED4-9FFE-11B52D7AA5BB}" presName="rootConnector" presStyleCnt="0"/>
      <dgm:spPr/>
    </dgm:pt>
    <dgm:pt modelId="{C9B0AAF5-1378-4078-BEAF-4D959EF7FE1F}" type="pres">
      <dgm:prSet presAssocID="{874AD4C9-16DB-4ED4-9FFE-11B52D7AA5BB}" presName="hierChild4" presStyleCnt="0"/>
      <dgm:spPr/>
    </dgm:pt>
    <dgm:pt modelId="{61190806-A5AF-4AE8-916B-4A37992C1A10}" type="pres">
      <dgm:prSet presAssocID="{874AD4C9-16DB-4ED4-9FFE-11B52D7AA5BB}" presName="hierChild5" presStyleCnt="0"/>
      <dgm:spPr/>
    </dgm:pt>
    <dgm:pt modelId="{CB8C1652-DBFD-4D88-81BC-7B7FD53DF11D}" type="pres">
      <dgm:prSet presAssocID="{0B69315F-49D3-438C-A2EF-FB40076B60C1}" presName="Name35" presStyleLbl="parChTrans1D3" presStyleIdx="7" presStyleCnt="10"/>
      <dgm:spPr/>
    </dgm:pt>
    <dgm:pt modelId="{84E47038-D8DB-48AA-842D-12BD8362016D}" type="pres">
      <dgm:prSet presAssocID="{B028DE26-0EE7-41E2-BA61-B883F7FD070D}" presName="hierRoot2" presStyleCnt="0">
        <dgm:presLayoutVars>
          <dgm:hierBranch val="init"/>
        </dgm:presLayoutVars>
      </dgm:prSet>
      <dgm:spPr/>
    </dgm:pt>
    <dgm:pt modelId="{03065E47-4C95-489B-B0B3-E9C60FBEA867}" type="pres">
      <dgm:prSet presAssocID="{B028DE26-0EE7-41E2-BA61-B883F7FD070D}" presName="rootComposite" presStyleCnt="0"/>
      <dgm:spPr/>
    </dgm:pt>
    <dgm:pt modelId="{9931A272-7AF5-47E9-96DE-0D48302A7B4E}" type="pres">
      <dgm:prSet presAssocID="{B028DE26-0EE7-41E2-BA61-B883F7FD070D}" presName="rootText" presStyleLbl="node3" presStyleIdx="7" presStyleCnt="10">
        <dgm:presLayoutVars>
          <dgm:chPref val="3"/>
        </dgm:presLayoutVars>
      </dgm:prSet>
      <dgm:spPr/>
    </dgm:pt>
    <dgm:pt modelId="{BB7DBF9E-8821-4769-AD0E-1156B8CA7C4F}" type="pres">
      <dgm:prSet presAssocID="{B028DE26-0EE7-41E2-BA61-B883F7FD070D}" presName="rootConnector" presStyleCnt="0"/>
      <dgm:spPr/>
    </dgm:pt>
    <dgm:pt modelId="{EFB1589E-3B2C-4568-9363-1A0DAC159E9B}" type="pres">
      <dgm:prSet presAssocID="{B028DE26-0EE7-41E2-BA61-B883F7FD070D}" presName="hierChild4" presStyleCnt="0"/>
      <dgm:spPr/>
    </dgm:pt>
    <dgm:pt modelId="{9A541CE4-B3D0-4DE0-8A8F-7DEAAA25EFC7}" type="pres">
      <dgm:prSet presAssocID="{B028DE26-0EE7-41E2-BA61-B883F7FD070D}" presName="hierChild5" presStyleCnt="0"/>
      <dgm:spPr/>
    </dgm:pt>
    <dgm:pt modelId="{CC9BD066-5679-4D75-B29D-B4D74E45E078}" type="pres">
      <dgm:prSet presAssocID="{9E95E4AA-1285-4A0A-8FB4-8F4A53265ED2}" presName="Name35" presStyleLbl="parChTrans1D3" presStyleIdx="8" presStyleCnt="10"/>
      <dgm:spPr/>
    </dgm:pt>
    <dgm:pt modelId="{B1C5D8BD-1C4D-4F9B-B461-283A4095B3BC}" type="pres">
      <dgm:prSet presAssocID="{CBFC9189-E9A9-4599-8220-0EE4FE34D9F2}" presName="hierRoot2" presStyleCnt="0">
        <dgm:presLayoutVars>
          <dgm:hierBranch val="init"/>
        </dgm:presLayoutVars>
      </dgm:prSet>
      <dgm:spPr/>
    </dgm:pt>
    <dgm:pt modelId="{D2D93DC0-FCC2-4F1F-A0B3-E7F38D001B43}" type="pres">
      <dgm:prSet presAssocID="{CBFC9189-E9A9-4599-8220-0EE4FE34D9F2}" presName="rootComposite" presStyleCnt="0"/>
      <dgm:spPr/>
    </dgm:pt>
    <dgm:pt modelId="{1049F366-17C2-42D3-9449-84CB1D157A0A}" type="pres">
      <dgm:prSet presAssocID="{CBFC9189-E9A9-4599-8220-0EE4FE34D9F2}" presName="rootText" presStyleLbl="node3" presStyleIdx="8" presStyleCnt="10">
        <dgm:presLayoutVars>
          <dgm:chPref val="3"/>
        </dgm:presLayoutVars>
      </dgm:prSet>
      <dgm:spPr/>
    </dgm:pt>
    <dgm:pt modelId="{BD57A08F-1D2A-4FF4-A81C-6C28677DF690}" type="pres">
      <dgm:prSet presAssocID="{CBFC9189-E9A9-4599-8220-0EE4FE34D9F2}" presName="rootConnector" presStyleCnt="0"/>
      <dgm:spPr/>
    </dgm:pt>
    <dgm:pt modelId="{D875CD5D-FB5B-4BDC-AC9B-259C0BD708BD}" type="pres">
      <dgm:prSet presAssocID="{CBFC9189-E9A9-4599-8220-0EE4FE34D9F2}" presName="hierChild4" presStyleCnt="0"/>
      <dgm:spPr/>
    </dgm:pt>
    <dgm:pt modelId="{2C4684AA-D27E-4175-80C0-CC6EBD14E71C}" type="pres">
      <dgm:prSet presAssocID="{CBFC9189-E9A9-4599-8220-0EE4FE34D9F2}" presName="hierChild5" presStyleCnt="0"/>
      <dgm:spPr/>
    </dgm:pt>
    <dgm:pt modelId="{70BFBA74-D40B-46E3-AC3E-5827AABABBC2}" type="pres">
      <dgm:prSet presAssocID="{76D93775-5313-49B2-8D70-7BA16F34DD40}" presName="Name35" presStyleLbl="parChTrans1D3" presStyleIdx="9" presStyleCnt="10"/>
      <dgm:spPr/>
    </dgm:pt>
    <dgm:pt modelId="{7A312340-5FF3-4D09-B990-09985DA67C88}" type="pres">
      <dgm:prSet presAssocID="{58D02D8B-F972-429A-BAAC-35CFA36995F1}" presName="hierRoot2" presStyleCnt="0">
        <dgm:presLayoutVars>
          <dgm:hierBranch val="init"/>
        </dgm:presLayoutVars>
      </dgm:prSet>
      <dgm:spPr/>
    </dgm:pt>
    <dgm:pt modelId="{7519980C-0C6C-4C6B-8473-2A7B3340F7B6}" type="pres">
      <dgm:prSet presAssocID="{58D02D8B-F972-429A-BAAC-35CFA36995F1}" presName="rootComposite" presStyleCnt="0"/>
      <dgm:spPr/>
    </dgm:pt>
    <dgm:pt modelId="{E6AB0814-5319-4936-A6B3-1AE0A73784DF}" type="pres">
      <dgm:prSet presAssocID="{58D02D8B-F972-429A-BAAC-35CFA36995F1}" presName="rootText" presStyleLbl="node3" presStyleIdx="9" presStyleCnt="10">
        <dgm:presLayoutVars>
          <dgm:chPref val="3"/>
        </dgm:presLayoutVars>
      </dgm:prSet>
      <dgm:spPr/>
    </dgm:pt>
    <dgm:pt modelId="{26910302-AA03-4303-AE6D-53A44141BF06}" type="pres">
      <dgm:prSet presAssocID="{58D02D8B-F972-429A-BAAC-35CFA36995F1}" presName="rootConnector" presStyleCnt="0"/>
      <dgm:spPr/>
    </dgm:pt>
    <dgm:pt modelId="{1C3C7D3D-C3E4-460D-A976-7A042F87D072}" type="pres">
      <dgm:prSet presAssocID="{58D02D8B-F972-429A-BAAC-35CFA36995F1}" presName="hierChild4" presStyleCnt="0"/>
      <dgm:spPr/>
    </dgm:pt>
    <dgm:pt modelId="{8B49B823-2BF6-46A7-9FBC-25D52608B609}" type="pres">
      <dgm:prSet presAssocID="{58D02D8B-F972-429A-BAAC-35CFA36995F1}" presName="hierChild5" presStyleCnt="0"/>
      <dgm:spPr/>
    </dgm:pt>
    <dgm:pt modelId="{1F1844C3-2357-4482-A58A-DDD77BE36113}" type="pres">
      <dgm:prSet presAssocID="{E27897A1-7522-491F-B765-A922198C1815}" presName="hierChild5" presStyleCnt="0"/>
      <dgm:spPr/>
    </dgm:pt>
    <dgm:pt modelId="{F4E4A81C-C0BF-47A1-8585-BEF0B2C1CF78}" type="pres">
      <dgm:prSet presAssocID="{3353B9E0-535D-4B27-9A48-7C81946FC2C3}" presName="Name35" presStyleLbl="parChTrans1D2" presStyleIdx="3" presStyleCnt="4"/>
      <dgm:spPr/>
    </dgm:pt>
    <dgm:pt modelId="{A810F603-5FFB-4EF4-82E8-81ACDE295A3A}" type="pres">
      <dgm:prSet presAssocID="{7DF03BA2-3B70-43D1-856E-D7A772AA2730}" presName="hierRoot2" presStyleCnt="0">
        <dgm:presLayoutVars>
          <dgm:hierBranch val="init"/>
        </dgm:presLayoutVars>
      </dgm:prSet>
      <dgm:spPr/>
    </dgm:pt>
    <dgm:pt modelId="{FE70D4C4-2E06-4E10-90C4-7607F70ECAA3}" type="pres">
      <dgm:prSet presAssocID="{7DF03BA2-3B70-43D1-856E-D7A772AA2730}" presName="rootComposite" presStyleCnt="0"/>
      <dgm:spPr/>
    </dgm:pt>
    <dgm:pt modelId="{70CF8778-13D0-407A-BDE6-A26035A58F72}" type="pres">
      <dgm:prSet presAssocID="{7DF03BA2-3B70-43D1-856E-D7A772AA2730}" presName="rootText" presStyleLbl="node2" presStyleIdx="3" presStyleCnt="4">
        <dgm:presLayoutVars>
          <dgm:chPref val="3"/>
        </dgm:presLayoutVars>
      </dgm:prSet>
      <dgm:spPr/>
    </dgm:pt>
    <dgm:pt modelId="{2397D42A-6171-4B03-B331-9A0DD72368F2}" type="pres">
      <dgm:prSet presAssocID="{7DF03BA2-3B70-43D1-856E-D7A772AA2730}" presName="rootConnector" presStyleCnt="0"/>
      <dgm:spPr/>
    </dgm:pt>
    <dgm:pt modelId="{324489CA-2E44-40B9-B5F6-54946D48C48F}" type="pres">
      <dgm:prSet presAssocID="{7DF03BA2-3B70-43D1-856E-D7A772AA2730}" presName="hierChild4" presStyleCnt="0"/>
      <dgm:spPr/>
    </dgm:pt>
    <dgm:pt modelId="{B3982993-B5A4-458C-A555-2DEAEC27286A}" type="pres">
      <dgm:prSet presAssocID="{7DF03BA2-3B70-43D1-856E-D7A772AA2730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</dgm:ptLst>
  <dgm:cxnLst>
    <dgm:cxn modelId="{4533F71B-B2B4-4C0C-9D32-BC3E8EE1A0C8}" srcId="{A77D31B3-3808-4FBA-8FA4-CC8D448A173E}" destId="{47C757F0-AA23-46BE-9311-EA432CDEEAA1}" srcOrd="0" destOrd="0" parTransId="{AB39B06D-FE6C-48B2-B5B4-77CD0C8CF7AD}" sibTransId="{DF0D1C21-B79E-4875-B7FA-EF183CB48B88}"/>
    <dgm:cxn modelId="{5622CA2D-9DE1-46BB-A590-3820A48B2C39}" srcId="{47C757F0-AA23-46BE-9311-EA432CDEEAA1}" destId="{5418E316-7CEE-4886-830C-556AD8CA38CF}" srcOrd="0" destOrd="0" parTransId="{67DAA133-9598-4333-BC4D-2B435D772B92}" sibTransId="{F4958159-F323-40CA-A682-149A1F4F52E5}"/>
    <dgm:cxn modelId="{E68DC73C-BD18-447B-B425-008361940D42}" srcId="{5418E316-7CEE-4886-830C-556AD8CA38CF}" destId="{6A356595-6E07-4D41-8E8A-756CF4C8F8D2}" srcOrd="0" destOrd="0" parTransId="{A2B25223-46D5-4F2F-B850-ED1B17B4CB8E}" sibTransId="{5604B9DA-3AAC-4A84-8840-32C74697CA25}"/>
    <dgm:cxn modelId="{CDC0BEF4-AD73-4274-BE97-1098409FDC0E}" srcId="{5418E316-7CEE-4886-830C-556AD8CA38CF}" destId="{727B2477-3678-4B46-AA5D-DCF67972C310}" srcOrd="1" destOrd="0" parTransId="{061F8B09-F5C4-4DD5-96E3-B53698DC0BCD}" sibTransId="{9B382B27-8A0A-4261-AF2A-6FE423572B3E}"/>
    <dgm:cxn modelId="{E7D6AF9A-2CDC-4690-9033-55502932CC3A}" srcId="{5418E316-7CEE-4886-830C-556AD8CA38CF}" destId="{23940938-DDCD-430F-9A3D-B217A33864A2}" srcOrd="2" destOrd="0" parTransId="{2DB175DD-984D-40F4-93CF-CE6AEEBF6CF6}" sibTransId="{6F5D1605-671C-4537-A491-D77399F65D58}"/>
    <dgm:cxn modelId="{481700B6-DB91-4F00-B4A1-C664DDAC42D2}" srcId="{47C757F0-AA23-46BE-9311-EA432CDEEAA1}" destId="{C40DB111-EF12-4826-83E9-5ABB823DC771}" srcOrd="1" destOrd="0" parTransId="{F17121CF-0B55-4BE2-B331-2F0F40985FB5}" sibTransId="{94C6FC29-BAAB-4127-93AA-A1F29168A0C2}"/>
    <dgm:cxn modelId="{0A94CF52-920E-421C-8765-E421E81635DB}" srcId="{C40DB111-EF12-4826-83E9-5ABB823DC771}" destId="{430358AA-06A2-4BDB-8880-64951BFBC04F}" srcOrd="0" destOrd="1" parTransId="{75EE9484-7538-4C85-A84C-47E96471CE78}" sibTransId="{34F8685A-209A-4BB5-84F6-79DF022C2256}"/>
    <dgm:cxn modelId="{F9E8B602-3197-4178-9664-F9B8190E4236}" srcId="{C40DB111-EF12-4826-83E9-5ABB823DC771}" destId="{0F829DF8-5C5A-4907-8572-054DEAE7C401}" srcOrd="1" destOrd="1" parTransId="{54D52252-448C-4153-8ABD-8AEA080650E1}" sibTransId="{6E9EFC11-CC2B-4B81-9BB3-ACB4C669B96B}"/>
    <dgm:cxn modelId="{28C78218-AD22-4D2B-90E6-7F0505F45118}" srcId="{47C757F0-AA23-46BE-9311-EA432CDEEAA1}" destId="{E27897A1-7522-491F-B765-A922198C1815}" srcOrd="2" destOrd="0" parTransId="{DC1C2270-5A4A-48F6-9107-02F727A0CB80}" sibTransId="{61D95E23-99A6-401A-A3DB-044CD8440E99}"/>
    <dgm:cxn modelId="{D76888CF-1531-4CC7-A799-90AFB64D7AB2}" srcId="{E27897A1-7522-491F-B765-A922198C1815}" destId="{1951E1C7-B069-488C-9438-D45544CC598A}" srcOrd="0" destOrd="2" parTransId="{80321C32-B369-4280-8783-6228CAD23E54}" sibTransId="{E72C048F-2C4B-4FCF-8C7A-5B3D4FB1B5F6}"/>
    <dgm:cxn modelId="{05B71973-55C1-4E51-A4EF-9DA978E1F34F}" srcId="{E27897A1-7522-491F-B765-A922198C1815}" destId="{874AD4C9-16DB-4ED4-9FFE-11B52D7AA5BB}" srcOrd="1" destOrd="2" parTransId="{C7E1B482-DA1C-492A-B54D-B7CE075ADFD7}" sibTransId="{F8C0C015-E558-4FDE-A6F0-8C09148287F8}"/>
    <dgm:cxn modelId="{9E7C64F0-26D7-4C70-B356-DFBC1411FA18}" srcId="{E27897A1-7522-491F-B765-A922198C1815}" destId="{B028DE26-0EE7-41E2-BA61-B883F7FD070D}" srcOrd="2" destOrd="2" parTransId="{0B69315F-49D3-438C-A2EF-FB40076B60C1}" sibTransId="{CF8DD7BB-9EE0-4A74-952F-0A83B2634EF2}"/>
    <dgm:cxn modelId="{F17E6C41-E903-4340-BE8A-EDF37AE0EB78}" srcId="{E27897A1-7522-491F-B765-A922198C1815}" destId="{CBFC9189-E9A9-4599-8220-0EE4FE34D9F2}" srcOrd="3" destOrd="2" parTransId="{9E95E4AA-1285-4A0A-8FB4-8F4A53265ED2}" sibTransId="{2F8629D9-53C6-4934-A694-72F406A6DB1E}"/>
    <dgm:cxn modelId="{80D0A1B2-B044-405A-9EF3-561B6E5B22FA}" srcId="{E27897A1-7522-491F-B765-A922198C1815}" destId="{58D02D8B-F972-429A-BAAC-35CFA36995F1}" srcOrd="4" destOrd="2" parTransId="{76D93775-5313-49B2-8D70-7BA16F34DD40}" sibTransId="{7F45D511-58ED-4A61-ACC8-E6A3DD12C727}"/>
    <dgm:cxn modelId="{A5C1981E-A3F0-49B2-92A9-5FB594076F4F}" srcId="{47C757F0-AA23-46BE-9311-EA432CDEEAA1}" destId="{7DF03BA2-3B70-43D1-856E-D7A772AA2730}" srcOrd="3" destOrd="0" parTransId="{3353B9E0-535D-4B27-9A48-7C81946FC2C3}" sibTransId="{2D918432-72F0-4320-9520-55BA4900BBD7}"/>
    <dgm:cxn modelId="{697C82A2-0591-498D-87A7-E7E9C26FA333}" type="presOf" srcId="{A77D31B3-3808-4FBA-8FA4-CC8D448A173E}" destId="{E498DC9C-C5AC-4482-A26F-3B99DC5D79F0}" srcOrd="0" destOrd="0" presId="urn:microsoft.com/office/officeart/2005/8/layout/orgChart1"/>
    <dgm:cxn modelId="{379B0545-9F2A-417F-A5A6-0AEC17B154CE}" type="presParOf" srcId="{E498DC9C-C5AC-4482-A26F-3B99DC5D79F0}" destId="{F728C3E8-5128-4BB6-90CC-A86769ECE335}" srcOrd="0" destOrd="0" presId="urn:microsoft.com/office/officeart/2005/8/layout/orgChart1"/>
    <dgm:cxn modelId="{EEFFF611-08C9-4A08-889B-5CCED5219F86}" type="presParOf" srcId="{F728C3E8-5128-4BB6-90CC-A86769ECE335}" destId="{79147750-B6BF-43FD-83A0-7ACDC9B53EFF}" srcOrd="0" destOrd="0" presId="urn:microsoft.com/office/officeart/2005/8/layout/orgChart1"/>
    <dgm:cxn modelId="{735BEA83-4EC4-4DA4-A6E7-2C4AB3FEFFF9}" type="presOf" srcId="{47C757F0-AA23-46BE-9311-EA432CDEEAA1}" destId="{79147750-B6BF-43FD-83A0-7ACDC9B53EFF}" srcOrd="0" destOrd="0" presId="urn:microsoft.com/office/officeart/2005/8/layout/orgChart1"/>
    <dgm:cxn modelId="{87C483D5-C537-42C0-BA14-31960C3866F0}" type="presParOf" srcId="{79147750-B6BF-43FD-83A0-7ACDC9B53EFF}" destId="{AE79172D-D441-42BB-84EA-E3D989670DED}" srcOrd="0" destOrd="0" presId="urn:microsoft.com/office/officeart/2005/8/layout/orgChart1"/>
    <dgm:cxn modelId="{520ED5F9-1E0A-4065-8A14-8F3F2B2E026D}" type="presOf" srcId="{47C757F0-AA23-46BE-9311-EA432CDEEAA1}" destId="{AE79172D-D441-42BB-84EA-E3D989670DED}" srcOrd="0" destOrd="0" presId="urn:microsoft.com/office/officeart/2005/8/layout/orgChart1"/>
    <dgm:cxn modelId="{94BF122F-A9F5-4451-872B-67FA78969D3B}" type="presParOf" srcId="{79147750-B6BF-43FD-83A0-7ACDC9B53EFF}" destId="{86420519-308D-4A6A-8FEA-6FB2E39BA448}" srcOrd="1" destOrd="0" presId="urn:microsoft.com/office/officeart/2005/8/layout/orgChart1"/>
    <dgm:cxn modelId="{44369DD0-2DFD-4C3C-8782-7D04C50419F8}" type="presOf" srcId="{47C757F0-AA23-46BE-9311-EA432CDEEAA1}" destId="{86420519-308D-4A6A-8FEA-6FB2E39BA448}" srcOrd="0" destOrd="0" presId="urn:microsoft.com/office/officeart/2005/8/layout/orgChart1"/>
    <dgm:cxn modelId="{B9135C93-730A-44D0-B982-1A10878EAE2D}" type="presParOf" srcId="{F728C3E8-5128-4BB6-90CC-A86769ECE335}" destId="{9A0FF10C-81C7-47CD-A320-768F2009480B}" srcOrd="1" destOrd="0" presId="urn:microsoft.com/office/officeart/2005/8/layout/orgChart1"/>
    <dgm:cxn modelId="{C0A6259C-ED17-462E-8ADC-5BA02261F9E2}" type="presParOf" srcId="{9A0FF10C-81C7-47CD-A320-768F2009480B}" destId="{DEE6B2E5-4572-423A-BD54-0EC7ABB0F11F}" srcOrd="0" destOrd="1" presId="urn:microsoft.com/office/officeart/2005/8/layout/orgChart1"/>
    <dgm:cxn modelId="{666F49C1-082F-43DC-BFB9-026DA330E1FA}" type="presOf" srcId="{67DAA133-9598-4333-BC4D-2B435D772B92}" destId="{DEE6B2E5-4572-423A-BD54-0EC7ABB0F11F}" srcOrd="0" destOrd="0" presId="urn:microsoft.com/office/officeart/2005/8/layout/orgChart1"/>
    <dgm:cxn modelId="{C6F76633-1292-425F-AD27-0F708012F4D5}" type="presParOf" srcId="{9A0FF10C-81C7-47CD-A320-768F2009480B}" destId="{1E955AB8-5483-467D-AA58-1D1E4ABE15B7}" srcOrd="1" destOrd="1" presId="urn:microsoft.com/office/officeart/2005/8/layout/orgChart1"/>
    <dgm:cxn modelId="{E9E97CBD-455C-46DE-B76A-E629CF2B40C3}" type="presParOf" srcId="{1E955AB8-5483-467D-AA58-1D1E4ABE15B7}" destId="{EB949A91-5BCE-48C8-990C-7E3826AC4236}" srcOrd="0" destOrd="1" presId="urn:microsoft.com/office/officeart/2005/8/layout/orgChart1"/>
    <dgm:cxn modelId="{E463173F-AE6A-48BB-A2CB-984F2FF0F052}" type="presOf" srcId="{5418E316-7CEE-4886-830C-556AD8CA38CF}" destId="{EB949A91-5BCE-48C8-990C-7E3826AC4236}" srcOrd="0" destOrd="0" presId="urn:microsoft.com/office/officeart/2005/8/layout/orgChart1"/>
    <dgm:cxn modelId="{A3726D4F-F231-484F-9E8E-505A90B8E6EF}" type="presParOf" srcId="{EB949A91-5BCE-48C8-990C-7E3826AC4236}" destId="{FF13B700-8570-4ED5-8EAE-693C1D34B3E1}" srcOrd="0" destOrd="0" presId="urn:microsoft.com/office/officeart/2005/8/layout/orgChart1"/>
    <dgm:cxn modelId="{4C405243-EB41-43BA-B69E-068DFEFB28FD}" type="presOf" srcId="{5418E316-7CEE-4886-830C-556AD8CA38CF}" destId="{FF13B700-8570-4ED5-8EAE-693C1D34B3E1}" srcOrd="0" destOrd="0" presId="urn:microsoft.com/office/officeart/2005/8/layout/orgChart1"/>
    <dgm:cxn modelId="{5E13F99D-C6EC-4678-9D2D-D22F6660B143}" type="presParOf" srcId="{EB949A91-5BCE-48C8-990C-7E3826AC4236}" destId="{82274790-CB12-475C-BEBE-38EB15CA03C9}" srcOrd="1" destOrd="0" presId="urn:microsoft.com/office/officeart/2005/8/layout/orgChart1"/>
    <dgm:cxn modelId="{91709CF9-56E0-4FFD-B304-75269D065029}" type="presOf" srcId="{5418E316-7CEE-4886-830C-556AD8CA38CF}" destId="{82274790-CB12-475C-BEBE-38EB15CA03C9}" srcOrd="0" destOrd="0" presId="urn:microsoft.com/office/officeart/2005/8/layout/orgChart1"/>
    <dgm:cxn modelId="{88AC8861-A9FA-48DC-B71D-668F452AB1EA}" type="presParOf" srcId="{1E955AB8-5483-467D-AA58-1D1E4ABE15B7}" destId="{4B972701-E129-4D5D-B5E4-467322EC9104}" srcOrd="1" destOrd="1" presId="urn:microsoft.com/office/officeart/2005/8/layout/orgChart1"/>
    <dgm:cxn modelId="{BA84BF56-C374-4D2D-91FF-7D66A4D5FB4F}" type="presParOf" srcId="{4B972701-E129-4D5D-B5E4-467322EC9104}" destId="{804E50A7-4049-4F3A-AE8D-E0B007F14078}" srcOrd="0" destOrd="1" presId="urn:microsoft.com/office/officeart/2005/8/layout/orgChart1"/>
    <dgm:cxn modelId="{009582D3-ABAE-4914-B304-41C593C3B7DD}" type="presOf" srcId="{A2B25223-46D5-4F2F-B850-ED1B17B4CB8E}" destId="{804E50A7-4049-4F3A-AE8D-E0B007F14078}" srcOrd="0" destOrd="0" presId="urn:microsoft.com/office/officeart/2005/8/layout/orgChart1"/>
    <dgm:cxn modelId="{A1166D78-5428-4776-A912-61C054EF9E1B}" type="presParOf" srcId="{4B972701-E129-4D5D-B5E4-467322EC9104}" destId="{710767DF-2501-4B02-9DE0-BC3423F32847}" srcOrd="1" destOrd="1" presId="urn:microsoft.com/office/officeart/2005/8/layout/orgChart1"/>
    <dgm:cxn modelId="{CF1368A4-E3A5-43BC-83F8-BAD2FDE93BA0}" type="presParOf" srcId="{710767DF-2501-4B02-9DE0-BC3423F32847}" destId="{C461C396-8DC3-4DAA-80CA-4A177DDCF26D}" srcOrd="0" destOrd="1" presId="urn:microsoft.com/office/officeart/2005/8/layout/orgChart1"/>
    <dgm:cxn modelId="{D80EC570-4546-4259-8FE4-E478532A77DD}" type="presOf" srcId="{6A356595-6E07-4D41-8E8A-756CF4C8F8D2}" destId="{C461C396-8DC3-4DAA-80CA-4A177DDCF26D}" srcOrd="0" destOrd="0" presId="urn:microsoft.com/office/officeart/2005/8/layout/orgChart1"/>
    <dgm:cxn modelId="{19A9FD19-3296-4B2A-B64F-E648D9174B57}" type="presParOf" srcId="{C461C396-8DC3-4DAA-80CA-4A177DDCF26D}" destId="{1545180D-7B3A-4646-8DA3-1809E7E592FD}" srcOrd="0" destOrd="0" presId="urn:microsoft.com/office/officeart/2005/8/layout/orgChart1"/>
    <dgm:cxn modelId="{E7AB2363-86D1-453A-A550-45F7DF95946C}" type="presOf" srcId="{6A356595-6E07-4D41-8E8A-756CF4C8F8D2}" destId="{1545180D-7B3A-4646-8DA3-1809E7E592FD}" srcOrd="0" destOrd="0" presId="urn:microsoft.com/office/officeart/2005/8/layout/orgChart1"/>
    <dgm:cxn modelId="{A0E0A7D0-511C-4C69-864F-3D2AD8C3E5D7}" type="presParOf" srcId="{C461C396-8DC3-4DAA-80CA-4A177DDCF26D}" destId="{6EAFA74E-EE32-4FC9-AD98-0E6018F53B3E}" srcOrd="1" destOrd="0" presId="urn:microsoft.com/office/officeart/2005/8/layout/orgChart1"/>
    <dgm:cxn modelId="{6194C480-D78C-4887-A7C9-ABFBC5480E45}" type="presOf" srcId="{6A356595-6E07-4D41-8E8A-756CF4C8F8D2}" destId="{6EAFA74E-EE32-4FC9-AD98-0E6018F53B3E}" srcOrd="0" destOrd="0" presId="urn:microsoft.com/office/officeart/2005/8/layout/orgChart1"/>
    <dgm:cxn modelId="{E36AC167-0E6D-4DA2-8252-2726099D5C50}" type="presParOf" srcId="{710767DF-2501-4B02-9DE0-BC3423F32847}" destId="{D2410A6A-6962-4C7C-A88E-59B612236C50}" srcOrd="1" destOrd="1" presId="urn:microsoft.com/office/officeart/2005/8/layout/orgChart1"/>
    <dgm:cxn modelId="{6007D697-1008-4487-AAE8-EB03A2778B2F}" type="presParOf" srcId="{710767DF-2501-4B02-9DE0-BC3423F32847}" destId="{74D3262E-1135-4E27-8C3B-8D073D52B54F}" srcOrd="2" destOrd="1" presId="urn:microsoft.com/office/officeart/2005/8/layout/orgChart1"/>
    <dgm:cxn modelId="{E5AD1850-3824-4E3E-969B-184CC2103DCB}" type="presParOf" srcId="{4B972701-E129-4D5D-B5E4-467322EC9104}" destId="{463BA239-8E94-4396-B2E7-E85F19A6E178}" srcOrd="2" destOrd="1" presId="urn:microsoft.com/office/officeart/2005/8/layout/orgChart1"/>
    <dgm:cxn modelId="{D53569D9-C598-45AC-BA30-97DFCF4DBEBD}" type="presOf" srcId="{061F8B09-F5C4-4DD5-96E3-B53698DC0BCD}" destId="{463BA239-8E94-4396-B2E7-E85F19A6E178}" srcOrd="0" destOrd="0" presId="urn:microsoft.com/office/officeart/2005/8/layout/orgChart1"/>
    <dgm:cxn modelId="{41C98684-FFF4-4A05-B22E-4C67B7CDDF7F}" type="presParOf" srcId="{4B972701-E129-4D5D-B5E4-467322EC9104}" destId="{AF1E1764-EE1C-481B-A21D-9C5CBF75324C}" srcOrd="3" destOrd="1" presId="urn:microsoft.com/office/officeart/2005/8/layout/orgChart1"/>
    <dgm:cxn modelId="{CBBBC72F-5EE4-41FF-A135-4CF32453DDDC}" type="presParOf" srcId="{AF1E1764-EE1C-481B-A21D-9C5CBF75324C}" destId="{4AC98201-BA50-4BC1-8F19-2059BB18AFDD}" srcOrd="0" destOrd="3" presId="urn:microsoft.com/office/officeart/2005/8/layout/orgChart1"/>
    <dgm:cxn modelId="{008B0FCE-CC54-43B6-8812-BC208C8D42B5}" type="presOf" srcId="{727B2477-3678-4B46-AA5D-DCF67972C310}" destId="{4AC98201-BA50-4BC1-8F19-2059BB18AFDD}" srcOrd="0" destOrd="0" presId="urn:microsoft.com/office/officeart/2005/8/layout/orgChart1"/>
    <dgm:cxn modelId="{96034C34-B048-4E54-9195-CE9ED695E914}" type="presParOf" srcId="{4AC98201-BA50-4BC1-8F19-2059BB18AFDD}" destId="{7B3644F2-6DA0-4DB3-94A5-0D9268BD1EEE}" srcOrd="0" destOrd="0" presId="urn:microsoft.com/office/officeart/2005/8/layout/orgChart1"/>
    <dgm:cxn modelId="{9682DEE5-591C-4FFC-8E69-95146DE32229}" type="presOf" srcId="{727B2477-3678-4B46-AA5D-DCF67972C310}" destId="{7B3644F2-6DA0-4DB3-94A5-0D9268BD1EEE}" srcOrd="0" destOrd="0" presId="urn:microsoft.com/office/officeart/2005/8/layout/orgChart1"/>
    <dgm:cxn modelId="{B945FCDD-4D1F-4DB2-A1D6-3C58F9DDEAE9}" type="presParOf" srcId="{4AC98201-BA50-4BC1-8F19-2059BB18AFDD}" destId="{55A4900D-D2DE-4835-8D3B-1873BFBC6BEF}" srcOrd="1" destOrd="0" presId="urn:microsoft.com/office/officeart/2005/8/layout/orgChart1"/>
    <dgm:cxn modelId="{A8C10869-5942-4D28-9030-8E219BB6A7AC}" type="presOf" srcId="{727B2477-3678-4B46-AA5D-DCF67972C310}" destId="{55A4900D-D2DE-4835-8D3B-1873BFBC6BEF}" srcOrd="0" destOrd="0" presId="urn:microsoft.com/office/officeart/2005/8/layout/orgChart1"/>
    <dgm:cxn modelId="{E7854594-1B0C-4EEC-B8D0-7559E6417954}" type="presParOf" srcId="{AF1E1764-EE1C-481B-A21D-9C5CBF75324C}" destId="{691A6DF0-39E7-4026-856D-F6C2E9EBA1F6}" srcOrd="1" destOrd="3" presId="urn:microsoft.com/office/officeart/2005/8/layout/orgChart1"/>
    <dgm:cxn modelId="{03C05CE3-7204-4C78-A508-196F7C35E898}" type="presParOf" srcId="{AF1E1764-EE1C-481B-A21D-9C5CBF75324C}" destId="{5B6D5431-5DA0-4048-BEA4-DA226DEC016F}" srcOrd="2" destOrd="3" presId="urn:microsoft.com/office/officeart/2005/8/layout/orgChart1"/>
    <dgm:cxn modelId="{7839DFD4-E6FB-460E-9EF6-AC1F1E9E3F35}" type="presParOf" srcId="{4B972701-E129-4D5D-B5E4-467322EC9104}" destId="{F2AE9010-404E-40D2-98F4-23FFA2830EC0}" srcOrd="4" destOrd="1" presId="urn:microsoft.com/office/officeart/2005/8/layout/orgChart1"/>
    <dgm:cxn modelId="{12640BBF-50B9-46A6-BC17-A8B34354EBE6}" type="presOf" srcId="{2DB175DD-984D-40F4-93CF-CE6AEEBF6CF6}" destId="{F2AE9010-404E-40D2-98F4-23FFA2830EC0}" srcOrd="0" destOrd="0" presId="urn:microsoft.com/office/officeart/2005/8/layout/orgChart1"/>
    <dgm:cxn modelId="{549AD4BB-15EF-4B15-8BA8-F23E68C45FF7}" type="presParOf" srcId="{4B972701-E129-4D5D-B5E4-467322EC9104}" destId="{D78E477A-7692-4FD5-B16E-38E4F6F7E623}" srcOrd="5" destOrd="1" presId="urn:microsoft.com/office/officeart/2005/8/layout/orgChart1"/>
    <dgm:cxn modelId="{D7C00DEE-8079-4A3F-900D-4E2476C55F3B}" type="presParOf" srcId="{D78E477A-7692-4FD5-B16E-38E4F6F7E623}" destId="{E6F68E07-1E2F-443C-AE89-A6943910F7B8}" srcOrd="0" destOrd="5" presId="urn:microsoft.com/office/officeart/2005/8/layout/orgChart1"/>
    <dgm:cxn modelId="{17F017BB-60E8-433C-8D3F-D082D0437366}" type="presOf" srcId="{23940938-DDCD-430F-9A3D-B217A33864A2}" destId="{E6F68E07-1E2F-443C-AE89-A6943910F7B8}" srcOrd="0" destOrd="0" presId="urn:microsoft.com/office/officeart/2005/8/layout/orgChart1"/>
    <dgm:cxn modelId="{2DB4A5FA-5289-4144-9CAC-FA87715E6A6B}" type="presParOf" srcId="{E6F68E07-1E2F-443C-AE89-A6943910F7B8}" destId="{DDCC4CBD-9814-45A2-8808-F1A5358D599E}" srcOrd="0" destOrd="0" presId="urn:microsoft.com/office/officeart/2005/8/layout/orgChart1"/>
    <dgm:cxn modelId="{99B71116-CEC2-4B23-87CF-40F89512FDE2}" type="presOf" srcId="{23940938-DDCD-430F-9A3D-B217A33864A2}" destId="{DDCC4CBD-9814-45A2-8808-F1A5358D599E}" srcOrd="0" destOrd="0" presId="urn:microsoft.com/office/officeart/2005/8/layout/orgChart1"/>
    <dgm:cxn modelId="{EA083591-9994-4DE2-9D21-A7BB3384FEA1}" type="presParOf" srcId="{E6F68E07-1E2F-443C-AE89-A6943910F7B8}" destId="{A6651E79-A48D-4254-9372-64C8D742008B}" srcOrd="1" destOrd="0" presId="urn:microsoft.com/office/officeart/2005/8/layout/orgChart1"/>
    <dgm:cxn modelId="{14020AFC-75A6-4E67-BE9B-3B0485651BC1}" type="presOf" srcId="{23940938-DDCD-430F-9A3D-B217A33864A2}" destId="{A6651E79-A48D-4254-9372-64C8D742008B}" srcOrd="0" destOrd="0" presId="urn:microsoft.com/office/officeart/2005/8/layout/orgChart1"/>
    <dgm:cxn modelId="{F49C7A98-DD30-4185-B4F1-AD7EA096F514}" type="presParOf" srcId="{D78E477A-7692-4FD5-B16E-38E4F6F7E623}" destId="{058931DE-4E05-4064-838F-4D8823F7179E}" srcOrd="1" destOrd="5" presId="urn:microsoft.com/office/officeart/2005/8/layout/orgChart1"/>
    <dgm:cxn modelId="{187D2171-31BA-4398-9368-34ED984E8B38}" type="presParOf" srcId="{D78E477A-7692-4FD5-B16E-38E4F6F7E623}" destId="{C2620D90-D533-4941-9377-660C5211D12C}" srcOrd="2" destOrd="5" presId="urn:microsoft.com/office/officeart/2005/8/layout/orgChart1"/>
    <dgm:cxn modelId="{FA7EDEB7-1B03-440E-9D5E-ABA7E3107066}" type="presParOf" srcId="{1E955AB8-5483-467D-AA58-1D1E4ABE15B7}" destId="{54A2DCC1-3EA5-45ED-AE3C-D8D4B6FB0177}" srcOrd="2" destOrd="1" presId="urn:microsoft.com/office/officeart/2005/8/layout/orgChart1"/>
    <dgm:cxn modelId="{C539202D-24C0-45BB-9154-EC1951ABA128}" type="presParOf" srcId="{9A0FF10C-81C7-47CD-A320-768F2009480B}" destId="{33C09415-03B8-419A-AB7F-7E6FD6FD3567}" srcOrd="2" destOrd="1" presId="urn:microsoft.com/office/officeart/2005/8/layout/orgChart1"/>
    <dgm:cxn modelId="{886842CF-C5D0-47CF-A3EB-E552213997AF}" type="presOf" srcId="{F17121CF-0B55-4BE2-B331-2F0F40985FB5}" destId="{33C09415-03B8-419A-AB7F-7E6FD6FD3567}" srcOrd="0" destOrd="0" presId="urn:microsoft.com/office/officeart/2005/8/layout/orgChart1"/>
    <dgm:cxn modelId="{03009CC2-EF92-4205-A983-B1D7EB69F712}" type="presParOf" srcId="{9A0FF10C-81C7-47CD-A320-768F2009480B}" destId="{A884338E-618F-445E-A868-95210AD06783}" srcOrd="3" destOrd="1" presId="urn:microsoft.com/office/officeart/2005/8/layout/orgChart1"/>
    <dgm:cxn modelId="{6D38B43C-0665-43BA-88EA-755256449BC1}" type="presParOf" srcId="{A884338E-618F-445E-A868-95210AD06783}" destId="{1D7BFB64-DDFC-4552-BBBF-503EC2666137}" srcOrd="0" destOrd="3" presId="urn:microsoft.com/office/officeart/2005/8/layout/orgChart1"/>
    <dgm:cxn modelId="{47AE28C6-F17E-4E07-8292-92A6406AEA87}" type="presOf" srcId="{C40DB111-EF12-4826-83E9-5ABB823DC771}" destId="{1D7BFB64-DDFC-4552-BBBF-503EC2666137}" srcOrd="0" destOrd="0" presId="urn:microsoft.com/office/officeart/2005/8/layout/orgChart1"/>
    <dgm:cxn modelId="{E17C4A77-5F70-43D1-BFD7-FAF224254F6C}" type="presParOf" srcId="{1D7BFB64-DDFC-4552-BBBF-503EC2666137}" destId="{91E0696B-EA56-4BE2-A574-0E1FECCF9B99}" srcOrd="0" destOrd="0" presId="urn:microsoft.com/office/officeart/2005/8/layout/orgChart1"/>
    <dgm:cxn modelId="{DBEED93A-B166-4FCC-B602-260671F83A37}" type="presOf" srcId="{C40DB111-EF12-4826-83E9-5ABB823DC771}" destId="{91E0696B-EA56-4BE2-A574-0E1FECCF9B99}" srcOrd="0" destOrd="0" presId="urn:microsoft.com/office/officeart/2005/8/layout/orgChart1"/>
    <dgm:cxn modelId="{8D6F35BB-18B9-4F69-BF6A-567A50F3D46D}" type="presParOf" srcId="{1D7BFB64-DDFC-4552-BBBF-503EC2666137}" destId="{E4DA2507-F224-4782-B4D3-C58A2D795FD5}" srcOrd="1" destOrd="0" presId="urn:microsoft.com/office/officeart/2005/8/layout/orgChart1"/>
    <dgm:cxn modelId="{2F627340-09CC-4AC4-AFE9-342E891FACED}" type="presOf" srcId="{C40DB111-EF12-4826-83E9-5ABB823DC771}" destId="{E4DA2507-F224-4782-B4D3-C58A2D795FD5}" srcOrd="0" destOrd="0" presId="urn:microsoft.com/office/officeart/2005/8/layout/orgChart1"/>
    <dgm:cxn modelId="{8D9A1CE1-40A5-4CC6-ABC6-A56518FED127}" type="presParOf" srcId="{A884338E-618F-445E-A868-95210AD06783}" destId="{1624BB4F-5B0E-401B-9991-845BDB8F5863}" srcOrd="1" destOrd="3" presId="urn:microsoft.com/office/officeart/2005/8/layout/orgChart1"/>
    <dgm:cxn modelId="{7DA02C14-5EBC-4403-87E0-84FF54BC7B84}" type="presParOf" srcId="{1624BB4F-5B0E-401B-9991-845BDB8F5863}" destId="{BA029132-EB92-4B90-8877-2D6BBF57E167}" srcOrd="0" destOrd="1" presId="urn:microsoft.com/office/officeart/2005/8/layout/orgChart1"/>
    <dgm:cxn modelId="{F3D437F2-BA85-4857-A8F2-FE1D9A194DEE}" type="presOf" srcId="{75EE9484-7538-4C85-A84C-47E96471CE78}" destId="{BA029132-EB92-4B90-8877-2D6BBF57E167}" srcOrd="0" destOrd="0" presId="urn:microsoft.com/office/officeart/2005/8/layout/orgChart1"/>
    <dgm:cxn modelId="{6B982CC8-94B4-44AA-A267-93560239733C}" type="presParOf" srcId="{1624BB4F-5B0E-401B-9991-845BDB8F5863}" destId="{E77AB4E3-C9F6-41A1-AF96-4703C057ACFD}" srcOrd="1" destOrd="1" presId="urn:microsoft.com/office/officeart/2005/8/layout/orgChart1"/>
    <dgm:cxn modelId="{EB03F1E2-3E1A-45CD-A607-A02B0B167C2B}" type="presParOf" srcId="{E77AB4E3-C9F6-41A1-AF96-4703C057ACFD}" destId="{F50CC051-6D26-4788-9529-9AE95F226C9B}" srcOrd="0" destOrd="1" presId="urn:microsoft.com/office/officeart/2005/8/layout/orgChart1"/>
    <dgm:cxn modelId="{69FAFF8E-20F2-4AB6-8C3E-8CB2C84E7348}" type="presOf" srcId="{430358AA-06A2-4BDB-8880-64951BFBC04F}" destId="{F50CC051-6D26-4788-9529-9AE95F226C9B}" srcOrd="0" destOrd="0" presId="urn:microsoft.com/office/officeart/2005/8/layout/orgChart1"/>
    <dgm:cxn modelId="{EDB2F33E-B2DA-4D72-AFFB-C0177B9C8758}" type="presParOf" srcId="{F50CC051-6D26-4788-9529-9AE95F226C9B}" destId="{495223FA-4A05-43BD-9F0E-2B4716CD0613}" srcOrd="0" destOrd="0" presId="urn:microsoft.com/office/officeart/2005/8/layout/orgChart1"/>
    <dgm:cxn modelId="{575105D0-FC50-486B-BDB5-02DD94444EB5}" type="presOf" srcId="{430358AA-06A2-4BDB-8880-64951BFBC04F}" destId="{495223FA-4A05-43BD-9F0E-2B4716CD0613}" srcOrd="0" destOrd="0" presId="urn:microsoft.com/office/officeart/2005/8/layout/orgChart1"/>
    <dgm:cxn modelId="{9B1CA5B5-FA41-4217-87BE-F039B26DA4B1}" type="presParOf" srcId="{F50CC051-6D26-4788-9529-9AE95F226C9B}" destId="{A6B7AE96-4A6A-4926-88BF-05223DC0E60B}" srcOrd="1" destOrd="0" presId="urn:microsoft.com/office/officeart/2005/8/layout/orgChart1"/>
    <dgm:cxn modelId="{C05A4250-5997-4D4F-B5DB-D85CD81656B7}" type="presOf" srcId="{430358AA-06A2-4BDB-8880-64951BFBC04F}" destId="{A6B7AE96-4A6A-4926-88BF-05223DC0E60B}" srcOrd="0" destOrd="0" presId="urn:microsoft.com/office/officeart/2005/8/layout/orgChart1"/>
    <dgm:cxn modelId="{2B5DECD7-5828-45C0-8AF5-E1E7EF1B01C8}" type="presParOf" srcId="{E77AB4E3-C9F6-41A1-AF96-4703C057ACFD}" destId="{1AD8E887-4644-4562-A20A-CB0E6BCEB799}" srcOrd="1" destOrd="1" presId="urn:microsoft.com/office/officeart/2005/8/layout/orgChart1"/>
    <dgm:cxn modelId="{F47EEB04-943B-4C24-9E19-13B1A02419A4}" type="presParOf" srcId="{E77AB4E3-C9F6-41A1-AF96-4703C057ACFD}" destId="{B1B0278F-CCBB-4E42-AF65-C88EA7310566}" srcOrd="2" destOrd="1" presId="urn:microsoft.com/office/officeart/2005/8/layout/orgChart1"/>
    <dgm:cxn modelId="{9DA73151-50DB-49E2-B662-E623DA6723DE}" type="presParOf" srcId="{1624BB4F-5B0E-401B-9991-845BDB8F5863}" destId="{8B9B78B7-9B28-4C74-9BA1-F843E054D9BD}" srcOrd="2" destOrd="1" presId="urn:microsoft.com/office/officeart/2005/8/layout/orgChart1"/>
    <dgm:cxn modelId="{46CAFCE4-8858-4B18-8601-EC82E45F1FBF}" type="presOf" srcId="{54D52252-448C-4153-8ABD-8AEA080650E1}" destId="{8B9B78B7-9B28-4C74-9BA1-F843E054D9BD}" srcOrd="0" destOrd="0" presId="urn:microsoft.com/office/officeart/2005/8/layout/orgChart1"/>
    <dgm:cxn modelId="{919F595F-506D-4BF4-93F8-F74512C58681}" type="presParOf" srcId="{1624BB4F-5B0E-401B-9991-845BDB8F5863}" destId="{4C7D6683-24EC-4A73-996B-9E4ED69CE6CA}" srcOrd="3" destOrd="1" presId="urn:microsoft.com/office/officeart/2005/8/layout/orgChart1"/>
    <dgm:cxn modelId="{831F6F77-0963-4B9B-8BF4-35EB3362133E}" type="presParOf" srcId="{4C7D6683-24EC-4A73-996B-9E4ED69CE6CA}" destId="{1455F19F-516D-4130-B4FF-2382427826E5}" srcOrd="0" destOrd="3" presId="urn:microsoft.com/office/officeart/2005/8/layout/orgChart1"/>
    <dgm:cxn modelId="{C9FACBE1-A3C1-40FB-8D4A-A887CFE42C42}" type="presOf" srcId="{0F829DF8-5C5A-4907-8572-054DEAE7C401}" destId="{1455F19F-516D-4130-B4FF-2382427826E5}" srcOrd="0" destOrd="0" presId="urn:microsoft.com/office/officeart/2005/8/layout/orgChart1"/>
    <dgm:cxn modelId="{6CBD9FCD-71A8-4E00-B5E3-646FBBBFC534}" type="presParOf" srcId="{1455F19F-516D-4130-B4FF-2382427826E5}" destId="{220C5CEE-2D3B-47F2-92DE-3C4FACD580AB}" srcOrd="0" destOrd="0" presId="urn:microsoft.com/office/officeart/2005/8/layout/orgChart1"/>
    <dgm:cxn modelId="{1AA3EAB1-2FFB-49FB-A6F9-81DE3FA8649F}" type="presOf" srcId="{0F829DF8-5C5A-4907-8572-054DEAE7C401}" destId="{220C5CEE-2D3B-47F2-92DE-3C4FACD580AB}" srcOrd="0" destOrd="0" presId="urn:microsoft.com/office/officeart/2005/8/layout/orgChart1"/>
    <dgm:cxn modelId="{D5202825-E9A6-481E-A0D6-3A1A49EA6CEB}" type="presParOf" srcId="{1455F19F-516D-4130-B4FF-2382427826E5}" destId="{484715FC-6810-4FDD-BFA8-76122E5530A1}" srcOrd="1" destOrd="0" presId="urn:microsoft.com/office/officeart/2005/8/layout/orgChart1"/>
    <dgm:cxn modelId="{EF1E542F-1222-4EF6-BD7F-53D4A172AB4B}" type="presOf" srcId="{0F829DF8-5C5A-4907-8572-054DEAE7C401}" destId="{484715FC-6810-4FDD-BFA8-76122E5530A1}" srcOrd="0" destOrd="0" presId="urn:microsoft.com/office/officeart/2005/8/layout/orgChart1"/>
    <dgm:cxn modelId="{0FB2BFD8-5864-4FE5-AE0F-EF4CF0280FEC}" type="presParOf" srcId="{4C7D6683-24EC-4A73-996B-9E4ED69CE6CA}" destId="{AB474593-0FDC-4D9A-94D1-9844CB9C1A6E}" srcOrd="1" destOrd="3" presId="urn:microsoft.com/office/officeart/2005/8/layout/orgChart1"/>
    <dgm:cxn modelId="{36A142E0-5562-4698-9DEB-08CA3B87FFAB}" type="presParOf" srcId="{4C7D6683-24EC-4A73-996B-9E4ED69CE6CA}" destId="{89DF34AD-8C4C-493E-A3DD-AB7D1E939485}" srcOrd="2" destOrd="3" presId="urn:microsoft.com/office/officeart/2005/8/layout/orgChart1"/>
    <dgm:cxn modelId="{1B96A9C4-BF6B-4A8D-A672-A4826E24DE4E}" type="presParOf" srcId="{A884338E-618F-445E-A868-95210AD06783}" destId="{9CD74F33-13E9-4AB5-9C6F-FD0FA849C68B}" srcOrd="2" destOrd="3" presId="urn:microsoft.com/office/officeart/2005/8/layout/orgChart1"/>
    <dgm:cxn modelId="{43932763-41B2-47C7-B60C-9503BE1BF574}" type="presParOf" srcId="{9A0FF10C-81C7-47CD-A320-768F2009480B}" destId="{4F48E9E5-B045-49E9-A26D-186703F6A88C}" srcOrd="4" destOrd="1" presId="urn:microsoft.com/office/officeart/2005/8/layout/orgChart1"/>
    <dgm:cxn modelId="{0F739274-C47E-4CE7-AF93-5839FFAAAECF}" type="presOf" srcId="{DC1C2270-5A4A-48F6-9107-02F727A0CB80}" destId="{4F48E9E5-B045-49E9-A26D-186703F6A88C}" srcOrd="0" destOrd="0" presId="urn:microsoft.com/office/officeart/2005/8/layout/orgChart1"/>
    <dgm:cxn modelId="{3DD403BA-A6E2-4297-AC13-213154D74BC0}" type="presParOf" srcId="{9A0FF10C-81C7-47CD-A320-768F2009480B}" destId="{E16A49B4-CA4B-4931-8990-2A05B3DDD495}" srcOrd="5" destOrd="1" presId="urn:microsoft.com/office/officeart/2005/8/layout/orgChart1"/>
    <dgm:cxn modelId="{78E6577E-1F08-400A-9291-E14A561C9A4D}" type="presParOf" srcId="{E16A49B4-CA4B-4931-8990-2A05B3DDD495}" destId="{80585F42-827A-48EB-A01D-530E7B4FE326}" srcOrd="0" destOrd="5" presId="urn:microsoft.com/office/officeart/2005/8/layout/orgChart1"/>
    <dgm:cxn modelId="{D1E554A4-FD21-48A5-AA99-9A4AA5758CAC}" type="presOf" srcId="{E27897A1-7522-491F-B765-A922198C1815}" destId="{80585F42-827A-48EB-A01D-530E7B4FE326}" srcOrd="0" destOrd="0" presId="urn:microsoft.com/office/officeart/2005/8/layout/orgChart1"/>
    <dgm:cxn modelId="{1A78DB3A-8781-4316-8B6A-2FAE0C43DE0F}" type="presParOf" srcId="{80585F42-827A-48EB-A01D-530E7B4FE326}" destId="{3AD4B020-A94E-4A06-8E85-780BAC468534}" srcOrd="0" destOrd="0" presId="urn:microsoft.com/office/officeart/2005/8/layout/orgChart1"/>
    <dgm:cxn modelId="{29023405-13F6-4D9D-AD3F-5D809A44B1D7}" type="presOf" srcId="{E27897A1-7522-491F-B765-A922198C1815}" destId="{3AD4B020-A94E-4A06-8E85-780BAC468534}" srcOrd="0" destOrd="0" presId="urn:microsoft.com/office/officeart/2005/8/layout/orgChart1"/>
    <dgm:cxn modelId="{9ED89D19-307F-4868-BDB0-5D02AB35F987}" type="presParOf" srcId="{80585F42-827A-48EB-A01D-530E7B4FE326}" destId="{54F6446E-DB2E-43DF-BB12-8EF4634DC59E}" srcOrd="1" destOrd="0" presId="urn:microsoft.com/office/officeart/2005/8/layout/orgChart1"/>
    <dgm:cxn modelId="{1E2A4A2A-516A-48C1-AD40-D88D05D2F157}" type="presOf" srcId="{E27897A1-7522-491F-B765-A922198C1815}" destId="{54F6446E-DB2E-43DF-BB12-8EF4634DC59E}" srcOrd="0" destOrd="0" presId="urn:microsoft.com/office/officeart/2005/8/layout/orgChart1"/>
    <dgm:cxn modelId="{14E4BFFA-B3A9-4EAB-A2C7-BDB32EF52030}" type="presParOf" srcId="{E16A49B4-CA4B-4931-8990-2A05B3DDD495}" destId="{6F243F33-F5A9-42E8-973E-0FF6EF6431A8}" srcOrd="1" destOrd="5" presId="urn:microsoft.com/office/officeart/2005/8/layout/orgChart1"/>
    <dgm:cxn modelId="{CADDD168-B191-4960-A529-AE86CEFD681E}" type="presParOf" srcId="{6F243F33-F5A9-42E8-973E-0FF6EF6431A8}" destId="{EC222817-38AA-4335-A2E4-85E3CF85DF61}" srcOrd="0" destOrd="1" presId="urn:microsoft.com/office/officeart/2005/8/layout/orgChart1"/>
    <dgm:cxn modelId="{C7979BF0-346A-43E6-921C-C21E3F139334}" type="presOf" srcId="{80321C32-B369-4280-8783-6228CAD23E54}" destId="{EC222817-38AA-4335-A2E4-85E3CF85DF61}" srcOrd="0" destOrd="0" presId="urn:microsoft.com/office/officeart/2005/8/layout/orgChart1"/>
    <dgm:cxn modelId="{545D4514-C743-4678-AD0F-C44F373F3FAF}" type="presParOf" srcId="{6F243F33-F5A9-42E8-973E-0FF6EF6431A8}" destId="{A387AF17-BB8F-462E-943D-682E140AB62D}" srcOrd="1" destOrd="1" presId="urn:microsoft.com/office/officeart/2005/8/layout/orgChart1"/>
    <dgm:cxn modelId="{ABAA76D5-2022-4BCE-9D9C-0D7C9ED9687C}" type="presParOf" srcId="{A387AF17-BB8F-462E-943D-682E140AB62D}" destId="{EF3B60CC-2168-4CF2-8059-B5F7E2BC0FB2}" srcOrd="0" destOrd="1" presId="urn:microsoft.com/office/officeart/2005/8/layout/orgChart1"/>
    <dgm:cxn modelId="{EDC09115-062C-4203-B327-F4A306767A24}" type="presOf" srcId="{1951E1C7-B069-488C-9438-D45544CC598A}" destId="{EF3B60CC-2168-4CF2-8059-B5F7E2BC0FB2}" srcOrd="0" destOrd="0" presId="urn:microsoft.com/office/officeart/2005/8/layout/orgChart1"/>
    <dgm:cxn modelId="{8D0F1D8A-19C3-42FD-8076-CA1C2888968A}" type="presParOf" srcId="{EF3B60CC-2168-4CF2-8059-B5F7E2BC0FB2}" destId="{4FCD4A24-D839-4B03-9B62-2517D69213B1}" srcOrd="0" destOrd="0" presId="urn:microsoft.com/office/officeart/2005/8/layout/orgChart1"/>
    <dgm:cxn modelId="{78222754-94DA-41F5-9A88-3EA34BC36468}" type="presOf" srcId="{1951E1C7-B069-488C-9438-D45544CC598A}" destId="{4FCD4A24-D839-4B03-9B62-2517D69213B1}" srcOrd="0" destOrd="0" presId="urn:microsoft.com/office/officeart/2005/8/layout/orgChart1"/>
    <dgm:cxn modelId="{672EBEE1-9262-48BE-80C8-5E3CAA5010CB}" type="presParOf" srcId="{EF3B60CC-2168-4CF2-8059-B5F7E2BC0FB2}" destId="{972117F6-8BC3-4C8E-AE64-BA593DB4C7BF}" srcOrd="1" destOrd="0" presId="urn:microsoft.com/office/officeart/2005/8/layout/orgChart1"/>
    <dgm:cxn modelId="{6EA97FA3-9EF4-45E4-A425-D92A0FC46B75}" type="presOf" srcId="{1951E1C7-B069-488C-9438-D45544CC598A}" destId="{972117F6-8BC3-4C8E-AE64-BA593DB4C7BF}" srcOrd="0" destOrd="0" presId="urn:microsoft.com/office/officeart/2005/8/layout/orgChart1"/>
    <dgm:cxn modelId="{1191F5E8-1A1B-44C2-B029-49346FEFAAF3}" type="presParOf" srcId="{A387AF17-BB8F-462E-943D-682E140AB62D}" destId="{968349D9-8867-4565-9DC4-473EAAAE2004}" srcOrd="1" destOrd="1" presId="urn:microsoft.com/office/officeart/2005/8/layout/orgChart1"/>
    <dgm:cxn modelId="{0A1E659C-4328-4F30-B45B-0444682AE71C}" type="presParOf" srcId="{A387AF17-BB8F-462E-943D-682E140AB62D}" destId="{1C56DBCA-C245-41C7-8F77-F70ECB40778D}" srcOrd="2" destOrd="1" presId="urn:microsoft.com/office/officeart/2005/8/layout/orgChart1"/>
    <dgm:cxn modelId="{C13FC1A2-1D02-466A-B3F6-A67EA3965A6B}" type="presParOf" srcId="{6F243F33-F5A9-42E8-973E-0FF6EF6431A8}" destId="{131AD18F-9E14-4339-B649-73FB403D4E75}" srcOrd="2" destOrd="1" presId="urn:microsoft.com/office/officeart/2005/8/layout/orgChart1"/>
    <dgm:cxn modelId="{2B6EAB93-6FC1-4DD5-9386-F0D3C0985066}" type="presOf" srcId="{C7E1B482-DA1C-492A-B54D-B7CE075ADFD7}" destId="{131AD18F-9E14-4339-B649-73FB403D4E75}" srcOrd="0" destOrd="0" presId="urn:microsoft.com/office/officeart/2005/8/layout/orgChart1"/>
    <dgm:cxn modelId="{CCE29984-A72A-4C46-921B-62947FF2A41F}" type="presParOf" srcId="{6F243F33-F5A9-42E8-973E-0FF6EF6431A8}" destId="{0881BF0A-590F-4146-85B1-E2F47DA495BE}" srcOrd="3" destOrd="1" presId="urn:microsoft.com/office/officeart/2005/8/layout/orgChart1"/>
    <dgm:cxn modelId="{CAF43B41-05BF-4F73-8FA8-0A9150E64BD0}" type="presParOf" srcId="{0881BF0A-590F-4146-85B1-E2F47DA495BE}" destId="{FC47CFE9-A3BC-4DBD-97D1-1FA6F85C67CB}" srcOrd="0" destOrd="3" presId="urn:microsoft.com/office/officeart/2005/8/layout/orgChart1"/>
    <dgm:cxn modelId="{856F1CAE-B031-442A-88AA-ABA9357C442F}" type="presOf" srcId="{874AD4C9-16DB-4ED4-9FFE-11B52D7AA5BB}" destId="{FC47CFE9-A3BC-4DBD-97D1-1FA6F85C67CB}" srcOrd="0" destOrd="0" presId="urn:microsoft.com/office/officeart/2005/8/layout/orgChart1"/>
    <dgm:cxn modelId="{FA18E748-89FF-4B60-8A0F-6073F3878215}" type="presParOf" srcId="{FC47CFE9-A3BC-4DBD-97D1-1FA6F85C67CB}" destId="{CA386D39-7E9E-4D42-801B-62D1210DEC23}" srcOrd="0" destOrd="0" presId="urn:microsoft.com/office/officeart/2005/8/layout/orgChart1"/>
    <dgm:cxn modelId="{F782730B-B75D-4AEB-B15A-64FDA2F7F467}" type="presOf" srcId="{874AD4C9-16DB-4ED4-9FFE-11B52D7AA5BB}" destId="{CA386D39-7E9E-4D42-801B-62D1210DEC23}" srcOrd="0" destOrd="0" presId="urn:microsoft.com/office/officeart/2005/8/layout/orgChart1"/>
    <dgm:cxn modelId="{C228219D-C612-406D-AC41-93CB5AC24835}" type="presParOf" srcId="{FC47CFE9-A3BC-4DBD-97D1-1FA6F85C67CB}" destId="{DA6958E7-02C6-4B02-92BE-0C57825E8860}" srcOrd="1" destOrd="0" presId="urn:microsoft.com/office/officeart/2005/8/layout/orgChart1"/>
    <dgm:cxn modelId="{C73ECD18-D7CA-477A-BEDA-512048E80423}" type="presOf" srcId="{874AD4C9-16DB-4ED4-9FFE-11B52D7AA5BB}" destId="{DA6958E7-02C6-4B02-92BE-0C57825E8860}" srcOrd="0" destOrd="0" presId="urn:microsoft.com/office/officeart/2005/8/layout/orgChart1"/>
    <dgm:cxn modelId="{4B43F92C-A6B8-4101-A14F-48D590B392E1}" type="presParOf" srcId="{0881BF0A-590F-4146-85B1-E2F47DA495BE}" destId="{C9B0AAF5-1378-4078-BEAF-4D959EF7FE1F}" srcOrd="1" destOrd="3" presId="urn:microsoft.com/office/officeart/2005/8/layout/orgChart1"/>
    <dgm:cxn modelId="{A27F5E9A-9170-45D6-A270-E6740811ABAA}" type="presParOf" srcId="{0881BF0A-590F-4146-85B1-E2F47DA495BE}" destId="{61190806-A5AF-4AE8-916B-4A37992C1A10}" srcOrd="2" destOrd="3" presId="urn:microsoft.com/office/officeart/2005/8/layout/orgChart1"/>
    <dgm:cxn modelId="{E7ACC1EC-C19A-40E9-B589-70021ACEFE08}" type="presParOf" srcId="{6F243F33-F5A9-42E8-973E-0FF6EF6431A8}" destId="{CB8C1652-DBFD-4D88-81BC-7B7FD53DF11D}" srcOrd="4" destOrd="1" presId="urn:microsoft.com/office/officeart/2005/8/layout/orgChart1"/>
    <dgm:cxn modelId="{581537D2-12F0-414C-BDD7-E926DD15896E}" type="presOf" srcId="{0B69315F-49D3-438C-A2EF-FB40076B60C1}" destId="{CB8C1652-DBFD-4D88-81BC-7B7FD53DF11D}" srcOrd="0" destOrd="0" presId="urn:microsoft.com/office/officeart/2005/8/layout/orgChart1"/>
    <dgm:cxn modelId="{79F572C8-2EC4-42EB-8ABC-0BFBA91497F9}" type="presParOf" srcId="{6F243F33-F5A9-42E8-973E-0FF6EF6431A8}" destId="{84E47038-D8DB-48AA-842D-12BD8362016D}" srcOrd="5" destOrd="1" presId="urn:microsoft.com/office/officeart/2005/8/layout/orgChart1"/>
    <dgm:cxn modelId="{843F9678-5859-4D91-AF82-E60CFCEFE451}" type="presParOf" srcId="{84E47038-D8DB-48AA-842D-12BD8362016D}" destId="{03065E47-4C95-489B-B0B3-E9C60FBEA867}" srcOrd="0" destOrd="5" presId="urn:microsoft.com/office/officeart/2005/8/layout/orgChart1"/>
    <dgm:cxn modelId="{A7CC378A-1876-4961-86B4-CFB285C52CD6}" type="presOf" srcId="{B028DE26-0EE7-41E2-BA61-B883F7FD070D}" destId="{03065E47-4C95-489B-B0B3-E9C60FBEA867}" srcOrd="0" destOrd="0" presId="urn:microsoft.com/office/officeart/2005/8/layout/orgChart1"/>
    <dgm:cxn modelId="{705B45F4-C89A-4F32-B32C-3D053DF8136B}" type="presParOf" srcId="{03065E47-4C95-489B-B0B3-E9C60FBEA867}" destId="{9931A272-7AF5-47E9-96DE-0D48302A7B4E}" srcOrd="0" destOrd="0" presId="urn:microsoft.com/office/officeart/2005/8/layout/orgChart1"/>
    <dgm:cxn modelId="{8684D858-1165-4F0F-9319-B7DF68916F16}" type="presOf" srcId="{B028DE26-0EE7-41E2-BA61-B883F7FD070D}" destId="{9931A272-7AF5-47E9-96DE-0D48302A7B4E}" srcOrd="0" destOrd="0" presId="urn:microsoft.com/office/officeart/2005/8/layout/orgChart1"/>
    <dgm:cxn modelId="{F8171341-08B1-4DE1-ACC7-AD1869E2DA73}" type="presParOf" srcId="{03065E47-4C95-489B-B0B3-E9C60FBEA867}" destId="{BB7DBF9E-8821-4769-AD0E-1156B8CA7C4F}" srcOrd="1" destOrd="0" presId="urn:microsoft.com/office/officeart/2005/8/layout/orgChart1"/>
    <dgm:cxn modelId="{715F2213-4B0A-40E2-9DEC-E3A0B3E9344B}" type="presOf" srcId="{B028DE26-0EE7-41E2-BA61-B883F7FD070D}" destId="{BB7DBF9E-8821-4769-AD0E-1156B8CA7C4F}" srcOrd="0" destOrd="0" presId="urn:microsoft.com/office/officeart/2005/8/layout/orgChart1"/>
    <dgm:cxn modelId="{55111AB6-2268-43CB-86BA-2090460F9D03}" type="presParOf" srcId="{84E47038-D8DB-48AA-842D-12BD8362016D}" destId="{EFB1589E-3B2C-4568-9363-1A0DAC159E9B}" srcOrd="1" destOrd="5" presId="urn:microsoft.com/office/officeart/2005/8/layout/orgChart1"/>
    <dgm:cxn modelId="{307ACF2D-9822-4A37-9D39-03A9F4B3DD2F}" type="presParOf" srcId="{84E47038-D8DB-48AA-842D-12BD8362016D}" destId="{9A541CE4-B3D0-4DE0-8A8F-7DEAAA25EFC7}" srcOrd="2" destOrd="5" presId="urn:microsoft.com/office/officeart/2005/8/layout/orgChart1"/>
    <dgm:cxn modelId="{09AE39C1-60DF-4BC0-B134-B9F0B2BEDEF8}" type="presParOf" srcId="{6F243F33-F5A9-42E8-973E-0FF6EF6431A8}" destId="{CC9BD066-5679-4D75-B29D-B4D74E45E078}" srcOrd="6" destOrd="1" presId="urn:microsoft.com/office/officeart/2005/8/layout/orgChart1"/>
    <dgm:cxn modelId="{45CA4C36-3EDF-4B64-A442-F4BDE6F90FEB}" type="presOf" srcId="{9E95E4AA-1285-4A0A-8FB4-8F4A53265ED2}" destId="{CC9BD066-5679-4D75-B29D-B4D74E45E078}" srcOrd="0" destOrd="0" presId="urn:microsoft.com/office/officeart/2005/8/layout/orgChart1"/>
    <dgm:cxn modelId="{AAFEE75B-9693-49E8-AE52-C157B90DE5C2}" type="presParOf" srcId="{6F243F33-F5A9-42E8-973E-0FF6EF6431A8}" destId="{B1C5D8BD-1C4D-4F9B-B461-283A4095B3BC}" srcOrd="7" destOrd="1" presId="urn:microsoft.com/office/officeart/2005/8/layout/orgChart1"/>
    <dgm:cxn modelId="{ABE600AC-2ECD-4ED2-9526-7C1B0D3735BF}" type="presParOf" srcId="{B1C5D8BD-1C4D-4F9B-B461-283A4095B3BC}" destId="{D2D93DC0-FCC2-4F1F-A0B3-E7F38D001B43}" srcOrd="0" destOrd="7" presId="urn:microsoft.com/office/officeart/2005/8/layout/orgChart1"/>
    <dgm:cxn modelId="{B09BC628-8DA3-497C-A912-3DADD595623A}" type="presOf" srcId="{CBFC9189-E9A9-4599-8220-0EE4FE34D9F2}" destId="{D2D93DC0-FCC2-4F1F-A0B3-E7F38D001B43}" srcOrd="0" destOrd="0" presId="urn:microsoft.com/office/officeart/2005/8/layout/orgChart1"/>
    <dgm:cxn modelId="{81E75C42-665D-4226-BFF2-C3D79FE31059}" type="presParOf" srcId="{D2D93DC0-FCC2-4F1F-A0B3-E7F38D001B43}" destId="{1049F366-17C2-42D3-9449-84CB1D157A0A}" srcOrd="0" destOrd="0" presId="urn:microsoft.com/office/officeart/2005/8/layout/orgChart1"/>
    <dgm:cxn modelId="{33CA2C79-FB7A-43D4-85E0-B09141DDF507}" type="presOf" srcId="{CBFC9189-E9A9-4599-8220-0EE4FE34D9F2}" destId="{1049F366-17C2-42D3-9449-84CB1D157A0A}" srcOrd="0" destOrd="0" presId="urn:microsoft.com/office/officeart/2005/8/layout/orgChart1"/>
    <dgm:cxn modelId="{6F44FB82-FD83-44E5-B4A3-72CC79C93256}" type="presParOf" srcId="{D2D93DC0-FCC2-4F1F-A0B3-E7F38D001B43}" destId="{BD57A08F-1D2A-4FF4-A81C-6C28677DF690}" srcOrd="1" destOrd="0" presId="urn:microsoft.com/office/officeart/2005/8/layout/orgChart1"/>
    <dgm:cxn modelId="{B5FE6435-CDA8-440A-9175-CD35FB4AAD1A}" type="presOf" srcId="{CBFC9189-E9A9-4599-8220-0EE4FE34D9F2}" destId="{BD57A08F-1D2A-4FF4-A81C-6C28677DF690}" srcOrd="0" destOrd="0" presId="urn:microsoft.com/office/officeart/2005/8/layout/orgChart1"/>
    <dgm:cxn modelId="{15178820-C400-45EA-A8A6-541D44FE26F3}" type="presParOf" srcId="{B1C5D8BD-1C4D-4F9B-B461-283A4095B3BC}" destId="{D875CD5D-FB5B-4BDC-AC9B-259C0BD708BD}" srcOrd="1" destOrd="7" presId="urn:microsoft.com/office/officeart/2005/8/layout/orgChart1"/>
    <dgm:cxn modelId="{6C9E63FC-49B6-43EB-A868-C86518CCBD14}" type="presParOf" srcId="{B1C5D8BD-1C4D-4F9B-B461-283A4095B3BC}" destId="{2C4684AA-D27E-4175-80C0-CC6EBD14E71C}" srcOrd="2" destOrd="7" presId="urn:microsoft.com/office/officeart/2005/8/layout/orgChart1"/>
    <dgm:cxn modelId="{99C0CA2B-2F9F-4D75-99C0-9EAC06B28EC4}" type="presParOf" srcId="{6F243F33-F5A9-42E8-973E-0FF6EF6431A8}" destId="{70BFBA74-D40B-46E3-AC3E-5827AABABBC2}" srcOrd="8" destOrd="1" presId="urn:microsoft.com/office/officeart/2005/8/layout/orgChart1"/>
    <dgm:cxn modelId="{B23D555B-D8A8-4C18-B810-449B7312DAD9}" type="presOf" srcId="{76D93775-5313-49B2-8D70-7BA16F34DD40}" destId="{70BFBA74-D40B-46E3-AC3E-5827AABABBC2}" srcOrd="0" destOrd="0" presId="urn:microsoft.com/office/officeart/2005/8/layout/orgChart1"/>
    <dgm:cxn modelId="{7FFB4A77-D5E8-49CE-A9BD-A6CAA835A19E}" type="presParOf" srcId="{6F243F33-F5A9-42E8-973E-0FF6EF6431A8}" destId="{7A312340-5FF3-4D09-B990-09985DA67C88}" srcOrd="9" destOrd="1" presId="urn:microsoft.com/office/officeart/2005/8/layout/orgChart1"/>
    <dgm:cxn modelId="{7C16E0F5-2DDE-4BC6-99D3-79701D3D3091}" type="presParOf" srcId="{7A312340-5FF3-4D09-B990-09985DA67C88}" destId="{7519980C-0C6C-4C6B-8473-2A7B3340F7B6}" srcOrd="0" destOrd="9" presId="urn:microsoft.com/office/officeart/2005/8/layout/orgChart1"/>
    <dgm:cxn modelId="{F70A8963-61BB-4850-9CD6-EED1102DCABD}" type="presOf" srcId="{58D02D8B-F972-429A-BAAC-35CFA36995F1}" destId="{7519980C-0C6C-4C6B-8473-2A7B3340F7B6}" srcOrd="0" destOrd="0" presId="urn:microsoft.com/office/officeart/2005/8/layout/orgChart1"/>
    <dgm:cxn modelId="{9487F361-40DB-4B65-A532-178D9A050747}" type="presParOf" srcId="{7519980C-0C6C-4C6B-8473-2A7B3340F7B6}" destId="{E6AB0814-5319-4936-A6B3-1AE0A73784DF}" srcOrd="0" destOrd="0" presId="urn:microsoft.com/office/officeart/2005/8/layout/orgChart1"/>
    <dgm:cxn modelId="{DF6D0C5E-85C3-4ABD-A575-51DDF0F2DDFD}" type="presOf" srcId="{58D02D8B-F972-429A-BAAC-35CFA36995F1}" destId="{E6AB0814-5319-4936-A6B3-1AE0A73784DF}" srcOrd="0" destOrd="0" presId="urn:microsoft.com/office/officeart/2005/8/layout/orgChart1"/>
    <dgm:cxn modelId="{E5626F1E-C545-495A-9A87-F1A50CD3F80C}" type="presParOf" srcId="{7519980C-0C6C-4C6B-8473-2A7B3340F7B6}" destId="{26910302-AA03-4303-AE6D-53A44141BF06}" srcOrd="1" destOrd="0" presId="urn:microsoft.com/office/officeart/2005/8/layout/orgChart1"/>
    <dgm:cxn modelId="{8CFE645E-A300-4BCF-830A-CB694E80FF22}" type="presOf" srcId="{58D02D8B-F972-429A-BAAC-35CFA36995F1}" destId="{26910302-AA03-4303-AE6D-53A44141BF06}" srcOrd="0" destOrd="0" presId="urn:microsoft.com/office/officeart/2005/8/layout/orgChart1"/>
    <dgm:cxn modelId="{685C7C89-9E0A-4B3B-88A1-1AE6A41E56C6}" type="presParOf" srcId="{7A312340-5FF3-4D09-B990-09985DA67C88}" destId="{1C3C7D3D-C3E4-460D-A976-7A042F87D072}" srcOrd="1" destOrd="9" presId="urn:microsoft.com/office/officeart/2005/8/layout/orgChart1"/>
    <dgm:cxn modelId="{F5ABB3BF-6EE9-430F-8BB5-190FD324526E}" type="presParOf" srcId="{7A312340-5FF3-4D09-B990-09985DA67C88}" destId="{8B49B823-2BF6-46A7-9FBC-25D52608B609}" srcOrd="2" destOrd="9" presId="urn:microsoft.com/office/officeart/2005/8/layout/orgChart1"/>
    <dgm:cxn modelId="{6C9B050F-BB5E-44E0-BFAD-C2325B22277F}" type="presParOf" srcId="{E16A49B4-CA4B-4931-8990-2A05B3DDD495}" destId="{1F1844C3-2357-4482-A58A-DDD77BE36113}" srcOrd="2" destOrd="5" presId="urn:microsoft.com/office/officeart/2005/8/layout/orgChart1"/>
    <dgm:cxn modelId="{B871E852-EA9D-4192-B0A5-29E5B6D8A767}" type="presParOf" srcId="{9A0FF10C-81C7-47CD-A320-768F2009480B}" destId="{F4E4A81C-C0BF-47A1-8585-BEF0B2C1CF78}" srcOrd="6" destOrd="1" presId="urn:microsoft.com/office/officeart/2005/8/layout/orgChart1"/>
    <dgm:cxn modelId="{806A54CB-7631-4D8F-B36D-3903AE75A1D1}" type="presOf" srcId="{3353B9E0-535D-4B27-9A48-7C81946FC2C3}" destId="{F4E4A81C-C0BF-47A1-8585-BEF0B2C1CF78}" srcOrd="0" destOrd="0" presId="urn:microsoft.com/office/officeart/2005/8/layout/orgChart1"/>
    <dgm:cxn modelId="{B703740B-87A9-457F-A403-40F3D6F7228A}" type="presParOf" srcId="{9A0FF10C-81C7-47CD-A320-768F2009480B}" destId="{A810F603-5FFB-4EF4-82E8-81ACDE295A3A}" srcOrd="7" destOrd="1" presId="urn:microsoft.com/office/officeart/2005/8/layout/orgChart1"/>
    <dgm:cxn modelId="{98026090-A197-4E98-93EF-6EE7D129B2F8}" type="presParOf" srcId="{A810F603-5FFB-4EF4-82E8-81ACDE295A3A}" destId="{FE70D4C4-2E06-4E10-90C4-7607F70ECAA3}" srcOrd="0" destOrd="7" presId="urn:microsoft.com/office/officeart/2005/8/layout/orgChart1"/>
    <dgm:cxn modelId="{5047A792-BF33-4E47-BAD4-A37FFFC921EC}" type="presOf" srcId="{7DF03BA2-3B70-43D1-856E-D7A772AA2730}" destId="{FE70D4C4-2E06-4E10-90C4-7607F70ECAA3}" srcOrd="0" destOrd="0" presId="urn:microsoft.com/office/officeart/2005/8/layout/orgChart1"/>
    <dgm:cxn modelId="{7CA92BE1-4DBE-4497-A6F0-E046224A9996}" type="presParOf" srcId="{FE70D4C4-2E06-4E10-90C4-7607F70ECAA3}" destId="{70CF8778-13D0-407A-BDE6-A26035A58F72}" srcOrd="0" destOrd="0" presId="urn:microsoft.com/office/officeart/2005/8/layout/orgChart1"/>
    <dgm:cxn modelId="{6463E692-C73C-427F-9CF6-81E420E4042B}" type="presOf" srcId="{7DF03BA2-3B70-43D1-856E-D7A772AA2730}" destId="{70CF8778-13D0-407A-BDE6-A26035A58F72}" srcOrd="0" destOrd="0" presId="urn:microsoft.com/office/officeart/2005/8/layout/orgChart1"/>
    <dgm:cxn modelId="{CDC778F4-D91D-4640-BFC8-A2D837177CAE}" type="presParOf" srcId="{FE70D4C4-2E06-4E10-90C4-7607F70ECAA3}" destId="{2397D42A-6171-4B03-B331-9A0DD72368F2}" srcOrd="1" destOrd="0" presId="urn:microsoft.com/office/officeart/2005/8/layout/orgChart1"/>
    <dgm:cxn modelId="{AEAFD4DC-901B-40D4-A7A8-CC22D800FFF3}" type="presOf" srcId="{7DF03BA2-3B70-43D1-856E-D7A772AA2730}" destId="{2397D42A-6171-4B03-B331-9A0DD72368F2}" srcOrd="0" destOrd="0" presId="urn:microsoft.com/office/officeart/2005/8/layout/orgChart1"/>
    <dgm:cxn modelId="{7D6FC8F1-460C-4427-84DB-B01F09C48B1D}" type="presParOf" srcId="{A810F603-5FFB-4EF4-82E8-81ACDE295A3A}" destId="{324489CA-2E44-40B9-B5F6-54946D48C48F}" srcOrd="1" destOrd="7" presId="urn:microsoft.com/office/officeart/2005/8/layout/orgChart1"/>
    <dgm:cxn modelId="{43D895FC-6785-46E6-A670-CD683D89D441}" type="presParOf" srcId="{A810F603-5FFB-4EF4-82E8-81ACDE295A3A}" destId="{B3982993-B5A4-458C-A555-2DEAEC27286A}" srcOrd="2" destOrd="7" presId="urn:microsoft.com/office/officeart/2005/8/layout/orgChart1"/>
    <dgm:cxn modelId="{DE123E5A-2DA0-4909-B042-D874DDFB7264}" type="presParOf" srcId="{F728C3E8-5128-4BB6-90CC-A86769ECE335}" destId="{0E819307-1B4E-434E-BA76-D5A4192B0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2002135" cy="6812280"/>
        <a:chOff x="0" y="0"/>
        <a:chExt cx="12002135" cy="6812280"/>
      </a:xfrm>
    </dsp:grpSpPr>
    <dsp:sp modelId="{DEE6B2E5-4572-423A-BD54-0EC7ABB0F11F}">
      <dsp:nvSpPr>
        <dsp:cNvPr id="96" name="任意多边形 95"/>
        <dsp:cNvSpPr/>
      </dsp:nvSpPr>
      <dsp:spPr bwMode="white">
        <a:xfrm>
          <a:off x="1726127" y="2941802"/>
          <a:ext cx="3664235" cy="211981"/>
        </a:xfrm>
        <a:custGeom>
          <a:avLst/>
          <a:gdLst/>
          <a:ahLst/>
          <a:cxnLst/>
          <a:pathLst>
            <a:path w="5770" h="334">
              <a:moveTo>
                <a:pt x="5770" y="0"/>
              </a:moveTo>
              <a:lnTo>
                <a:pt x="5770" y="167"/>
              </a:lnTo>
              <a:lnTo>
                <a:pt x="0" y="167"/>
              </a:lnTo>
              <a:lnTo>
                <a:pt x="0" y="33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26127" y="2941802"/>
        <a:ext cx="3664235" cy="211981"/>
      </dsp:txXfrm>
    </dsp:sp>
    <dsp:sp modelId="{804E50A7-4049-4F3A-AE8D-E0B007F14078}">
      <dsp:nvSpPr>
        <dsp:cNvPr id="93" name="任意多边形 92"/>
        <dsp:cNvSpPr/>
      </dsp:nvSpPr>
      <dsp:spPr bwMode="white">
        <a:xfrm>
          <a:off x="504716" y="3658498"/>
          <a:ext cx="1221412" cy="211981"/>
        </a:xfrm>
        <a:custGeom>
          <a:avLst/>
          <a:gdLst/>
          <a:ahLst/>
          <a:cxnLst/>
          <a:pathLst>
            <a:path w="1923" h="334">
              <a:moveTo>
                <a:pt x="1923" y="0"/>
              </a:moveTo>
              <a:lnTo>
                <a:pt x="1923" y="167"/>
              </a:lnTo>
              <a:lnTo>
                <a:pt x="0" y="167"/>
              </a:lnTo>
              <a:lnTo>
                <a:pt x="0" y="33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04716" y="3658498"/>
        <a:ext cx="1221412" cy="211981"/>
      </dsp:txXfrm>
    </dsp:sp>
    <dsp:sp modelId="{463BA239-8E94-4396-B2E7-E85F19A6E178}">
      <dsp:nvSpPr>
        <dsp:cNvPr id="94" name="任意多边形 93"/>
        <dsp:cNvSpPr/>
      </dsp:nvSpPr>
      <dsp:spPr bwMode="white">
        <a:xfrm>
          <a:off x="1726127" y="3658498"/>
          <a:ext cx="0" cy="211981"/>
        </a:xfrm>
        <a:custGeom>
          <a:avLst/>
          <a:gdLst/>
          <a:ahLst/>
          <a:cxnLst/>
          <a:pathLst>
            <a:path h="334">
              <a:moveTo>
                <a:pt x="0" y="0"/>
              </a:moveTo>
              <a:lnTo>
                <a:pt x="0" y="33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26127" y="3658498"/>
        <a:ext cx="0" cy="211981"/>
      </dsp:txXfrm>
    </dsp:sp>
    <dsp:sp modelId="{F2AE9010-404E-40D2-98F4-23FFA2830EC0}">
      <dsp:nvSpPr>
        <dsp:cNvPr id="95" name="任意多边形 94"/>
        <dsp:cNvSpPr/>
      </dsp:nvSpPr>
      <dsp:spPr bwMode="white">
        <a:xfrm>
          <a:off x="1726127" y="3658498"/>
          <a:ext cx="1221412" cy="211981"/>
        </a:xfrm>
        <a:custGeom>
          <a:avLst/>
          <a:gdLst/>
          <a:ahLst/>
          <a:cxnLst/>
          <a:pathLst>
            <a:path w="1923" h="334">
              <a:moveTo>
                <a:pt x="0" y="0"/>
              </a:moveTo>
              <a:lnTo>
                <a:pt x="0" y="167"/>
              </a:lnTo>
              <a:lnTo>
                <a:pt x="1923" y="167"/>
              </a:lnTo>
              <a:lnTo>
                <a:pt x="1923" y="33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26127" y="3658498"/>
        <a:ext cx="1221412" cy="211981"/>
      </dsp:txXfrm>
    </dsp:sp>
    <dsp:sp modelId="{33C09415-03B8-419A-AB7F-7E6FD6FD3567}">
      <dsp:nvSpPr>
        <dsp:cNvPr id="97" name="任意多边形 96"/>
        <dsp:cNvSpPr/>
      </dsp:nvSpPr>
      <dsp:spPr bwMode="white">
        <a:xfrm>
          <a:off x="4779656" y="2941802"/>
          <a:ext cx="610706" cy="211981"/>
        </a:xfrm>
        <a:custGeom>
          <a:avLst/>
          <a:gdLst/>
          <a:ahLst/>
          <a:cxnLst/>
          <a:pathLst>
            <a:path w="962" h="334">
              <a:moveTo>
                <a:pt x="962" y="0"/>
              </a:moveTo>
              <a:lnTo>
                <a:pt x="962" y="167"/>
              </a:lnTo>
              <a:lnTo>
                <a:pt x="0" y="167"/>
              </a:lnTo>
              <a:lnTo>
                <a:pt x="0" y="33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79656" y="2941802"/>
        <a:ext cx="610706" cy="211981"/>
      </dsp:txXfrm>
    </dsp:sp>
    <dsp:sp modelId="{BA029132-EB92-4B90-8877-2D6BBF57E167}">
      <dsp:nvSpPr>
        <dsp:cNvPr id="91" name="任意多边形 90"/>
        <dsp:cNvSpPr/>
      </dsp:nvSpPr>
      <dsp:spPr bwMode="white">
        <a:xfrm>
          <a:off x="4168950" y="3658498"/>
          <a:ext cx="610706" cy="211981"/>
        </a:xfrm>
        <a:custGeom>
          <a:avLst/>
          <a:gdLst/>
          <a:ahLst/>
          <a:cxnLst/>
          <a:pathLst>
            <a:path w="962" h="334">
              <a:moveTo>
                <a:pt x="962" y="0"/>
              </a:moveTo>
              <a:lnTo>
                <a:pt x="962" y="167"/>
              </a:lnTo>
              <a:lnTo>
                <a:pt x="0" y="167"/>
              </a:lnTo>
              <a:lnTo>
                <a:pt x="0" y="33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68950" y="3658498"/>
        <a:ext cx="610706" cy="211981"/>
      </dsp:txXfrm>
    </dsp:sp>
    <dsp:sp modelId="{8B9B78B7-9B28-4C74-9BA1-F843E054D9BD}">
      <dsp:nvSpPr>
        <dsp:cNvPr id="92" name="任意多边形 91"/>
        <dsp:cNvSpPr/>
      </dsp:nvSpPr>
      <dsp:spPr bwMode="white">
        <a:xfrm>
          <a:off x="4779656" y="3658498"/>
          <a:ext cx="610706" cy="211981"/>
        </a:xfrm>
        <a:custGeom>
          <a:avLst/>
          <a:gdLst/>
          <a:ahLst/>
          <a:cxnLst/>
          <a:pathLst>
            <a:path w="962" h="334">
              <a:moveTo>
                <a:pt x="0" y="0"/>
              </a:moveTo>
              <a:lnTo>
                <a:pt x="0" y="167"/>
              </a:lnTo>
              <a:lnTo>
                <a:pt x="962" y="167"/>
              </a:lnTo>
              <a:lnTo>
                <a:pt x="962" y="33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79656" y="3658498"/>
        <a:ext cx="610706" cy="211981"/>
      </dsp:txXfrm>
    </dsp:sp>
    <dsp:sp modelId="{4F48E9E5-B045-49E9-A26D-186703F6A88C}">
      <dsp:nvSpPr>
        <dsp:cNvPr id="98" name="任意多边形 97"/>
        <dsp:cNvSpPr/>
      </dsp:nvSpPr>
      <dsp:spPr bwMode="white">
        <a:xfrm>
          <a:off x="5390362" y="2941802"/>
          <a:ext cx="3664235" cy="211981"/>
        </a:xfrm>
        <a:custGeom>
          <a:avLst/>
          <a:gdLst/>
          <a:ahLst/>
          <a:cxnLst/>
          <a:pathLst>
            <a:path w="5770" h="334">
              <a:moveTo>
                <a:pt x="0" y="0"/>
              </a:moveTo>
              <a:lnTo>
                <a:pt x="0" y="167"/>
              </a:lnTo>
              <a:lnTo>
                <a:pt x="5770" y="167"/>
              </a:lnTo>
              <a:lnTo>
                <a:pt x="5770" y="33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390362" y="2941802"/>
        <a:ext cx="3664235" cy="211981"/>
      </dsp:txXfrm>
    </dsp:sp>
    <dsp:sp modelId="{EC222817-38AA-4335-A2E4-85E3CF85DF61}">
      <dsp:nvSpPr>
        <dsp:cNvPr id="86" name="任意多边形 85"/>
        <dsp:cNvSpPr/>
      </dsp:nvSpPr>
      <dsp:spPr bwMode="white">
        <a:xfrm>
          <a:off x="6611773" y="3658498"/>
          <a:ext cx="2442823" cy="211981"/>
        </a:xfrm>
        <a:custGeom>
          <a:avLst/>
          <a:gdLst/>
          <a:ahLst/>
          <a:cxnLst/>
          <a:pathLst>
            <a:path w="3847" h="334">
              <a:moveTo>
                <a:pt x="3847" y="0"/>
              </a:moveTo>
              <a:lnTo>
                <a:pt x="3847" y="167"/>
              </a:lnTo>
              <a:lnTo>
                <a:pt x="0" y="167"/>
              </a:lnTo>
              <a:lnTo>
                <a:pt x="0" y="33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611773" y="3658498"/>
        <a:ext cx="2442823" cy="211981"/>
      </dsp:txXfrm>
    </dsp:sp>
    <dsp:sp modelId="{131AD18F-9E14-4339-B649-73FB403D4E75}">
      <dsp:nvSpPr>
        <dsp:cNvPr id="87" name="任意多边形 86"/>
        <dsp:cNvSpPr/>
      </dsp:nvSpPr>
      <dsp:spPr bwMode="white">
        <a:xfrm>
          <a:off x="7833185" y="3658498"/>
          <a:ext cx="1221412" cy="211981"/>
        </a:xfrm>
        <a:custGeom>
          <a:avLst/>
          <a:gdLst/>
          <a:ahLst/>
          <a:cxnLst/>
          <a:pathLst>
            <a:path w="1923" h="334">
              <a:moveTo>
                <a:pt x="1923" y="0"/>
              </a:moveTo>
              <a:lnTo>
                <a:pt x="1923" y="167"/>
              </a:lnTo>
              <a:lnTo>
                <a:pt x="0" y="167"/>
              </a:lnTo>
              <a:lnTo>
                <a:pt x="0" y="33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833185" y="3658498"/>
        <a:ext cx="1221412" cy="211981"/>
      </dsp:txXfrm>
    </dsp:sp>
    <dsp:sp modelId="{CB8C1652-DBFD-4D88-81BC-7B7FD53DF11D}">
      <dsp:nvSpPr>
        <dsp:cNvPr id="88" name="任意多边形 87"/>
        <dsp:cNvSpPr/>
      </dsp:nvSpPr>
      <dsp:spPr bwMode="white">
        <a:xfrm>
          <a:off x="9054596" y="3658498"/>
          <a:ext cx="0" cy="211981"/>
        </a:xfrm>
        <a:custGeom>
          <a:avLst/>
          <a:gdLst/>
          <a:ahLst/>
          <a:cxnLst/>
          <a:pathLst>
            <a:path h="334">
              <a:moveTo>
                <a:pt x="0" y="0"/>
              </a:moveTo>
              <a:lnTo>
                <a:pt x="0" y="33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054596" y="3658498"/>
        <a:ext cx="0" cy="211981"/>
      </dsp:txXfrm>
    </dsp:sp>
    <dsp:sp modelId="{CC9BD066-5679-4D75-B29D-B4D74E45E078}">
      <dsp:nvSpPr>
        <dsp:cNvPr id="89" name="任意多边形 88"/>
        <dsp:cNvSpPr/>
      </dsp:nvSpPr>
      <dsp:spPr bwMode="white">
        <a:xfrm>
          <a:off x="9054596" y="3658498"/>
          <a:ext cx="1221412" cy="211981"/>
        </a:xfrm>
        <a:custGeom>
          <a:avLst/>
          <a:gdLst/>
          <a:ahLst/>
          <a:cxnLst/>
          <a:pathLst>
            <a:path w="1923" h="334">
              <a:moveTo>
                <a:pt x="0" y="0"/>
              </a:moveTo>
              <a:lnTo>
                <a:pt x="0" y="167"/>
              </a:lnTo>
              <a:lnTo>
                <a:pt x="1923" y="167"/>
              </a:lnTo>
              <a:lnTo>
                <a:pt x="1923" y="33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054596" y="3658498"/>
        <a:ext cx="1221412" cy="211981"/>
      </dsp:txXfrm>
    </dsp:sp>
    <dsp:sp modelId="{70BFBA74-D40B-46E3-AC3E-5827AABABBC2}">
      <dsp:nvSpPr>
        <dsp:cNvPr id="90" name="任意多边形 89"/>
        <dsp:cNvSpPr/>
      </dsp:nvSpPr>
      <dsp:spPr bwMode="white">
        <a:xfrm>
          <a:off x="9054596" y="3658498"/>
          <a:ext cx="2442823" cy="211981"/>
        </a:xfrm>
        <a:custGeom>
          <a:avLst/>
          <a:gdLst/>
          <a:ahLst/>
          <a:cxnLst/>
          <a:pathLst>
            <a:path w="3847" h="334">
              <a:moveTo>
                <a:pt x="0" y="0"/>
              </a:moveTo>
              <a:lnTo>
                <a:pt x="0" y="167"/>
              </a:lnTo>
              <a:lnTo>
                <a:pt x="3847" y="167"/>
              </a:lnTo>
              <a:lnTo>
                <a:pt x="3847" y="33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054596" y="3658498"/>
        <a:ext cx="2442823" cy="211981"/>
      </dsp:txXfrm>
    </dsp:sp>
    <dsp:sp modelId="{AE79172D-D441-42BB-84EA-E3D989670DED}">
      <dsp:nvSpPr>
        <dsp:cNvPr id="3" name="矩形 2"/>
        <dsp:cNvSpPr/>
      </dsp:nvSpPr>
      <dsp:spPr bwMode="white">
        <a:xfrm>
          <a:off x="4885646" y="2437086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u="heavy"/>
            <a:t>实验管理平台</a:t>
          </a:r>
          <a:endParaRPr lang="zh-CN" altLang="zh-CN" u="heavy"/>
        </a:p>
      </dsp:txBody>
      <dsp:txXfrm>
        <a:off x="4885646" y="2437086"/>
        <a:ext cx="1009431" cy="504716"/>
      </dsp:txXfrm>
    </dsp:sp>
    <dsp:sp modelId="{FF13B700-8570-4ED5-8EAE-693C1D34B3E1}">
      <dsp:nvSpPr>
        <dsp:cNvPr id="30" name="矩形 29"/>
        <dsp:cNvSpPr/>
      </dsp:nvSpPr>
      <dsp:spPr bwMode="white">
        <a:xfrm>
          <a:off x="1221412" y="3153782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学生列表</a:t>
          </a:r>
          <a:endParaRPr lang="zh-CN"/>
        </a:p>
      </dsp:txBody>
      <dsp:txXfrm>
        <a:off x="1221412" y="3153782"/>
        <a:ext cx="1009431" cy="504716"/>
      </dsp:txXfrm>
    </dsp:sp>
    <dsp:sp modelId="{1545180D-7B3A-4646-8DA3-1809E7E592FD}">
      <dsp:nvSpPr>
        <dsp:cNvPr id="42" name="矩形 41"/>
        <dsp:cNvSpPr/>
      </dsp:nvSpPr>
      <dsp:spPr bwMode="white">
        <a:xfrm>
          <a:off x="0" y="3870478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选择班级</a:t>
          </a:r>
          <a:endParaRPr lang="zh-CN"/>
        </a:p>
      </dsp:txBody>
      <dsp:txXfrm>
        <a:off x="0" y="3870478"/>
        <a:ext cx="1009431" cy="504716"/>
      </dsp:txXfrm>
    </dsp:sp>
    <dsp:sp modelId="{7B3644F2-6DA0-4DB3-94A5-0D9268BD1EEE}">
      <dsp:nvSpPr>
        <dsp:cNvPr id="72" name="矩形 71"/>
        <dsp:cNvSpPr/>
      </dsp:nvSpPr>
      <dsp:spPr bwMode="white">
        <a:xfrm>
          <a:off x="1221412" y="3870478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选择课程</a:t>
          </a:r>
          <a:endParaRPr lang="zh-CN"/>
        </a:p>
      </dsp:txBody>
      <dsp:txXfrm>
        <a:off x="1221412" y="3870478"/>
        <a:ext cx="1009431" cy="504716"/>
      </dsp:txXfrm>
    </dsp:sp>
    <dsp:sp modelId="{DDCC4CBD-9814-45A2-8808-F1A5358D599E}">
      <dsp:nvSpPr>
        <dsp:cNvPr id="75" name="矩形 74"/>
        <dsp:cNvSpPr/>
      </dsp:nvSpPr>
      <dsp:spPr bwMode="white">
        <a:xfrm>
          <a:off x="2442823" y="3870478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选择学期</a:t>
          </a:r>
          <a:endParaRPr lang="zh-CN"/>
        </a:p>
      </dsp:txBody>
      <dsp:txXfrm>
        <a:off x="2442823" y="3870478"/>
        <a:ext cx="1009431" cy="504716"/>
      </dsp:txXfrm>
    </dsp:sp>
    <dsp:sp modelId="{91E0696B-EA56-4BE2-A574-0E1FECCF9B99}">
      <dsp:nvSpPr>
        <dsp:cNvPr id="36" name="矩形 35"/>
        <dsp:cNvSpPr/>
      </dsp:nvSpPr>
      <dsp:spPr bwMode="white">
        <a:xfrm>
          <a:off x="4274940" y="3153782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成绩</a:t>
          </a:r>
          <a:endParaRPr lang="zh-CN"/>
        </a:p>
      </dsp:txBody>
      <dsp:txXfrm>
        <a:off x="4274940" y="3153782"/>
        <a:ext cx="1009431" cy="504716"/>
      </dsp:txXfrm>
    </dsp:sp>
    <dsp:sp modelId="{495223FA-4A05-43BD-9F0E-2B4716CD0613}">
      <dsp:nvSpPr>
        <dsp:cNvPr id="45" name="矩形 44"/>
        <dsp:cNvSpPr/>
      </dsp:nvSpPr>
      <dsp:spPr bwMode="white">
        <a:xfrm>
          <a:off x="3664235" y="3870478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查看成绩</a:t>
          </a:r>
          <a:endParaRPr lang="zh-CN"/>
        </a:p>
      </dsp:txBody>
      <dsp:txXfrm>
        <a:off x="3664235" y="3870478"/>
        <a:ext cx="1009431" cy="504716"/>
      </dsp:txXfrm>
    </dsp:sp>
    <dsp:sp modelId="{220C5CEE-2D3B-47F2-92DE-3C4FACD580AB}">
      <dsp:nvSpPr>
        <dsp:cNvPr id="48" name="矩形 47"/>
        <dsp:cNvSpPr/>
      </dsp:nvSpPr>
      <dsp:spPr bwMode="white">
        <a:xfrm>
          <a:off x="4885646" y="3870478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评定成绩</a:t>
          </a:r>
          <a:endParaRPr lang="zh-CN"/>
        </a:p>
      </dsp:txBody>
      <dsp:txXfrm>
        <a:off x="4885646" y="3870478"/>
        <a:ext cx="1009431" cy="504716"/>
      </dsp:txXfrm>
    </dsp:sp>
    <dsp:sp modelId="{3AD4B020-A94E-4A06-8E85-780BAC468534}">
      <dsp:nvSpPr>
        <dsp:cNvPr id="39" name="矩形 38"/>
        <dsp:cNvSpPr/>
      </dsp:nvSpPr>
      <dsp:spPr bwMode="white">
        <a:xfrm>
          <a:off x="8549881" y="3153782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用户管理</a:t>
          </a:r>
          <a:endParaRPr lang="zh-CN"/>
        </a:p>
      </dsp:txBody>
      <dsp:txXfrm>
        <a:off x="8549881" y="3153782"/>
        <a:ext cx="1009431" cy="504716"/>
      </dsp:txXfrm>
    </dsp:sp>
    <dsp:sp modelId="{4FCD4A24-D839-4B03-9B62-2517D69213B1}">
      <dsp:nvSpPr>
        <dsp:cNvPr id="51" name="矩形 50"/>
        <dsp:cNvSpPr/>
      </dsp:nvSpPr>
      <dsp:spPr bwMode="white">
        <a:xfrm>
          <a:off x="6107058" y="3870478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修改密码</a:t>
          </a:r>
          <a:endParaRPr lang="zh-CN"/>
        </a:p>
      </dsp:txBody>
      <dsp:txXfrm>
        <a:off x="6107058" y="3870478"/>
        <a:ext cx="1009431" cy="504716"/>
      </dsp:txXfrm>
    </dsp:sp>
    <dsp:sp modelId="{CA386D39-7E9E-4D42-801B-62D1210DEC23}">
      <dsp:nvSpPr>
        <dsp:cNvPr id="54" name="矩形 53"/>
        <dsp:cNvSpPr/>
      </dsp:nvSpPr>
      <dsp:spPr bwMode="white">
        <a:xfrm>
          <a:off x="7328469" y="3870478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修改用户信息</a:t>
          </a:r>
          <a:endParaRPr lang="zh-CN"/>
        </a:p>
      </dsp:txBody>
      <dsp:txXfrm>
        <a:off x="7328469" y="3870478"/>
        <a:ext cx="1009431" cy="504716"/>
      </dsp:txXfrm>
    </dsp:sp>
    <dsp:sp modelId="{9931A272-7AF5-47E9-96DE-0D48302A7B4E}">
      <dsp:nvSpPr>
        <dsp:cNvPr id="60" name="矩形 59"/>
        <dsp:cNvSpPr/>
      </dsp:nvSpPr>
      <dsp:spPr bwMode="white">
        <a:xfrm>
          <a:off x="8549881" y="3870478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查看用户信息</a:t>
          </a:r>
          <a:endParaRPr lang="zh-CN"/>
        </a:p>
      </dsp:txBody>
      <dsp:txXfrm>
        <a:off x="8549881" y="3870478"/>
        <a:ext cx="1009431" cy="504716"/>
      </dsp:txXfrm>
    </dsp:sp>
    <dsp:sp modelId="{1049F366-17C2-42D3-9449-84CB1D157A0A}">
      <dsp:nvSpPr>
        <dsp:cNvPr id="63" name="矩形 62"/>
        <dsp:cNvSpPr/>
      </dsp:nvSpPr>
      <dsp:spPr bwMode="white">
        <a:xfrm>
          <a:off x="9771292" y="3870478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登录</a:t>
          </a:r>
          <a:endParaRPr lang="zh-CN"/>
        </a:p>
      </dsp:txBody>
      <dsp:txXfrm>
        <a:off x="9771292" y="3870478"/>
        <a:ext cx="1009431" cy="504716"/>
      </dsp:txXfrm>
    </dsp:sp>
    <dsp:sp modelId="{E6AB0814-5319-4936-A6B3-1AE0A73784DF}">
      <dsp:nvSpPr>
        <dsp:cNvPr id="66" name="矩形 65"/>
        <dsp:cNvSpPr/>
      </dsp:nvSpPr>
      <dsp:spPr bwMode="white">
        <a:xfrm>
          <a:off x="10992704" y="3870478"/>
          <a:ext cx="1009431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登出</a:t>
          </a:r>
          <a:endParaRPr lang="zh-CN"/>
        </a:p>
      </dsp:txBody>
      <dsp:txXfrm>
        <a:off x="10992704" y="3870478"/>
        <a:ext cx="1009431" cy="504716"/>
      </dsp:txXfrm>
    </dsp:sp>
    <dsp:sp modelId="{86420519-308D-4A6A-8FEA-6FB2E39BA448}">
      <dsp:nvSpPr>
        <dsp:cNvPr id="4" name="矩形 3" hidden="1"/>
        <dsp:cNvSpPr/>
      </dsp:nvSpPr>
      <dsp:spPr bwMode="white">
        <a:xfrm>
          <a:off x="5693191" y="2437086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693191" y="2437086"/>
        <a:ext cx="201886" cy="504716"/>
      </dsp:txXfrm>
    </dsp:sp>
    <dsp:sp modelId="{82274790-CB12-475C-BEBE-38EB15CA03C9}">
      <dsp:nvSpPr>
        <dsp:cNvPr id="31" name="矩形 30" hidden="1"/>
        <dsp:cNvSpPr/>
      </dsp:nvSpPr>
      <dsp:spPr bwMode="white">
        <a:xfrm>
          <a:off x="2028956" y="3153782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2028956" y="3153782"/>
        <a:ext cx="201886" cy="504716"/>
      </dsp:txXfrm>
    </dsp:sp>
    <dsp:sp modelId="{6EAFA74E-EE32-4FC9-AD98-0E6018F53B3E}">
      <dsp:nvSpPr>
        <dsp:cNvPr id="43" name="矩形 42" hidden="1"/>
        <dsp:cNvSpPr/>
      </dsp:nvSpPr>
      <dsp:spPr bwMode="white">
        <a:xfrm>
          <a:off x="0" y="3870478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0" y="3870478"/>
        <a:ext cx="201886" cy="504716"/>
      </dsp:txXfrm>
    </dsp:sp>
    <dsp:sp modelId="{55A4900D-D2DE-4835-8D3B-1873BFBC6BEF}">
      <dsp:nvSpPr>
        <dsp:cNvPr id="73" name="矩形 72" hidden="1"/>
        <dsp:cNvSpPr/>
      </dsp:nvSpPr>
      <dsp:spPr bwMode="white">
        <a:xfrm>
          <a:off x="1221412" y="3870478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221412" y="3870478"/>
        <a:ext cx="201886" cy="504716"/>
      </dsp:txXfrm>
    </dsp:sp>
    <dsp:sp modelId="{A6651E79-A48D-4254-9372-64C8D742008B}">
      <dsp:nvSpPr>
        <dsp:cNvPr id="76" name="矩形 75" hidden="1"/>
        <dsp:cNvSpPr/>
      </dsp:nvSpPr>
      <dsp:spPr bwMode="white">
        <a:xfrm>
          <a:off x="2442823" y="3870478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2442823" y="3870478"/>
        <a:ext cx="201886" cy="504716"/>
      </dsp:txXfrm>
    </dsp:sp>
    <dsp:sp modelId="{E4DA2507-F224-4782-B4D3-C58A2D795FD5}">
      <dsp:nvSpPr>
        <dsp:cNvPr id="37" name="矩形 36" hidden="1"/>
        <dsp:cNvSpPr/>
      </dsp:nvSpPr>
      <dsp:spPr bwMode="white">
        <a:xfrm>
          <a:off x="5082485" y="3153782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5082485" y="3153782"/>
        <a:ext cx="201886" cy="504716"/>
      </dsp:txXfrm>
    </dsp:sp>
    <dsp:sp modelId="{A6B7AE96-4A6A-4926-88BF-05223DC0E60B}">
      <dsp:nvSpPr>
        <dsp:cNvPr id="46" name="矩形 45" hidden="1"/>
        <dsp:cNvSpPr/>
      </dsp:nvSpPr>
      <dsp:spPr bwMode="white">
        <a:xfrm>
          <a:off x="3664235" y="3870478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3664235" y="3870478"/>
        <a:ext cx="201886" cy="504716"/>
      </dsp:txXfrm>
    </dsp:sp>
    <dsp:sp modelId="{484715FC-6810-4FDD-BFA8-76122E5530A1}">
      <dsp:nvSpPr>
        <dsp:cNvPr id="49" name="矩形 48" hidden="1"/>
        <dsp:cNvSpPr/>
      </dsp:nvSpPr>
      <dsp:spPr bwMode="white">
        <a:xfrm>
          <a:off x="4885646" y="3870478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4885646" y="3870478"/>
        <a:ext cx="201886" cy="504716"/>
      </dsp:txXfrm>
    </dsp:sp>
    <dsp:sp modelId="{54F6446E-DB2E-43DF-BB12-8EF4634DC59E}">
      <dsp:nvSpPr>
        <dsp:cNvPr id="40" name="矩形 39" hidden="1"/>
        <dsp:cNvSpPr/>
      </dsp:nvSpPr>
      <dsp:spPr bwMode="white">
        <a:xfrm>
          <a:off x="9357426" y="3153782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357426" y="3153782"/>
        <a:ext cx="201886" cy="504716"/>
      </dsp:txXfrm>
    </dsp:sp>
    <dsp:sp modelId="{972117F6-8BC3-4C8E-AE64-BA593DB4C7BF}">
      <dsp:nvSpPr>
        <dsp:cNvPr id="52" name="矩形 51" hidden="1"/>
        <dsp:cNvSpPr/>
      </dsp:nvSpPr>
      <dsp:spPr bwMode="white">
        <a:xfrm>
          <a:off x="6914603" y="3870478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6914603" y="3870478"/>
        <a:ext cx="201886" cy="504716"/>
      </dsp:txXfrm>
    </dsp:sp>
    <dsp:sp modelId="{DA6958E7-02C6-4B02-92BE-0C57825E8860}">
      <dsp:nvSpPr>
        <dsp:cNvPr id="55" name="矩形 54" hidden="1"/>
        <dsp:cNvSpPr/>
      </dsp:nvSpPr>
      <dsp:spPr bwMode="white">
        <a:xfrm>
          <a:off x="8136014" y="3870478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8136014" y="3870478"/>
        <a:ext cx="201886" cy="504716"/>
      </dsp:txXfrm>
    </dsp:sp>
    <dsp:sp modelId="{BB7DBF9E-8821-4769-AD0E-1156B8CA7C4F}">
      <dsp:nvSpPr>
        <dsp:cNvPr id="61" name="矩形 60" hidden="1"/>
        <dsp:cNvSpPr/>
      </dsp:nvSpPr>
      <dsp:spPr bwMode="white">
        <a:xfrm>
          <a:off x="8549881" y="3870478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8549881" y="3870478"/>
        <a:ext cx="201886" cy="504716"/>
      </dsp:txXfrm>
    </dsp:sp>
    <dsp:sp modelId="{BD57A08F-1D2A-4FF4-A81C-6C28677DF690}">
      <dsp:nvSpPr>
        <dsp:cNvPr id="64" name="矩形 63" hidden="1"/>
        <dsp:cNvSpPr/>
      </dsp:nvSpPr>
      <dsp:spPr bwMode="white">
        <a:xfrm>
          <a:off x="9771292" y="3870478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9771292" y="3870478"/>
        <a:ext cx="201886" cy="504716"/>
      </dsp:txXfrm>
    </dsp:sp>
    <dsp:sp modelId="{26910302-AA03-4303-AE6D-53A44141BF06}">
      <dsp:nvSpPr>
        <dsp:cNvPr id="67" name="矩形 66" hidden="1"/>
        <dsp:cNvSpPr/>
      </dsp:nvSpPr>
      <dsp:spPr bwMode="white">
        <a:xfrm>
          <a:off x="10992704" y="3870478"/>
          <a:ext cx="201886" cy="50471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992704" y="3870478"/>
        <a:ext cx="201886" cy="504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1.xml"/><Relationship Id="rId6" Type="http://schemas.openxmlformats.org/officeDocument/2006/relationships/tags" Target="../tags/tag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95885" y="22860"/>
          <a:ext cx="12002135" cy="681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萱草忘忧</cp:lastModifiedBy>
  <cp:revision>6</cp:revision>
  <dcterms:created xsi:type="dcterms:W3CDTF">2018-03-01T02:03:00Z</dcterms:created>
  <dcterms:modified xsi:type="dcterms:W3CDTF">2018-05-26T07:17:25Z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