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9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0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1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858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93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4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1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2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7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8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2DE9E-99CE-4F5F-9B2B-C8D4A0B49733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97323-F168-4463-99B5-B1F8634B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2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44EE7-7452-42BA-B84F-EC4265DCC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Battle of the neighborhoods:</a:t>
            </a:r>
            <a:br>
              <a:rPr lang="en-US" sz="3600" dirty="0"/>
            </a:br>
            <a:r>
              <a:rPr lang="en-US" sz="3600" dirty="0"/>
              <a:t>Finding US cities similar to Phoenix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4E3D2C6-AC85-4B96-9926-35737620B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</a:t>
            </a:r>
            <a:r>
              <a:rPr lang="en-US" dirty="0" smtClean="0"/>
              <a:t>Sasho Nedeljkovski</a:t>
            </a:r>
          </a:p>
          <a:p>
            <a:r>
              <a:rPr lang="en-US" dirty="0" smtClean="0"/>
              <a:t>Capstone </a:t>
            </a:r>
            <a:r>
              <a:rPr lang="en-US" dirty="0"/>
              <a:t>Project for Coursera</a:t>
            </a:r>
          </a:p>
        </p:txBody>
      </p:sp>
    </p:spTree>
    <p:extLst>
      <p:ext uri="{BB962C8B-B14F-4D97-AF65-F5344CB8AC3E}">
        <p14:creationId xmlns:p14="http://schemas.microsoft.com/office/powerpoint/2010/main" val="39932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3F9CC0-232D-405A-BF24-A675CCDC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5D8FFE-4787-4EB5-8B32-D25F4595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identify similarities between different cities based on the available venues in each city?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cities in the US are similar to Phoenix in terms of venues?</a:t>
            </a:r>
          </a:p>
        </p:txBody>
      </p:sp>
    </p:spTree>
    <p:extLst>
      <p:ext uri="{BB962C8B-B14F-4D97-AF65-F5344CB8AC3E}">
        <p14:creationId xmlns:p14="http://schemas.microsoft.com/office/powerpoint/2010/main" val="209952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DAC26-21B9-4285-A0F2-23DAFC48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C285AC-6D1D-4A85-AA18-EDE4DDEF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Foursquare:</a:t>
            </a:r>
          </a:p>
          <a:p>
            <a:pPr lvl="1"/>
            <a:r>
              <a:rPr lang="en-US" dirty="0"/>
              <a:t>Web API that allows users to create a free account</a:t>
            </a:r>
          </a:p>
          <a:p>
            <a:pPr lvl="1"/>
            <a:r>
              <a:rPr lang="en-US" dirty="0"/>
              <a:t>Return nearby venue data for a given latitude and longitude</a:t>
            </a:r>
          </a:p>
          <a:p>
            <a:pPr lvl="1"/>
            <a:r>
              <a:rPr lang="en-US" dirty="0"/>
              <a:t>Dynamic in nature</a:t>
            </a:r>
          </a:p>
          <a:p>
            <a:r>
              <a:rPr lang="en-US" dirty="0"/>
              <a:t>US Cities Data:</a:t>
            </a:r>
          </a:p>
          <a:p>
            <a:pPr lvl="1"/>
            <a:r>
              <a:rPr lang="en-US" dirty="0"/>
              <a:t>Obtained from opendatasoft.com</a:t>
            </a:r>
          </a:p>
          <a:p>
            <a:pPr lvl="1"/>
            <a:r>
              <a:rPr lang="en-US" dirty="0"/>
              <a:t>Contains names and coordinates of the 1000 most populous cities in the US</a:t>
            </a:r>
          </a:p>
          <a:p>
            <a:pPr lvl="1"/>
            <a:r>
              <a:rPr lang="en-US" dirty="0"/>
              <a:t>Downloadable as a CSV file</a:t>
            </a:r>
          </a:p>
          <a:p>
            <a:pPr lvl="1"/>
            <a:r>
              <a:rPr lang="en-US" dirty="0"/>
              <a:t>Static in nature</a:t>
            </a:r>
          </a:p>
        </p:txBody>
      </p:sp>
    </p:spTree>
    <p:extLst>
      <p:ext uri="{BB962C8B-B14F-4D97-AF65-F5344CB8AC3E}">
        <p14:creationId xmlns:p14="http://schemas.microsoft.com/office/powerpoint/2010/main" val="60512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C5DBA-DADE-4C29-9E65-3DD609E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D04FC0-DCF3-4D4E-9590-B1D66BB61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Data is parsed, required columns are extracted</a:t>
            </a:r>
          </a:p>
          <a:p>
            <a:pPr lvl="1"/>
            <a:r>
              <a:rPr lang="en-US" dirty="0"/>
              <a:t>Venue data is obtained from the API</a:t>
            </a:r>
          </a:p>
          <a:p>
            <a:pPr lvl="1"/>
            <a:r>
              <a:rPr lang="en-US" dirty="0"/>
              <a:t>Venue categories are one-hot encoded and normalized using mean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K-means algorithm</a:t>
            </a:r>
          </a:p>
          <a:p>
            <a:pPr lvl="1"/>
            <a:r>
              <a:rPr lang="en-US" dirty="0"/>
              <a:t>One-hot encoded data is clustered</a:t>
            </a:r>
          </a:p>
          <a:p>
            <a:pPr lvl="1"/>
            <a:r>
              <a:rPr lang="en-US" dirty="0"/>
              <a:t>Similar cities tend to lie in the same cluster</a:t>
            </a:r>
          </a:p>
          <a:p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Reducing dimensionality of the data</a:t>
            </a:r>
          </a:p>
          <a:p>
            <a:pPr lvl="1"/>
            <a:r>
              <a:rPr lang="en-US" dirty="0"/>
              <a:t>In our case, data is represented using only 2 dimensions</a:t>
            </a:r>
          </a:p>
          <a:p>
            <a:pPr lvl="1"/>
            <a:r>
              <a:rPr lang="en-US" dirty="0"/>
              <a:t>Helps generate plot and visualize clusters</a:t>
            </a:r>
          </a:p>
        </p:txBody>
      </p:sp>
    </p:spTree>
    <p:extLst>
      <p:ext uri="{BB962C8B-B14F-4D97-AF65-F5344CB8AC3E}">
        <p14:creationId xmlns:p14="http://schemas.microsoft.com/office/powerpoint/2010/main" val="21288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5742B-EB0D-4088-B902-F48F0EBB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C7D4065-470F-4F88-A956-56BAD858C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7" y="2074153"/>
            <a:ext cx="599973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6B6D660-33D1-4125-838C-3E4ED8D30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423" y="2074154"/>
            <a:ext cx="5180180" cy="3598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0D6373D-6CF1-49CE-BFCA-4B16FF020E2F}"/>
              </a:ext>
            </a:extLst>
          </p:cNvPr>
          <p:cNvSpPr txBox="1"/>
          <p:nvPr/>
        </p:nvSpPr>
        <p:spPr>
          <a:xfrm>
            <a:off x="680320" y="5825765"/>
            <a:ext cx="541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1. Folium generated map of city clusters (Phoenix and similar cities are in red)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F32C0E-08AC-4F73-9F6C-8118591D4BB2}"/>
              </a:ext>
            </a:extLst>
          </p:cNvPr>
          <p:cNvSpPr txBox="1"/>
          <p:nvPr/>
        </p:nvSpPr>
        <p:spPr>
          <a:xfrm>
            <a:off x="6712423" y="5948313"/>
            <a:ext cx="518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2. PCA plot with colors corresponding to cluster labels</a:t>
            </a:r>
          </a:p>
        </p:txBody>
      </p:sp>
    </p:spTree>
    <p:extLst>
      <p:ext uri="{BB962C8B-B14F-4D97-AF65-F5344CB8AC3E}">
        <p14:creationId xmlns:p14="http://schemas.microsoft.com/office/powerpoint/2010/main" val="184491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B743C-36D0-4416-91DF-053308D7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41809C-5CE8-40D3-9F6A-FF481484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cities can easily be identified using location and venue data</a:t>
            </a:r>
          </a:p>
          <a:p>
            <a:r>
              <a:rPr lang="en-US" dirty="0"/>
              <a:t>PCA reveals the extent of similarity </a:t>
            </a:r>
          </a:p>
          <a:p>
            <a:r>
              <a:rPr lang="en-US" dirty="0"/>
              <a:t>Interesting patterns can be discovered by analyzing more cities</a:t>
            </a:r>
          </a:p>
          <a:p>
            <a:r>
              <a:rPr lang="en-US" dirty="0"/>
              <a:t>Results depend on the amount of venues processed</a:t>
            </a:r>
          </a:p>
        </p:txBody>
      </p:sp>
    </p:spTree>
    <p:extLst>
      <p:ext uri="{BB962C8B-B14F-4D97-AF65-F5344CB8AC3E}">
        <p14:creationId xmlns:p14="http://schemas.microsoft.com/office/powerpoint/2010/main" val="23214846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</TotalTime>
  <Words>237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Battle of the neighborhoods: Finding US cities similar to Phoenix</vt:lpstr>
      <vt:lpstr>Business Problem</vt:lpstr>
      <vt:lpstr>Data Sources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neighborhoods: Finding US cities similar to Phoenix</dc:title>
  <dc:creator>Sasho Nedeljkovski</dc:creator>
  <cp:lastModifiedBy>Sasho Nedeljkovski</cp:lastModifiedBy>
  <cp:revision>7</cp:revision>
  <dcterms:created xsi:type="dcterms:W3CDTF">2019-02-19T07:38:53Z</dcterms:created>
  <dcterms:modified xsi:type="dcterms:W3CDTF">2019-03-12T00:47:46Z</dcterms:modified>
</cp:coreProperties>
</file>