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9"/>
  </p:notesMasterIdLst>
  <p:sldIdLst>
    <p:sldId id="256" r:id="rId3"/>
    <p:sldId id="257" r:id="rId4"/>
    <p:sldId id="258" r:id="rId5"/>
    <p:sldId id="262" r:id="rId6"/>
    <p:sldId id="300" r:id="rId7"/>
    <p:sldId id="301" r:id="rId8"/>
    <p:sldId id="302" r:id="rId9"/>
    <p:sldId id="303" r:id="rId10"/>
    <p:sldId id="259" r:id="rId11"/>
    <p:sldId id="260" r:id="rId12"/>
    <p:sldId id="261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9" r:id="rId43"/>
    <p:sldId id="304" r:id="rId44"/>
    <p:sldId id="578" r:id="rId45"/>
    <p:sldId id="575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7.gif"/><Relationship Id="rId4" Type="http://schemas.openxmlformats.org/officeDocument/2006/relationships/image" Target="../media/image44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1614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</p:spTree>
    <p:extLst>
      <p:ext uri="{BB962C8B-B14F-4D97-AF65-F5344CB8AC3E}">
        <p14:creationId xmlns:p14="http://schemas.microsoft.com/office/powerpoint/2010/main" val="354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8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6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593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2477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endParaRPr lang="en-US" dirty="0"/>
          </a:p>
          <a:p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4366" y="1170040"/>
            <a:ext cx="11165853" cy="560419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if(line.equals("back"))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{current = browser.pop();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System.out.println("no previous URLs");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line = scanner.nextLine();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continue;}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current = line;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System.out.println(current);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</p:spTree>
    <p:extLst>
      <p:ext uri="{BB962C8B-B14F-4D97-AF65-F5344CB8AC3E}">
        <p14:creationId xmlns:p14="http://schemas.microsoft.com/office/powerpoint/2010/main" val="14734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- Last In First Out (LIFO)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Stack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Queue - First In First Out(FIFO)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Queue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First In First Out (FIFO)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51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63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add(), pool(), peek()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2684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70401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ArrayDeque</a:t>
            </a:r>
          </a:p>
        </p:txBody>
      </p:sp>
    </p:spTree>
    <p:extLst>
      <p:ext uri="{BB962C8B-B14F-4D97-AF65-F5344CB8AC3E}">
        <p14:creationId xmlns:p14="http://schemas.microsoft.com/office/powerpoint/2010/main" val="31108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In First Out (LIFO)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545</TotalTime>
  <Words>2490</Words>
  <Application>Microsoft Office PowerPoint</Application>
  <PresentationFormat>Widescreen</PresentationFormat>
  <Paragraphs>491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굴림</vt:lpstr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Stack and Queue</vt:lpstr>
      <vt:lpstr>Table of Contents</vt:lpstr>
      <vt:lpstr>Have a Question?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PowerPoint Presentation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PowerPoint Presentation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https://softuni.bg/courses/java-advanced</dc:description>
  <cp:lastModifiedBy>Slavi Kapsalov</cp:lastModifiedBy>
  <cp:revision>77</cp:revision>
  <dcterms:created xsi:type="dcterms:W3CDTF">2018-12-05T19:36:48Z</dcterms:created>
  <dcterms:modified xsi:type="dcterms:W3CDTF">2019-05-14T12:54:33Z</dcterms:modified>
  <cp:category>programming;computer programming;software development;web development</cp:category>
</cp:coreProperties>
</file>