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02" r:id="rId3"/>
    <p:sldId id="493" r:id="rId4"/>
    <p:sldId id="508" r:id="rId5"/>
    <p:sldId id="467" r:id="rId6"/>
    <p:sldId id="468" r:id="rId7"/>
    <p:sldId id="469" r:id="rId8"/>
    <p:sldId id="470" r:id="rId9"/>
    <p:sldId id="471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9" r:id="rId18"/>
    <p:sldId id="490" r:id="rId19"/>
    <p:sldId id="491" r:id="rId20"/>
    <p:sldId id="539" r:id="rId21"/>
    <p:sldId id="540" r:id="rId22"/>
    <p:sldId id="541" r:id="rId23"/>
    <p:sldId id="543" r:id="rId24"/>
    <p:sldId id="544" r:id="rId25"/>
    <p:sldId id="492" r:id="rId26"/>
    <p:sldId id="349" r:id="rId27"/>
    <p:sldId id="545" r:id="rId28"/>
    <p:sldId id="550" r:id="rId29"/>
    <p:sldId id="551" r:id="rId30"/>
    <p:sldId id="548" r:id="rId31"/>
    <p:sldId id="549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  <p14:sldId id="543"/>
            <p14:sldId id="544"/>
            <p14:sldId id="492"/>
          </p14:sldIdLst>
        </p14:section>
        <p14:section name="Conclusion" id="{10E03AB1-9AA8-4E86-9A64-D741901E50A2}">
          <p14:sldIdLst>
            <p14:sldId id="349"/>
            <p14:sldId id="545"/>
            <p14:sldId id="550"/>
            <p14:sldId id="551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21" d="100"/>
          <a:sy n="121" d="100"/>
        </p:scale>
        <p:origin x="108" y="3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7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806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3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7/tech-module-4-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1940077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343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8079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6513" y="6295585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2" y="3094847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5212" y="1779273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383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6712" y="1324439"/>
            <a:ext cx="8458200" cy="2649544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>
                <a:solidFill>
                  <a:schemeClr val="tx1"/>
                </a:solidFill>
              </a:rPr>
              <a:t> number : numbers) 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System.out.println(number + "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4612" y="4290461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3412" y="4842165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C5614-E599-4541-8EF0-05A54B39D1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5955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1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5955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5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3598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4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3598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7FB214-999A-4DC1-8114-B5F652B91702}"/>
              </a:ext>
            </a:extLst>
          </p:cNvPr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820" y="1447800"/>
            <a:ext cx="10958580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int[] arr = Arrays.stream(sc.nextLine().split(" "))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.mapToInt(e -&gt; Integer.parseInt(e)).toArray();</a:t>
            </a:r>
          </a:p>
          <a:p>
            <a:r>
              <a:rPr lang="en-GB" dirty="0">
                <a:solidFill>
                  <a:schemeClr val="tx1"/>
                </a:solidFill>
              </a:rPr>
              <a:t>int evenSum = 0;</a:t>
            </a:r>
          </a:p>
          <a:p>
            <a:r>
              <a:rPr lang="en-GB" dirty="0">
                <a:solidFill>
                  <a:schemeClr val="tx1"/>
                </a:solidFill>
              </a:rPr>
              <a:t>int oddSum = 0;</a:t>
            </a:r>
          </a:p>
          <a:p>
            <a:r>
              <a:rPr lang="en-GB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(int num 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arr) {</a:t>
            </a:r>
          </a:p>
          <a:p>
            <a:r>
              <a:rPr lang="en-GB" dirty="0">
                <a:solidFill>
                  <a:schemeClr val="tx1"/>
                </a:solidFill>
              </a:rPr>
              <a:t>  if (num % 2 == 0) evenSum += num;</a:t>
            </a:r>
          </a:p>
          <a:p>
            <a:r>
              <a:rPr lang="en-GB" dirty="0">
                <a:solidFill>
                  <a:schemeClr val="tx1"/>
                </a:solidFill>
              </a:rPr>
              <a:t>  else oddSum += num;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</a:t>
            </a:r>
            <a:r>
              <a:rPr lang="en-GB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Even and Odd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CC8E6-BA82-43B2-A3E4-477A8B1ABF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6047E-6674-4E04-BDEC-B53D2752B7A1}"/>
              </a:ext>
            </a:extLst>
          </p:cNvPr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4795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https://softuni.bg/modules/57/tech-module-4-0/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309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112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66725"/>
            <a:ext cx="3253712" cy="1320402"/>
            <a:chOff x="3503612" y="2468444"/>
            <a:chExt cx="381000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46812" y="1793213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99412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4380" y="4774364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69757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0412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365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1923</TotalTime>
  <Words>1732</Words>
  <Application>Microsoft Office PowerPoint</Application>
  <PresentationFormat>Custom</PresentationFormat>
  <Paragraphs>314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Working with Arrays</vt:lpstr>
      <vt:lpstr>Days of Week – Example</vt:lpstr>
      <vt:lpstr>Problem: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Problem: Even and Odd Subtraction</vt:lpstr>
      <vt:lpstr>Solution: Even and Odd Subtraction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Arrays - Java</dc:title>
  <dc:subject>Technology Fundamentals -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https://softuni.bg/modules/57/tech-module-4-0/</dc:description>
  <cp:lastModifiedBy>Slavi Kapsalov</cp:lastModifiedBy>
  <cp:revision>419</cp:revision>
  <dcterms:created xsi:type="dcterms:W3CDTF">2014-01-02T17:00:34Z</dcterms:created>
  <dcterms:modified xsi:type="dcterms:W3CDTF">2019-02-05T10:29:22Z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