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300" r:id="rId5"/>
    <p:sldId id="306" r:id="rId6"/>
    <p:sldId id="307" r:id="rId7"/>
    <p:sldId id="301" r:id="rId8"/>
    <p:sldId id="302" r:id="rId9"/>
    <p:sldId id="303" r:id="rId10"/>
    <p:sldId id="304" r:id="rId11"/>
    <p:sldId id="305" r:id="rId12"/>
    <p:sldId id="308" r:id="rId13"/>
    <p:sldId id="309" r:id="rId14"/>
    <p:sldId id="57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299" r:id="rId23"/>
    <p:sldId id="317" r:id="rId24"/>
    <p:sldId id="578" r:id="rId25"/>
    <p:sldId id="575" r:id="rId26"/>
    <p:sldId id="297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7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3.gif"/><Relationship Id="rId4" Type="http://schemas.openxmlformats.org/officeDocument/2006/relationships/image" Target="../media/image40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96" y="1936954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1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</a:t>
            </a:r>
            <a:r>
              <a:rPr lang="en-US" sz="3200" b="1" dirty="0"/>
              <a:t>equal</a:t>
            </a:r>
            <a:r>
              <a:rPr lang="en-US" sz="3200" dirty="0"/>
              <a:t> if the matrices match, and </a:t>
            </a:r>
            <a:r>
              <a:rPr lang="en-US" sz="3200" b="1" dirty="0"/>
              <a:t>not equal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66356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8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2499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2499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481089"/>
          </a:xfrm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r>
              <a:rPr lang="en-US" sz="2200" dirty="0"/>
              <a:t> 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r>
              <a:rPr lang="en-US" sz="2200" dirty="0"/>
              <a:t>         </a:t>
            </a:r>
            <a:r>
              <a:rPr lang="en-US" sz="2200" dirty="0">
                <a:solidFill>
                  <a:schemeClr val="tx1"/>
                </a:solidFill>
              </a:rPr>
              <a:t>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}</a:t>
            </a:r>
            <a:endParaRPr lang="en-US" sz="2200" dirty="0"/>
          </a:p>
          <a:p>
            <a:r>
              <a:rPr lang="en-US" sz="2200" dirty="0"/>
              <a:t> 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</p:spTree>
    <p:extLst>
      <p:ext uri="{BB962C8B-B14F-4D97-AF65-F5344CB8AC3E}">
        <p14:creationId xmlns:p14="http://schemas.microsoft.com/office/powerpoint/2010/main" val="28378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2600" dirty="0"/>
              <a:t>Write a program that reads a </a:t>
            </a:r>
            <a:r>
              <a:rPr lang="en-US" sz="2600" b="1" dirty="0">
                <a:solidFill>
                  <a:schemeClr val="bg1"/>
                </a:solidFill>
              </a:rPr>
              <a:t>matrix</a:t>
            </a:r>
            <a:r>
              <a:rPr lang="en-US" sz="2600" dirty="0"/>
              <a:t> of integers from the console, then a </a:t>
            </a:r>
            <a:r>
              <a:rPr lang="en-US" sz="2600" b="1" dirty="0">
                <a:solidFill>
                  <a:schemeClr val="bg1"/>
                </a:solidFill>
              </a:rPr>
              <a:t>number</a:t>
            </a:r>
            <a:r>
              <a:rPr lang="en-US" sz="2600" dirty="0"/>
              <a:t> and prints all the positions at which that number appears in the matrix</a:t>
            </a:r>
          </a:p>
          <a:p>
            <a:r>
              <a:rPr lang="en-US" sz="2600" dirty="0"/>
              <a:t>The matrix definition on the console will contain a line with two positive integer   numbers </a:t>
            </a:r>
            <a:r>
              <a:rPr lang="en-US" sz="2600" b="1" dirty="0"/>
              <a:t>R</a:t>
            </a:r>
            <a:r>
              <a:rPr lang="en-US" sz="2600" dirty="0"/>
              <a:t> and </a:t>
            </a:r>
            <a:r>
              <a:rPr lang="en-US" sz="2600" b="1" dirty="0"/>
              <a:t>C</a:t>
            </a:r>
            <a:r>
              <a:rPr lang="en-US" sz="2600" dirty="0"/>
              <a:t> – the number of rows and columns in the matrix</a:t>
            </a:r>
          </a:p>
          <a:p>
            <a:r>
              <a:rPr lang="en-US" sz="2600" dirty="0"/>
              <a:t>If the number does not appear in the matrix, print </a:t>
            </a:r>
            <a:r>
              <a:rPr lang="en-US" sz="2600" b="1" dirty="0">
                <a:solidFill>
                  <a:schemeClr val="bg1"/>
                </a:solidFill>
              </a:rPr>
              <a:t>"not found"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Positions Of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67262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0316" y="1289701"/>
            <a:ext cx="11606213" cy="529321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</p:spTree>
    <p:extLst>
      <p:ext uri="{BB962C8B-B14F-4D97-AF65-F5344CB8AC3E}">
        <p14:creationId xmlns:p14="http://schemas.microsoft.com/office/powerpoint/2010/main" val="26727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3648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134" y="1225689"/>
            <a:ext cx="10820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872199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05668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235673"/>
          </a:xfrm>
        </p:spPr>
        <p:txBody>
          <a:bodyPr>
            <a:normAutofit/>
          </a:bodyPr>
          <a:lstStyle/>
          <a:p>
            <a:r>
              <a:rPr lang="en-US" dirty="0"/>
              <a:t>Arrays in Java</a:t>
            </a:r>
          </a:p>
          <a:p>
            <a:r>
              <a:rPr lang="en-US" dirty="0"/>
              <a:t>What is Multidimensional Array?</a:t>
            </a:r>
          </a:p>
          <a:p>
            <a:r>
              <a:rPr lang="en-US" dirty="0"/>
              <a:t>Declaring and Creating </a:t>
            </a:r>
            <a:br>
              <a:rPr lang="bg-BG" dirty="0"/>
            </a:br>
            <a:r>
              <a:rPr lang="en-US" dirty="0"/>
              <a:t>Multidimensional Arrays</a:t>
            </a:r>
          </a:p>
          <a:p>
            <a:r>
              <a:rPr lang="en-US" dirty="0"/>
              <a:t>Initializing Multidimensional Arrays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Reading a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Find the biggest </a:t>
            </a:r>
            <a:r>
              <a:rPr lang="en-US" sz="2800" b="1" dirty="0">
                <a:solidFill>
                  <a:schemeClr val="bg1"/>
                </a:solidFill>
              </a:rPr>
              <a:t>sum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 the result in form of a new matrix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Maximum Sum of 2x2 Submatrix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1416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379406" y="5152103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Maximum Sum of 2x2 Submatrix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489666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1"/>
                </a:solidFill>
              </a:rPr>
              <a:t>What is Multidimensional Array?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Arrays can have more than one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1"/>
                </a:solidFill>
              </a:rPr>
              <a:t>Declaring and Creating Multidimensional Arrays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Initializing Multidimensional Arrays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4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55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</p:spTree>
    <p:extLst>
      <p:ext uri="{BB962C8B-B14F-4D97-AF65-F5344CB8AC3E}">
        <p14:creationId xmlns:p14="http://schemas.microsoft.com/office/powerpoint/2010/main" val="15015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318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20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int[3][4];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</p:spTree>
    <p:extLst>
      <p:ext uri="{BB962C8B-B14F-4D97-AF65-F5344CB8AC3E}">
        <p14:creationId xmlns:p14="http://schemas.microsoft.com/office/powerpoint/2010/main" val="54321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2101403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06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1317</TotalTime>
  <Words>1767</Words>
  <Application>Microsoft Office PowerPoint</Application>
  <PresentationFormat>Widescreen</PresentationFormat>
  <Paragraphs>299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Content</vt:lpstr>
      <vt:lpstr>Have a Question?</vt:lpstr>
      <vt:lpstr>PowerPoint Presentation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https://softuni.bg/courses/java-advanced</dc:description>
  <cp:lastModifiedBy>Slavi Kapsalov</cp:lastModifiedBy>
  <cp:revision>116</cp:revision>
  <dcterms:created xsi:type="dcterms:W3CDTF">2018-12-05T19:36:48Z</dcterms:created>
  <dcterms:modified xsi:type="dcterms:W3CDTF">2019-05-14T23:35:45Z</dcterms:modified>
  <cp:category>programming;computer programming;software development;web development</cp:category>
</cp:coreProperties>
</file>