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4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A6E63B-C90F-4DC4-8F10-B4F0F37F1C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E480AA-1171-4BC8-9344-80C9DA9D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63B-C90F-4DC4-8F10-B4F0F37F1C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0AA-1171-4BC8-9344-80C9DA9D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63B-C90F-4DC4-8F10-B4F0F37F1C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0AA-1171-4BC8-9344-80C9DA9D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63B-C90F-4DC4-8F10-B4F0F37F1C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0AA-1171-4BC8-9344-80C9DA9D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5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63B-C90F-4DC4-8F10-B4F0F37F1C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0AA-1171-4BC8-9344-80C9DA9D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63B-C90F-4DC4-8F10-B4F0F37F1C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0AA-1171-4BC8-9344-80C9DA9D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63B-C90F-4DC4-8F10-B4F0F37F1C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0AA-1171-4BC8-9344-80C9DA9D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0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63B-C90F-4DC4-8F10-B4F0F37F1C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0AA-1171-4BC8-9344-80C9DA9D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63B-C90F-4DC4-8F10-B4F0F37F1C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80AA-1171-4BC8-9344-80C9DA9D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E63B-C90F-4DC4-8F10-B4F0F37F1C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4E480AA-1171-4BC8-9344-80C9DA9D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A6E63B-C90F-4DC4-8F10-B4F0F37F1C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E480AA-1171-4BC8-9344-80C9DA9D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82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FA6E63B-C90F-4DC4-8F10-B4F0F37F1C1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4E480AA-1171-4BC8-9344-80C9DA9D2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CaseStudy2DDS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Neddy Nyatome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General approach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Findings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88" y="1717253"/>
            <a:ext cx="64008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n = 870 , </a:t>
            </a:r>
            <a:r>
              <a:rPr lang="en-US" dirty="0" err="1" smtClean="0"/>
              <a:t>var</a:t>
            </a:r>
            <a:r>
              <a:rPr lang="en-US" dirty="0" smtClean="0"/>
              <a:t> = 36 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tidying </a:t>
            </a:r>
          </a:p>
          <a:p>
            <a:pPr marL="457200" indent="-457200">
              <a:buAutoNum type="arabicPeriod"/>
            </a:pPr>
            <a:r>
              <a:rPr lang="en-US" dirty="0" smtClean="0"/>
              <a:t>Attrition = 16% of employees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996" y="205333"/>
            <a:ext cx="5643519" cy="637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Job role = Highest attrition </a:t>
            </a:r>
          </a:p>
          <a:p>
            <a:r>
              <a:rPr lang="en-US" dirty="0" smtClean="0"/>
              <a:t>2. New employees </a:t>
            </a:r>
          </a:p>
          <a:p>
            <a:r>
              <a:rPr lang="en-US" dirty="0" smtClean="0"/>
              <a:t>3. Promotion</a:t>
            </a:r>
          </a:p>
          <a:p>
            <a:r>
              <a:rPr lang="en-US" dirty="0" smtClean="0"/>
              <a:t>4. Stock Option level </a:t>
            </a:r>
          </a:p>
          <a:p>
            <a:r>
              <a:rPr lang="en-US" dirty="0" smtClean="0"/>
              <a:t>5. More Education</a:t>
            </a:r>
            <a:endParaRPr lang="en-US" dirty="0"/>
          </a:p>
          <a:p>
            <a:r>
              <a:rPr lang="en-US" b="1" dirty="0" smtClean="0"/>
              <a:t>Top 3 factors: </a:t>
            </a:r>
          </a:p>
          <a:p>
            <a:r>
              <a:rPr lang="en-US" dirty="0"/>
              <a:t>1. Job level</a:t>
            </a:r>
          </a:p>
          <a:p>
            <a:r>
              <a:rPr lang="en-US" dirty="0"/>
              <a:t>2. Stock Option Level 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YearsAtCompany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826" y="1784248"/>
            <a:ext cx="6694542" cy="29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091193"/>
            <a:ext cx="10753725" cy="376618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KNN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Regression Model -&gt; To predict Monthly income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02" y="3173278"/>
            <a:ext cx="5222160" cy="34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91</TotalTime>
  <Words>75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CaseStudy2DDS</vt:lpstr>
      <vt:lpstr>Objectives </vt:lpstr>
      <vt:lpstr>The dataset </vt:lpstr>
      <vt:lpstr>Findings </vt:lpstr>
      <vt:lpstr>Models </vt:lpstr>
    </vt:vector>
  </TitlesOfParts>
  <Company>AMGH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CaseStudy2DDS</dc:title>
  <dc:creator>Nedy Nyatome</dc:creator>
  <cp:lastModifiedBy>Nedy Nyatome</cp:lastModifiedBy>
  <cp:revision>7</cp:revision>
  <dcterms:created xsi:type="dcterms:W3CDTF">2020-04-19T03:26:31Z</dcterms:created>
  <dcterms:modified xsi:type="dcterms:W3CDTF">2020-04-19T04:57:51Z</dcterms:modified>
</cp:coreProperties>
</file>