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2" r:id="rId4"/>
  </p:sldMasterIdLst>
  <p:notesMasterIdLst>
    <p:notesMasterId r:id="rId22"/>
  </p:notesMasterIdLst>
  <p:handoutMasterIdLst>
    <p:handoutMasterId r:id="rId23"/>
  </p:handoutMasterIdLst>
  <p:sldIdLst>
    <p:sldId id="256" r:id="rId5"/>
    <p:sldId id="286" r:id="rId6"/>
    <p:sldId id="299" r:id="rId7"/>
    <p:sldId id="301" r:id="rId8"/>
    <p:sldId id="302" r:id="rId9"/>
    <p:sldId id="303" r:id="rId10"/>
    <p:sldId id="304" r:id="rId11"/>
    <p:sldId id="289" r:id="rId12"/>
    <p:sldId id="290" r:id="rId13"/>
    <p:sldId id="305" r:id="rId14"/>
    <p:sldId id="306" r:id="rId15"/>
    <p:sldId id="298" r:id="rId16"/>
    <p:sldId id="308" r:id="rId17"/>
    <p:sldId id="309" r:id="rId18"/>
    <p:sldId id="310" r:id="rId19"/>
    <p:sldId id="311" r:id="rId20"/>
    <p:sldId id="29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167885-A8DF-415A-A91C-916CEFC9582E}">
          <p14:sldIdLst>
            <p14:sldId id="256"/>
            <p14:sldId id="286"/>
            <p14:sldId id="299"/>
            <p14:sldId id="301"/>
            <p14:sldId id="302"/>
            <p14:sldId id="303"/>
            <p14:sldId id="304"/>
            <p14:sldId id="289"/>
          </p14:sldIdLst>
        </p14:section>
        <p14:section name="Untitled Section" id="{C5FF8C0C-DC15-445F-8D1A-61A387299CF7}">
          <p14:sldIdLst>
            <p14:sldId id="290"/>
            <p14:sldId id="305"/>
            <p14:sldId id="306"/>
            <p14:sldId id="298"/>
            <p14:sldId id="308"/>
            <p14:sldId id="309"/>
            <p14:sldId id="310"/>
            <p14:sldId id="311"/>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varScale="1">
        <p:scale>
          <a:sx n="59" d="100"/>
          <a:sy n="59" d="100"/>
        </p:scale>
        <p:origin x="964" y="4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nedimma Offiah" userId="d6db365a945ca3d6" providerId="LiveId" clId="{31B7BC0C-0915-413D-B85A-6C1BC1D5B353}"/>
    <pc:docChg chg="undo custSel addSld delSld modSld sldOrd modMainMaster addSection delSection modSection">
      <pc:chgData name="Nnedimma Offiah" userId="d6db365a945ca3d6" providerId="LiveId" clId="{31B7BC0C-0915-413D-B85A-6C1BC1D5B353}" dt="2024-09-20T10:42:11.426" v="7858" actId="1076"/>
      <pc:docMkLst>
        <pc:docMk/>
      </pc:docMkLst>
      <pc:sldChg chg="modSp mod">
        <pc:chgData name="Nnedimma Offiah" userId="d6db365a945ca3d6" providerId="LiveId" clId="{31B7BC0C-0915-413D-B85A-6C1BC1D5B353}" dt="2024-09-20T09:39:37.407" v="7055" actId="14100"/>
        <pc:sldMkLst>
          <pc:docMk/>
          <pc:sldMk cId="2259308896" sldId="256"/>
        </pc:sldMkLst>
        <pc:spChg chg="mod">
          <ac:chgData name="Nnedimma Offiah" userId="d6db365a945ca3d6" providerId="LiveId" clId="{31B7BC0C-0915-413D-B85A-6C1BC1D5B353}" dt="2024-09-20T09:39:37.407" v="7055" actId="14100"/>
          <ac:spMkLst>
            <pc:docMk/>
            <pc:sldMk cId="2259308896" sldId="256"/>
            <ac:spMk id="2" creationId="{51DF3D98-3C30-4CFC-8643-C81E829C8C25}"/>
          </ac:spMkLst>
        </pc:spChg>
      </pc:sldChg>
      <pc:sldChg chg="delSp modSp del mod">
        <pc:chgData name="Nnedimma Offiah" userId="d6db365a945ca3d6" providerId="LiveId" clId="{31B7BC0C-0915-413D-B85A-6C1BC1D5B353}" dt="2024-09-18T14:12:15.442" v="3210" actId="2696"/>
        <pc:sldMkLst>
          <pc:docMk/>
          <pc:sldMk cId="1325608595" sldId="257"/>
        </pc:sldMkLst>
        <pc:spChg chg="del mod">
          <ac:chgData name="Nnedimma Offiah" userId="d6db365a945ca3d6" providerId="LiveId" clId="{31B7BC0C-0915-413D-B85A-6C1BC1D5B353}" dt="2024-09-18T09:58:09.711" v="6" actId="478"/>
          <ac:spMkLst>
            <pc:docMk/>
            <pc:sldMk cId="1325608595" sldId="257"/>
            <ac:spMk id="2" creationId="{912DF434-28DB-4621-A497-D62C41CE0419}"/>
          </ac:spMkLst>
        </pc:spChg>
        <pc:spChg chg="mod">
          <ac:chgData name="Nnedimma Offiah" userId="d6db365a945ca3d6" providerId="LiveId" clId="{31B7BC0C-0915-413D-B85A-6C1BC1D5B353}" dt="2024-09-18T13:22:51.088" v="2047" actId="27636"/>
          <ac:spMkLst>
            <pc:docMk/>
            <pc:sldMk cId="1325608595" sldId="257"/>
            <ac:spMk id="3" creationId="{22788C46-D0BC-4307-AE55-7601A139E7CB}"/>
          </ac:spMkLst>
        </pc:spChg>
      </pc:sldChg>
      <pc:sldChg chg="addSp delSp modSp mod ord">
        <pc:chgData name="Nnedimma Offiah" userId="d6db365a945ca3d6" providerId="LiveId" clId="{31B7BC0C-0915-413D-B85A-6C1BC1D5B353}" dt="2024-09-20T09:39:48.103" v="7056" actId="20577"/>
        <pc:sldMkLst>
          <pc:docMk/>
          <pc:sldMk cId="3662677160" sldId="286"/>
        </pc:sldMkLst>
        <pc:spChg chg="mod">
          <ac:chgData name="Nnedimma Offiah" userId="d6db365a945ca3d6" providerId="LiveId" clId="{31B7BC0C-0915-413D-B85A-6C1BC1D5B353}" dt="2024-09-20T09:39:48.103" v="7056" actId="20577"/>
          <ac:spMkLst>
            <pc:docMk/>
            <pc:sldMk cId="3662677160" sldId="286"/>
            <ac:spMk id="2" creationId="{6F148DD4-4828-CE87-0C5C-42BE175E8DA5}"/>
          </ac:spMkLst>
        </pc:spChg>
        <pc:spChg chg="add del mod">
          <ac:chgData name="Nnedimma Offiah" userId="d6db365a945ca3d6" providerId="LiveId" clId="{31B7BC0C-0915-413D-B85A-6C1BC1D5B353}" dt="2024-09-18T10:43:11.682" v="696" actId="478"/>
          <ac:spMkLst>
            <pc:docMk/>
            <pc:sldMk cId="3662677160" sldId="286"/>
            <ac:spMk id="4" creationId="{7A4F61F1-1DA8-3C3E-27E0-EBF32981329C}"/>
          </ac:spMkLst>
        </pc:spChg>
        <pc:picChg chg="del">
          <ac:chgData name="Nnedimma Offiah" userId="d6db365a945ca3d6" providerId="LiveId" clId="{31B7BC0C-0915-413D-B85A-6C1BC1D5B353}" dt="2024-09-18T10:43:06.218" v="695" actId="478"/>
          <ac:picMkLst>
            <pc:docMk/>
            <pc:sldMk cId="3662677160" sldId="286"/>
            <ac:picMk id="10" creationId="{FCA2FB5B-570E-D181-A4B1-1DCB61C08948}"/>
          </ac:picMkLst>
        </pc:picChg>
      </pc:sldChg>
      <pc:sldChg chg="modSp del">
        <pc:chgData name="Nnedimma Offiah" userId="d6db365a945ca3d6" providerId="LiveId" clId="{31B7BC0C-0915-413D-B85A-6C1BC1D5B353}" dt="2024-09-18T14:12:24.827" v="3211" actId="2696"/>
        <pc:sldMkLst>
          <pc:docMk/>
          <pc:sldMk cId="779750606" sldId="288"/>
        </pc:sldMkLst>
        <pc:spChg chg="mod">
          <ac:chgData name="Nnedimma Offiah" userId="d6db365a945ca3d6" providerId="LiveId" clId="{31B7BC0C-0915-413D-B85A-6C1BC1D5B353}" dt="2024-09-18T13:24:30.539" v="2628"/>
          <ac:spMkLst>
            <pc:docMk/>
            <pc:sldMk cId="779750606" sldId="288"/>
            <ac:spMk id="2" creationId="{E3CEE190-899A-46D2-989D-C4BC6A46F946}"/>
          </ac:spMkLst>
        </pc:spChg>
        <pc:spChg chg="mod">
          <ac:chgData name="Nnedimma Offiah" userId="d6db365a945ca3d6" providerId="LiveId" clId="{31B7BC0C-0915-413D-B85A-6C1BC1D5B353}" dt="2024-09-18T13:24:30.539" v="2628"/>
          <ac:spMkLst>
            <pc:docMk/>
            <pc:sldMk cId="779750606" sldId="288"/>
            <ac:spMk id="3" creationId="{26BC9DE8-A5CC-4BE1-0DE5-CB15D01A7919}"/>
          </ac:spMkLst>
        </pc:spChg>
        <pc:picChg chg="mod">
          <ac:chgData name="Nnedimma Offiah" userId="d6db365a945ca3d6" providerId="LiveId" clId="{31B7BC0C-0915-413D-B85A-6C1BC1D5B353}" dt="2024-09-18T13:24:30.539" v="2628"/>
          <ac:picMkLst>
            <pc:docMk/>
            <pc:sldMk cId="779750606" sldId="288"/>
            <ac:picMk id="17" creationId="{2ECBBDA4-D2C1-0F46-BA36-5967266F87AD}"/>
          </ac:picMkLst>
        </pc:picChg>
      </pc:sldChg>
      <pc:sldChg chg="modSp mod">
        <pc:chgData name="Nnedimma Offiah" userId="d6db365a945ca3d6" providerId="LiveId" clId="{31B7BC0C-0915-413D-B85A-6C1BC1D5B353}" dt="2024-09-18T14:16:35.366" v="3275" actId="255"/>
        <pc:sldMkLst>
          <pc:docMk/>
          <pc:sldMk cId="2529338794" sldId="289"/>
        </pc:sldMkLst>
        <pc:spChg chg="mod">
          <ac:chgData name="Nnedimma Offiah" userId="d6db365a945ca3d6" providerId="LiveId" clId="{31B7BC0C-0915-413D-B85A-6C1BC1D5B353}" dt="2024-09-18T14:16:35.366" v="3275" actId="255"/>
          <ac:spMkLst>
            <pc:docMk/>
            <pc:sldMk cId="2529338794" sldId="289"/>
            <ac:spMk id="3" creationId="{DAF7743C-9A64-6DD7-26EC-7870E2484D2F}"/>
          </ac:spMkLst>
        </pc:spChg>
        <pc:spChg chg="mod">
          <ac:chgData name="Nnedimma Offiah" userId="d6db365a945ca3d6" providerId="LiveId" clId="{31B7BC0C-0915-413D-B85A-6C1BC1D5B353}" dt="2024-09-18T14:13:41.321" v="3246" actId="20577"/>
          <ac:spMkLst>
            <pc:docMk/>
            <pc:sldMk cId="2529338794" sldId="289"/>
            <ac:spMk id="5" creationId="{7FF5EE67-DE83-C00F-F31C-58A2B46234DB}"/>
          </ac:spMkLst>
        </pc:spChg>
      </pc:sldChg>
      <pc:sldChg chg="addSp delSp modSp add del mod">
        <pc:chgData name="Nnedimma Offiah" userId="d6db365a945ca3d6" providerId="LiveId" clId="{31B7BC0C-0915-413D-B85A-6C1BC1D5B353}" dt="2024-09-19T05:47:58.883" v="4837" actId="47"/>
        <pc:sldMkLst>
          <pc:docMk/>
          <pc:sldMk cId="1265939620" sldId="290"/>
        </pc:sldMkLst>
        <pc:spChg chg="mod">
          <ac:chgData name="Nnedimma Offiah" userId="d6db365a945ca3d6" providerId="LiveId" clId="{31B7BC0C-0915-413D-B85A-6C1BC1D5B353}" dt="2024-09-18T15:11:54.875" v="4500" actId="20577"/>
          <ac:spMkLst>
            <pc:docMk/>
            <pc:sldMk cId="1265939620" sldId="290"/>
            <ac:spMk id="3" creationId="{D1455C0B-19FB-954B-532A-0A68CAC4E0E4}"/>
          </ac:spMkLst>
        </pc:spChg>
        <pc:spChg chg="del mod">
          <ac:chgData name="Nnedimma Offiah" userId="d6db365a945ca3d6" providerId="LiveId" clId="{31B7BC0C-0915-413D-B85A-6C1BC1D5B353}" dt="2024-09-18T14:17:35.420" v="3282" actId="478"/>
          <ac:spMkLst>
            <pc:docMk/>
            <pc:sldMk cId="1265939620" sldId="290"/>
            <ac:spMk id="4" creationId="{DBA34351-9D9C-8C32-5CC0-3F19A1CAC037}"/>
          </ac:spMkLst>
        </pc:spChg>
        <pc:spChg chg="add del mod">
          <ac:chgData name="Nnedimma Offiah" userId="d6db365a945ca3d6" providerId="LiveId" clId="{31B7BC0C-0915-413D-B85A-6C1BC1D5B353}" dt="2024-09-18T14:17:39.164" v="3283" actId="478"/>
          <ac:spMkLst>
            <pc:docMk/>
            <pc:sldMk cId="1265939620" sldId="290"/>
            <ac:spMk id="5" creationId="{A5261E89-6251-62DB-9DC7-0CDD45F176F7}"/>
          </ac:spMkLst>
        </pc:spChg>
        <pc:spChg chg="del mod">
          <ac:chgData name="Nnedimma Offiah" userId="d6db365a945ca3d6" providerId="LiveId" clId="{31B7BC0C-0915-413D-B85A-6C1BC1D5B353}" dt="2024-09-18T14:17:48.878" v="3286" actId="478"/>
          <ac:spMkLst>
            <pc:docMk/>
            <pc:sldMk cId="1265939620" sldId="290"/>
            <ac:spMk id="6" creationId="{EDF9E134-98AA-3ECE-E40A-180C85ACD7D5}"/>
          </ac:spMkLst>
        </pc:spChg>
        <pc:spChg chg="add del mod">
          <ac:chgData name="Nnedimma Offiah" userId="d6db365a945ca3d6" providerId="LiveId" clId="{31B7BC0C-0915-413D-B85A-6C1BC1D5B353}" dt="2024-09-18T14:17:55.663" v="3287" actId="478"/>
          <ac:spMkLst>
            <pc:docMk/>
            <pc:sldMk cId="1265939620" sldId="290"/>
            <ac:spMk id="8" creationId="{55062C02-6573-F91F-11B6-6822ABEF04C3}"/>
          </ac:spMkLst>
        </pc:spChg>
      </pc:sldChg>
      <pc:sldChg chg="modSp del mod">
        <pc:chgData name="Nnedimma Offiah" userId="d6db365a945ca3d6" providerId="LiveId" clId="{31B7BC0C-0915-413D-B85A-6C1BC1D5B353}" dt="2024-09-18T14:42:16.232" v="3970" actId="2696"/>
        <pc:sldMkLst>
          <pc:docMk/>
          <pc:sldMk cId="2652102883" sldId="291"/>
        </pc:sldMkLst>
        <pc:spChg chg="mod">
          <ac:chgData name="Nnedimma Offiah" userId="d6db365a945ca3d6" providerId="LiveId" clId="{31B7BC0C-0915-413D-B85A-6C1BC1D5B353}" dt="2024-09-18T13:24:30.539" v="2628"/>
          <ac:spMkLst>
            <pc:docMk/>
            <pc:sldMk cId="2652102883" sldId="291"/>
            <ac:spMk id="3" creationId="{D1455C0B-19FB-954B-532A-0A68CAC4E0E4}"/>
          </ac:spMkLst>
        </pc:spChg>
        <pc:spChg chg="mod">
          <ac:chgData name="Nnedimma Offiah" userId="d6db365a945ca3d6" providerId="LiveId" clId="{31B7BC0C-0915-413D-B85A-6C1BC1D5B353}" dt="2024-09-18T13:24:30.539" v="2628"/>
          <ac:spMkLst>
            <pc:docMk/>
            <pc:sldMk cId="2652102883" sldId="291"/>
            <ac:spMk id="4" creationId="{DBA34351-9D9C-8C32-5CC0-3F19A1CAC037}"/>
          </ac:spMkLst>
        </pc:spChg>
        <pc:spChg chg="mod">
          <ac:chgData name="Nnedimma Offiah" userId="d6db365a945ca3d6" providerId="LiveId" clId="{31B7BC0C-0915-413D-B85A-6C1BC1D5B353}" dt="2024-09-18T13:24:30.539" v="2628"/>
          <ac:spMkLst>
            <pc:docMk/>
            <pc:sldMk cId="2652102883" sldId="291"/>
            <ac:spMk id="6" creationId="{64CFB73D-B7C9-A177-04F3-E48E841A875E}"/>
          </ac:spMkLst>
        </pc:spChg>
      </pc:sldChg>
      <pc:sldChg chg="modSp del">
        <pc:chgData name="Nnedimma Offiah" userId="d6db365a945ca3d6" providerId="LiveId" clId="{31B7BC0C-0915-413D-B85A-6C1BC1D5B353}" dt="2024-09-18T14:42:21.787" v="3971" actId="2696"/>
        <pc:sldMkLst>
          <pc:docMk/>
          <pc:sldMk cId="362649583" sldId="292"/>
        </pc:sldMkLst>
        <pc:spChg chg="mod">
          <ac:chgData name="Nnedimma Offiah" userId="d6db365a945ca3d6" providerId="LiveId" clId="{31B7BC0C-0915-413D-B85A-6C1BC1D5B353}" dt="2024-09-18T13:24:30.539" v="2628"/>
          <ac:spMkLst>
            <pc:docMk/>
            <pc:sldMk cId="362649583" sldId="292"/>
            <ac:spMk id="2" creationId="{E97EF58C-138C-55F4-DA77-4C3F06C81A1C}"/>
          </ac:spMkLst>
        </pc:spChg>
        <pc:spChg chg="mod">
          <ac:chgData name="Nnedimma Offiah" userId="d6db365a945ca3d6" providerId="LiveId" clId="{31B7BC0C-0915-413D-B85A-6C1BC1D5B353}" dt="2024-09-18T13:24:30.539" v="2628"/>
          <ac:spMkLst>
            <pc:docMk/>
            <pc:sldMk cId="362649583" sldId="292"/>
            <ac:spMk id="3" creationId="{9B5DDE7C-335B-FD23-E1E6-CDCB99B7878C}"/>
          </ac:spMkLst>
        </pc:spChg>
        <pc:picChg chg="mod">
          <ac:chgData name="Nnedimma Offiah" userId="d6db365a945ca3d6" providerId="LiveId" clId="{31B7BC0C-0915-413D-B85A-6C1BC1D5B353}" dt="2024-09-18T13:24:30.539" v="2628"/>
          <ac:picMkLst>
            <pc:docMk/>
            <pc:sldMk cId="362649583" sldId="292"/>
            <ac:picMk id="25" creationId="{E57751D1-D655-B1C0-2407-A8826F551024}"/>
          </ac:picMkLst>
        </pc:picChg>
      </pc:sldChg>
      <pc:sldChg chg="modSp add del mod">
        <pc:chgData name="Nnedimma Offiah" userId="d6db365a945ca3d6" providerId="LiveId" clId="{31B7BC0C-0915-413D-B85A-6C1BC1D5B353}" dt="2024-09-19T06:01:56.434" v="5362" actId="2696"/>
        <pc:sldMkLst>
          <pc:docMk/>
          <pc:sldMk cId="853261029" sldId="294"/>
        </pc:sldMkLst>
        <pc:spChg chg="mod">
          <ac:chgData name="Nnedimma Offiah" userId="d6db365a945ca3d6" providerId="LiveId" clId="{31B7BC0C-0915-413D-B85A-6C1BC1D5B353}" dt="2024-09-18T13:24:30.539" v="2628"/>
          <ac:spMkLst>
            <pc:docMk/>
            <pc:sldMk cId="853261029" sldId="294"/>
            <ac:spMk id="2" creationId="{97DC00FF-6B42-7D84-7831-AACC4E189E93}"/>
          </ac:spMkLst>
        </pc:spChg>
        <pc:spChg chg="mod">
          <ac:chgData name="Nnedimma Offiah" userId="d6db365a945ca3d6" providerId="LiveId" clId="{31B7BC0C-0915-413D-B85A-6C1BC1D5B353}" dt="2024-09-18T13:24:30.539" v="2628"/>
          <ac:spMkLst>
            <pc:docMk/>
            <pc:sldMk cId="853261029" sldId="294"/>
            <ac:spMk id="4" creationId="{DE5C7B5A-A5C3-15D4-DF71-B692D28942FC}"/>
          </ac:spMkLst>
        </pc:spChg>
        <pc:spChg chg="mod">
          <ac:chgData name="Nnedimma Offiah" userId="d6db365a945ca3d6" providerId="LiveId" clId="{31B7BC0C-0915-413D-B85A-6C1BC1D5B353}" dt="2024-09-18T13:24:30.539" v="2628"/>
          <ac:spMkLst>
            <pc:docMk/>
            <pc:sldMk cId="853261029" sldId="294"/>
            <ac:spMk id="7" creationId="{CC7FC500-BBFB-3AA4-BEDE-038CB94FFF61}"/>
          </ac:spMkLst>
        </pc:spChg>
      </pc:sldChg>
      <pc:sldChg chg="modSp del">
        <pc:chgData name="Nnedimma Offiah" userId="d6db365a945ca3d6" providerId="LiveId" clId="{31B7BC0C-0915-413D-B85A-6C1BC1D5B353}" dt="2024-09-18T14:42:28.989" v="3972" actId="2696"/>
        <pc:sldMkLst>
          <pc:docMk/>
          <pc:sldMk cId="907915534" sldId="295"/>
        </pc:sldMkLst>
        <pc:spChg chg="mod">
          <ac:chgData name="Nnedimma Offiah" userId="d6db365a945ca3d6" providerId="LiveId" clId="{31B7BC0C-0915-413D-B85A-6C1BC1D5B353}" dt="2024-09-18T13:24:30.539" v="2628"/>
          <ac:spMkLst>
            <pc:docMk/>
            <pc:sldMk cId="907915534" sldId="295"/>
            <ac:spMk id="2" creationId="{6FE02FA0-5805-E9D5-E5A1-5B4B485CB096}"/>
          </ac:spMkLst>
        </pc:spChg>
        <pc:spChg chg="mod">
          <ac:chgData name="Nnedimma Offiah" userId="d6db365a945ca3d6" providerId="LiveId" clId="{31B7BC0C-0915-413D-B85A-6C1BC1D5B353}" dt="2024-09-18T13:24:30.539" v="2628"/>
          <ac:spMkLst>
            <pc:docMk/>
            <pc:sldMk cId="907915534" sldId="295"/>
            <ac:spMk id="4" creationId="{EAE9A705-E123-1C6C-EC93-CEE377B741CC}"/>
          </ac:spMkLst>
        </pc:spChg>
      </pc:sldChg>
      <pc:sldChg chg="modSp add del mod">
        <pc:chgData name="Nnedimma Offiah" userId="d6db365a945ca3d6" providerId="LiveId" clId="{31B7BC0C-0915-413D-B85A-6C1BC1D5B353}" dt="2024-09-19T06:52:58.237" v="7052" actId="20577"/>
        <pc:sldMkLst>
          <pc:docMk/>
          <pc:sldMk cId="1609673525" sldId="296"/>
        </pc:sldMkLst>
        <pc:spChg chg="mod">
          <ac:chgData name="Nnedimma Offiah" userId="d6db365a945ca3d6" providerId="LiveId" clId="{31B7BC0C-0915-413D-B85A-6C1BC1D5B353}" dt="2024-09-19T06:52:58.237" v="7052" actId="20577"/>
          <ac:spMkLst>
            <pc:docMk/>
            <pc:sldMk cId="1609673525" sldId="296"/>
            <ac:spMk id="5" creationId="{67BB04B7-47A4-741B-59E0-F0E6F2126E8F}"/>
          </ac:spMkLst>
        </pc:spChg>
        <pc:spChg chg="mod">
          <ac:chgData name="Nnedimma Offiah" userId="d6db365a945ca3d6" providerId="LiveId" clId="{31B7BC0C-0915-413D-B85A-6C1BC1D5B353}" dt="2024-09-18T13:24:30.539" v="2628"/>
          <ac:spMkLst>
            <pc:docMk/>
            <pc:sldMk cId="1609673525" sldId="296"/>
            <ac:spMk id="7" creationId="{81C753FD-96EC-101A-B8A4-5F69A189BEF4}"/>
          </ac:spMkLst>
        </pc:spChg>
      </pc:sldChg>
      <pc:sldChg chg="modSp del mod">
        <pc:chgData name="Nnedimma Offiah" userId="d6db365a945ca3d6" providerId="LiveId" clId="{31B7BC0C-0915-413D-B85A-6C1BC1D5B353}" dt="2024-09-18T14:17:21.890" v="3281" actId="2696"/>
        <pc:sldMkLst>
          <pc:docMk/>
          <pc:sldMk cId="4117153350" sldId="297"/>
        </pc:sldMkLst>
        <pc:spChg chg="mod">
          <ac:chgData name="Nnedimma Offiah" userId="d6db365a945ca3d6" providerId="LiveId" clId="{31B7BC0C-0915-413D-B85A-6C1BC1D5B353}" dt="2024-09-18T14:16:58.132" v="3279" actId="27636"/>
          <ac:spMkLst>
            <pc:docMk/>
            <pc:sldMk cId="4117153350" sldId="297"/>
            <ac:spMk id="2" creationId="{12EAA093-E00B-31E9-0A13-71142E30E57C}"/>
          </ac:spMkLst>
        </pc:spChg>
        <pc:spChg chg="mod">
          <ac:chgData name="Nnedimma Offiah" userId="d6db365a945ca3d6" providerId="LiveId" clId="{31B7BC0C-0915-413D-B85A-6C1BC1D5B353}" dt="2024-09-18T14:17:10.344" v="3280" actId="14100"/>
          <ac:spMkLst>
            <pc:docMk/>
            <pc:sldMk cId="4117153350" sldId="297"/>
            <ac:spMk id="3" creationId="{C62C8177-F0B6-B02C-3682-183D8307E999}"/>
          </ac:spMkLst>
        </pc:spChg>
      </pc:sldChg>
      <pc:sldChg chg="addSp delSp modSp add del mod">
        <pc:chgData name="Nnedimma Offiah" userId="d6db365a945ca3d6" providerId="LiveId" clId="{31B7BC0C-0915-413D-B85A-6C1BC1D5B353}" dt="2024-09-19T06:15:01.770" v="5894" actId="20577"/>
        <pc:sldMkLst>
          <pc:docMk/>
          <pc:sldMk cId="1678163377" sldId="298"/>
        </pc:sldMkLst>
        <pc:spChg chg="del mod">
          <ac:chgData name="Nnedimma Offiah" userId="d6db365a945ca3d6" providerId="LiveId" clId="{31B7BC0C-0915-413D-B85A-6C1BC1D5B353}" dt="2024-09-19T06:04:06.445" v="5488" actId="478"/>
          <ac:spMkLst>
            <pc:docMk/>
            <pc:sldMk cId="1678163377" sldId="298"/>
            <ac:spMk id="2" creationId="{CB00786E-306F-FA21-4F87-81A032C68696}"/>
          </ac:spMkLst>
        </pc:spChg>
        <pc:spChg chg="add del mod">
          <ac:chgData name="Nnedimma Offiah" userId="d6db365a945ca3d6" providerId="LiveId" clId="{31B7BC0C-0915-413D-B85A-6C1BC1D5B353}" dt="2024-09-19T06:04:14.671" v="5489" actId="478"/>
          <ac:spMkLst>
            <pc:docMk/>
            <pc:sldMk cId="1678163377" sldId="298"/>
            <ac:spMk id="5" creationId="{D1A28F7E-8E07-9CA5-3003-064BEA77BD74}"/>
          </ac:spMkLst>
        </pc:spChg>
        <pc:graphicFrameChg chg="mod modGraphic">
          <ac:chgData name="Nnedimma Offiah" userId="d6db365a945ca3d6" providerId="LiveId" clId="{31B7BC0C-0915-413D-B85A-6C1BC1D5B353}" dt="2024-09-19T06:15:01.770" v="5894" actId="20577"/>
          <ac:graphicFrameMkLst>
            <pc:docMk/>
            <pc:sldMk cId="1678163377" sldId="298"/>
            <ac:graphicFrameMk id="4" creationId="{E45D850A-4F58-6F54-953E-5ADC96B2EEB5}"/>
          </ac:graphicFrameMkLst>
        </pc:graphicFrameChg>
      </pc:sldChg>
      <pc:sldChg chg="addSp delSp modSp add mod">
        <pc:chgData name="Nnedimma Offiah" userId="d6db365a945ca3d6" providerId="LiveId" clId="{31B7BC0C-0915-413D-B85A-6C1BC1D5B353}" dt="2024-09-18T13:38:48.944" v="2682" actId="20577"/>
        <pc:sldMkLst>
          <pc:docMk/>
          <pc:sldMk cId="2805226522" sldId="299"/>
        </pc:sldMkLst>
        <pc:spChg chg="add del mod">
          <ac:chgData name="Nnedimma Offiah" userId="d6db365a945ca3d6" providerId="LiveId" clId="{31B7BC0C-0915-413D-B85A-6C1BC1D5B353}" dt="2024-09-18T13:38:48.944" v="2682" actId="20577"/>
          <ac:spMkLst>
            <pc:docMk/>
            <pc:sldMk cId="2805226522" sldId="299"/>
            <ac:spMk id="2" creationId="{6F148DD4-4828-CE87-0C5C-42BE175E8DA5}"/>
          </ac:spMkLst>
        </pc:spChg>
        <pc:spChg chg="add del mod">
          <ac:chgData name="Nnedimma Offiah" userId="d6db365a945ca3d6" providerId="LiveId" clId="{31B7BC0C-0915-413D-B85A-6C1BC1D5B353}" dt="2024-09-18T13:14:44.609" v="1581" actId="478"/>
          <ac:spMkLst>
            <pc:docMk/>
            <pc:sldMk cId="2805226522" sldId="299"/>
            <ac:spMk id="4" creationId="{82F1304C-6734-DB37-7D57-5C981036DB06}"/>
          </ac:spMkLst>
        </pc:spChg>
      </pc:sldChg>
      <pc:sldChg chg="addSp delSp modSp add del mod">
        <pc:chgData name="Nnedimma Offiah" userId="d6db365a945ca3d6" providerId="LiveId" clId="{31B7BC0C-0915-413D-B85A-6C1BC1D5B353}" dt="2024-09-18T13:52:46.597" v="2751" actId="2696"/>
        <pc:sldMkLst>
          <pc:docMk/>
          <pc:sldMk cId="884531274" sldId="300"/>
        </pc:sldMkLst>
        <pc:spChg chg="del mod">
          <ac:chgData name="Nnedimma Offiah" userId="d6db365a945ca3d6" providerId="LiveId" clId="{31B7BC0C-0915-413D-B85A-6C1BC1D5B353}" dt="2024-09-18T13:23:44.479" v="2621" actId="478"/>
          <ac:spMkLst>
            <pc:docMk/>
            <pc:sldMk cId="884531274" sldId="300"/>
            <ac:spMk id="2" creationId="{6F148DD4-4828-CE87-0C5C-42BE175E8DA5}"/>
          </ac:spMkLst>
        </pc:spChg>
        <pc:spChg chg="add del mod">
          <ac:chgData name="Nnedimma Offiah" userId="d6db365a945ca3d6" providerId="LiveId" clId="{31B7BC0C-0915-413D-B85A-6C1BC1D5B353}" dt="2024-09-18T13:23:58.231" v="2622" actId="478"/>
          <ac:spMkLst>
            <pc:docMk/>
            <pc:sldMk cId="884531274" sldId="300"/>
            <ac:spMk id="4" creationId="{F10E1304-3154-FFBB-B569-8F33DA4F20E6}"/>
          </ac:spMkLst>
        </pc:spChg>
        <pc:spChg chg="add del mod">
          <ac:chgData name="Nnedimma Offiah" userId="d6db365a945ca3d6" providerId="LiveId" clId="{31B7BC0C-0915-413D-B85A-6C1BC1D5B353}" dt="2024-09-18T13:25:15.060" v="2633" actId="478"/>
          <ac:spMkLst>
            <pc:docMk/>
            <pc:sldMk cId="884531274" sldId="300"/>
            <ac:spMk id="5" creationId="{F3C399B1-36E9-3A0C-EF69-9A05D0B47AD7}"/>
          </ac:spMkLst>
        </pc:spChg>
      </pc:sldChg>
      <pc:sldChg chg="modSp add mod ord">
        <pc:chgData name="Nnedimma Offiah" userId="d6db365a945ca3d6" providerId="LiveId" clId="{31B7BC0C-0915-413D-B85A-6C1BC1D5B353}" dt="2024-09-18T13:31:43.125" v="2673" actId="20577"/>
        <pc:sldMkLst>
          <pc:docMk/>
          <pc:sldMk cId="2697889368" sldId="301"/>
        </pc:sldMkLst>
        <pc:spChg chg="mod">
          <ac:chgData name="Nnedimma Offiah" userId="d6db365a945ca3d6" providerId="LiveId" clId="{31B7BC0C-0915-413D-B85A-6C1BC1D5B353}" dt="2024-09-18T13:31:43.125" v="2673" actId="20577"/>
          <ac:spMkLst>
            <pc:docMk/>
            <pc:sldMk cId="2697889368" sldId="301"/>
            <ac:spMk id="2" creationId="{6F148DD4-4828-CE87-0C5C-42BE175E8DA5}"/>
          </ac:spMkLst>
        </pc:spChg>
      </pc:sldChg>
      <pc:sldChg chg="modSp add mod">
        <pc:chgData name="Nnedimma Offiah" userId="d6db365a945ca3d6" providerId="LiveId" clId="{31B7BC0C-0915-413D-B85A-6C1BC1D5B353}" dt="2024-09-18T13:34:44.213" v="2678"/>
        <pc:sldMkLst>
          <pc:docMk/>
          <pc:sldMk cId="1750618200" sldId="302"/>
        </pc:sldMkLst>
        <pc:spChg chg="mod">
          <ac:chgData name="Nnedimma Offiah" userId="d6db365a945ca3d6" providerId="LiveId" clId="{31B7BC0C-0915-413D-B85A-6C1BC1D5B353}" dt="2024-09-18T13:34:44.213" v="2678"/>
          <ac:spMkLst>
            <pc:docMk/>
            <pc:sldMk cId="1750618200" sldId="302"/>
            <ac:spMk id="2" creationId="{6F148DD4-4828-CE87-0C5C-42BE175E8DA5}"/>
          </ac:spMkLst>
        </pc:spChg>
      </pc:sldChg>
      <pc:sldChg chg="modSp add mod">
        <pc:chgData name="Nnedimma Offiah" userId="d6db365a945ca3d6" providerId="LiveId" clId="{31B7BC0C-0915-413D-B85A-6C1BC1D5B353}" dt="2024-09-18T13:50:30.678" v="2750" actId="20577"/>
        <pc:sldMkLst>
          <pc:docMk/>
          <pc:sldMk cId="3627182212" sldId="303"/>
        </pc:sldMkLst>
        <pc:spChg chg="mod">
          <ac:chgData name="Nnedimma Offiah" userId="d6db365a945ca3d6" providerId="LiveId" clId="{31B7BC0C-0915-413D-B85A-6C1BC1D5B353}" dt="2024-09-18T13:50:30.678" v="2750" actId="20577"/>
          <ac:spMkLst>
            <pc:docMk/>
            <pc:sldMk cId="3627182212" sldId="303"/>
            <ac:spMk id="2" creationId="{6F148DD4-4828-CE87-0C5C-42BE175E8DA5}"/>
          </ac:spMkLst>
        </pc:spChg>
      </pc:sldChg>
      <pc:sldChg chg="modSp add mod">
        <pc:chgData name="Nnedimma Offiah" userId="d6db365a945ca3d6" providerId="LiveId" clId="{31B7BC0C-0915-413D-B85A-6C1BC1D5B353}" dt="2024-09-18T14:12:00.246" v="3209" actId="20577"/>
        <pc:sldMkLst>
          <pc:docMk/>
          <pc:sldMk cId="1885966418" sldId="304"/>
        </pc:sldMkLst>
        <pc:spChg chg="mod">
          <ac:chgData name="Nnedimma Offiah" userId="d6db365a945ca3d6" providerId="LiveId" clId="{31B7BC0C-0915-413D-B85A-6C1BC1D5B353}" dt="2024-09-18T14:12:00.246" v="3209" actId="20577"/>
          <ac:spMkLst>
            <pc:docMk/>
            <pc:sldMk cId="1885966418" sldId="304"/>
            <ac:spMk id="2" creationId="{6F148DD4-4828-CE87-0C5C-42BE175E8DA5}"/>
          </ac:spMkLst>
        </pc:spChg>
      </pc:sldChg>
      <pc:sldChg chg="modSp add del mod">
        <pc:chgData name="Nnedimma Offiah" userId="d6db365a945ca3d6" providerId="LiveId" clId="{31B7BC0C-0915-413D-B85A-6C1BC1D5B353}" dt="2024-09-19T06:50:31.650" v="6947" actId="20577"/>
        <pc:sldMkLst>
          <pc:docMk/>
          <pc:sldMk cId="2845800550" sldId="305"/>
        </pc:sldMkLst>
        <pc:spChg chg="mod">
          <ac:chgData name="Nnedimma Offiah" userId="d6db365a945ca3d6" providerId="LiveId" clId="{31B7BC0C-0915-413D-B85A-6C1BC1D5B353}" dt="2024-09-19T06:50:31.650" v="6947" actId="20577"/>
          <ac:spMkLst>
            <pc:docMk/>
            <pc:sldMk cId="2845800550" sldId="305"/>
            <ac:spMk id="3" creationId="{D1455C0B-19FB-954B-532A-0A68CAC4E0E4}"/>
          </ac:spMkLst>
        </pc:spChg>
      </pc:sldChg>
      <pc:sldChg chg="modSp add del mod">
        <pc:chgData name="Nnedimma Offiah" userId="d6db365a945ca3d6" providerId="LiveId" clId="{31B7BC0C-0915-413D-B85A-6C1BC1D5B353}" dt="2024-09-19T06:01:32.227" v="5361" actId="20577"/>
        <pc:sldMkLst>
          <pc:docMk/>
          <pc:sldMk cId="1252491681" sldId="306"/>
        </pc:sldMkLst>
        <pc:spChg chg="mod">
          <ac:chgData name="Nnedimma Offiah" userId="d6db365a945ca3d6" providerId="LiveId" clId="{31B7BC0C-0915-413D-B85A-6C1BC1D5B353}" dt="2024-09-19T06:01:32.227" v="5361" actId="20577"/>
          <ac:spMkLst>
            <pc:docMk/>
            <pc:sldMk cId="1252491681" sldId="306"/>
            <ac:spMk id="3" creationId="{D1455C0B-19FB-954B-532A-0A68CAC4E0E4}"/>
          </ac:spMkLst>
        </pc:spChg>
      </pc:sldChg>
      <pc:sldChg chg="add del">
        <pc:chgData name="Nnedimma Offiah" userId="d6db365a945ca3d6" providerId="LiveId" clId="{31B7BC0C-0915-413D-B85A-6C1BC1D5B353}" dt="2024-09-19T06:17:54.052" v="5899" actId="2696"/>
        <pc:sldMkLst>
          <pc:docMk/>
          <pc:sldMk cId="1392003050" sldId="307"/>
        </pc:sldMkLst>
      </pc:sldChg>
      <pc:sldChg chg="modSp add mod ord">
        <pc:chgData name="Nnedimma Offiah" userId="d6db365a945ca3d6" providerId="LiveId" clId="{31B7BC0C-0915-413D-B85A-6C1BC1D5B353}" dt="2024-09-19T06:44:34.016" v="6710" actId="20577"/>
        <pc:sldMkLst>
          <pc:docMk/>
          <pc:sldMk cId="965116154" sldId="308"/>
        </pc:sldMkLst>
        <pc:spChg chg="mod">
          <ac:chgData name="Nnedimma Offiah" userId="d6db365a945ca3d6" providerId="LiveId" clId="{31B7BC0C-0915-413D-B85A-6C1BC1D5B353}" dt="2024-09-19T06:44:34.016" v="6710" actId="20577"/>
          <ac:spMkLst>
            <pc:docMk/>
            <pc:sldMk cId="965116154" sldId="308"/>
            <ac:spMk id="2" creationId="{6F148DD4-4828-CE87-0C5C-42BE175E8DA5}"/>
          </ac:spMkLst>
        </pc:spChg>
      </pc:sldChg>
      <pc:sldChg chg="modSp add mod">
        <pc:chgData name="Nnedimma Offiah" userId="d6db365a945ca3d6" providerId="LiveId" clId="{31B7BC0C-0915-413D-B85A-6C1BC1D5B353}" dt="2024-09-20T10:42:11.426" v="7858" actId="1076"/>
        <pc:sldMkLst>
          <pc:docMk/>
          <pc:sldMk cId="3157151620" sldId="309"/>
        </pc:sldMkLst>
        <pc:spChg chg="mod">
          <ac:chgData name="Nnedimma Offiah" userId="d6db365a945ca3d6" providerId="LiveId" clId="{31B7BC0C-0915-413D-B85A-6C1BC1D5B353}" dt="2024-09-20T10:42:11.426" v="7858" actId="1076"/>
          <ac:spMkLst>
            <pc:docMk/>
            <pc:sldMk cId="3157151620" sldId="309"/>
            <ac:spMk id="2" creationId="{6F148DD4-4828-CE87-0C5C-42BE175E8DA5}"/>
          </ac:spMkLst>
        </pc:spChg>
      </pc:sldChg>
      <pc:sldChg chg="modSp add mod">
        <pc:chgData name="Nnedimma Offiah" userId="d6db365a945ca3d6" providerId="LiveId" clId="{31B7BC0C-0915-413D-B85A-6C1BC1D5B353}" dt="2024-09-20T10:35:34.554" v="7780"/>
        <pc:sldMkLst>
          <pc:docMk/>
          <pc:sldMk cId="86221407" sldId="310"/>
        </pc:sldMkLst>
        <pc:spChg chg="mod">
          <ac:chgData name="Nnedimma Offiah" userId="d6db365a945ca3d6" providerId="LiveId" clId="{31B7BC0C-0915-413D-B85A-6C1BC1D5B353}" dt="2024-09-20T10:35:34.554" v="7780"/>
          <ac:spMkLst>
            <pc:docMk/>
            <pc:sldMk cId="86221407" sldId="310"/>
            <ac:spMk id="2" creationId="{6F148DD4-4828-CE87-0C5C-42BE175E8DA5}"/>
          </ac:spMkLst>
        </pc:spChg>
      </pc:sldChg>
      <pc:sldChg chg="modSp add mod">
        <pc:chgData name="Nnedimma Offiah" userId="d6db365a945ca3d6" providerId="LiveId" clId="{31B7BC0C-0915-413D-B85A-6C1BC1D5B353}" dt="2024-09-20T10:41:36.322" v="7855" actId="113"/>
        <pc:sldMkLst>
          <pc:docMk/>
          <pc:sldMk cId="158957663" sldId="311"/>
        </pc:sldMkLst>
        <pc:spChg chg="mod">
          <ac:chgData name="Nnedimma Offiah" userId="d6db365a945ca3d6" providerId="LiveId" clId="{31B7BC0C-0915-413D-B85A-6C1BC1D5B353}" dt="2024-09-20T10:41:36.322" v="7855" actId="113"/>
          <ac:spMkLst>
            <pc:docMk/>
            <pc:sldMk cId="158957663" sldId="311"/>
            <ac:spMk id="2" creationId="{6F148DD4-4828-CE87-0C5C-42BE175E8DA5}"/>
          </ac:spMkLst>
        </pc:spChg>
      </pc:sldChg>
      <pc:sldMasterChg chg="modSldLayout">
        <pc:chgData name="Nnedimma Offiah" userId="d6db365a945ca3d6" providerId="LiveId" clId="{31B7BC0C-0915-413D-B85A-6C1BC1D5B353}" dt="2024-09-18T13:22:50.932" v="2046"/>
        <pc:sldMasterMkLst>
          <pc:docMk/>
          <pc:sldMasterMk cId="2391770945" sldId="2147483678"/>
        </pc:sldMasterMkLst>
        <pc:sldLayoutChg chg="addSp">
          <pc:chgData name="Nnedimma Offiah" userId="d6db365a945ca3d6" providerId="LiveId" clId="{31B7BC0C-0915-413D-B85A-6C1BC1D5B353}" dt="2024-09-18T13:22:50.932" v="2046"/>
          <pc:sldLayoutMkLst>
            <pc:docMk/>
            <pc:sldMasterMk cId="2391770945" sldId="2147483678"/>
            <pc:sldLayoutMk cId="2723391352" sldId="2147483680"/>
          </pc:sldLayoutMkLst>
          <pc:grpChg chg="add">
            <ac:chgData name="Nnedimma Offiah" userId="d6db365a945ca3d6" providerId="LiveId" clId="{31B7BC0C-0915-413D-B85A-6C1BC1D5B353}" dt="2024-09-18T13:22:50.932" v="2046"/>
            <ac:grpSpMkLst>
              <pc:docMk/>
              <pc:sldMasterMk cId="2391770945" sldId="2147483678"/>
              <pc:sldLayoutMk cId="2723391352" sldId="2147483680"/>
              <ac:grpSpMk id="7" creationId="{B098886C-09F3-66D7-DB5C-0D3E8895DCB2}"/>
            </ac:grpSpMkLst>
          </pc:grpChg>
        </pc:sldLayoutChg>
      </pc:sldMasterChg>
      <pc:sldMasterChg chg="modSldLayout">
        <pc:chgData name="Nnedimma Offiah" userId="d6db365a945ca3d6" providerId="LiveId" clId="{31B7BC0C-0915-413D-B85A-6C1BC1D5B353}" dt="2024-09-18T13:22:58.405" v="2052"/>
        <pc:sldMasterMkLst>
          <pc:docMk/>
          <pc:sldMasterMk cId="2706147700" sldId="2147483699"/>
        </pc:sldMasterMkLst>
        <pc:sldLayoutChg chg="addSp">
          <pc:chgData name="Nnedimma Offiah" userId="d6db365a945ca3d6" providerId="LiveId" clId="{31B7BC0C-0915-413D-B85A-6C1BC1D5B353}" dt="2024-09-18T13:22:58.405" v="2052"/>
          <pc:sldLayoutMkLst>
            <pc:docMk/>
            <pc:sldMasterMk cId="2706147700" sldId="2147483699"/>
            <pc:sldLayoutMk cId="1635079033" sldId="2147483701"/>
          </pc:sldLayoutMkLst>
          <pc:grpChg chg="add">
            <ac:chgData name="Nnedimma Offiah" userId="d6db365a945ca3d6" providerId="LiveId" clId="{31B7BC0C-0915-413D-B85A-6C1BC1D5B353}" dt="2024-09-18T13:22:58.405" v="2052"/>
            <ac:grpSpMkLst>
              <pc:docMk/>
              <pc:sldMasterMk cId="2706147700" sldId="2147483699"/>
              <pc:sldLayoutMk cId="1635079033" sldId="2147483701"/>
              <ac:grpSpMk id="7" creationId="{85FDA5A6-06BC-14F7-B57C-0D0B670AF822}"/>
            </ac:grpSpMkLst>
          </pc:grpChg>
        </pc:sldLayoutChg>
      </pc:sldMasterChg>
      <pc:sldMasterChg chg="modSldLayout">
        <pc:chgData name="Nnedimma Offiah" userId="d6db365a945ca3d6" providerId="LiveId" clId="{31B7BC0C-0915-413D-B85A-6C1BC1D5B353}" dt="2024-09-18T13:22:59.830" v="2057"/>
        <pc:sldMasterMkLst>
          <pc:docMk/>
          <pc:sldMasterMk cId="381657366" sldId="2147483720"/>
        </pc:sldMasterMkLst>
        <pc:sldLayoutChg chg="addSp">
          <pc:chgData name="Nnedimma Offiah" userId="d6db365a945ca3d6" providerId="LiveId" clId="{31B7BC0C-0915-413D-B85A-6C1BC1D5B353}" dt="2024-09-18T13:22:59.830" v="2057"/>
          <pc:sldLayoutMkLst>
            <pc:docMk/>
            <pc:sldMasterMk cId="381657366" sldId="2147483720"/>
            <pc:sldLayoutMk cId="723981793" sldId="2147483722"/>
          </pc:sldLayoutMkLst>
          <pc:grpChg chg="add">
            <ac:chgData name="Nnedimma Offiah" userId="d6db365a945ca3d6" providerId="LiveId" clId="{31B7BC0C-0915-413D-B85A-6C1BC1D5B353}" dt="2024-09-18T13:22:59.830" v="2057"/>
            <ac:grpSpMkLst>
              <pc:docMk/>
              <pc:sldMasterMk cId="381657366" sldId="2147483720"/>
              <pc:sldLayoutMk cId="723981793" sldId="2147483722"/>
              <ac:grpSpMk id="7" creationId="{2E84AF80-7C5C-899A-1FE0-C03CAA04B22D}"/>
            </ac:grpSpMkLst>
          </pc:grpChg>
        </pc:sldLayoutChg>
      </pc:sldMasterChg>
      <pc:sldMasterChg chg="modSldLayout">
        <pc:chgData name="Nnedimma Offiah" userId="d6db365a945ca3d6" providerId="LiveId" clId="{31B7BC0C-0915-413D-B85A-6C1BC1D5B353}" dt="2024-09-18T13:24:26.909" v="2623"/>
        <pc:sldMasterMkLst>
          <pc:docMk/>
          <pc:sldMasterMk cId="4186699386" sldId="2147483741"/>
        </pc:sldMasterMkLst>
        <pc:sldLayoutChg chg="addSp">
          <pc:chgData name="Nnedimma Offiah" userId="d6db365a945ca3d6" providerId="LiveId" clId="{31B7BC0C-0915-413D-B85A-6C1BC1D5B353}" dt="2024-09-18T13:24:26.909" v="2623"/>
          <pc:sldLayoutMkLst>
            <pc:docMk/>
            <pc:sldMasterMk cId="4186699386" sldId="2147483741"/>
            <pc:sldLayoutMk cId="3315809015" sldId="2147483743"/>
          </pc:sldLayoutMkLst>
          <pc:grpChg chg="add">
            <ac:chgData name="Nnedimma Offiah" userId="d6db365a945ca3d6" providerId="LiveId" clId="{31B7BC0C-0915-413D-B85A-6C1BC1D5B353}" dt="2024-09-18T13:24:26.909" v="2623"/>
            <ac:grpSpMkLst>
              <pc:docMk/>
              <pc:sldMasterMk cId="4186699386" sldId="2147483741"/>
              <pc:sldLayoutMk cId="3315809015" sldId="2147483743"/>
              <ac:grpSpMk id="7" creationId="{D59F314D-DD7B-7963-2B18-480535B57EAE}"/>
            </ac:grpSpMkLst>
          </pc:grpChg>
        </pc:sldLayoutChg>
      </pc:sldMasterChg>
      <pc:sldMasterChg chg="addSldLayout delSldLayout modSldLayout">
        <pc:chgData name="Nnedimma Offiah" userId="d6db365a945ca3d6" providerId="LiveId" clId="{31B7BC0C-0915-413D-B85A-6C1BC1D5B353}" dt="2024-09-19T06:01:56.434" v="5362" actId="2696"/>
        <pc:sldMasterMkLst>
          <pc:docMk/>
          <pc:sldMasterMk cId="1067522589" sldId="2147483762"/>
        </pc:sldMasterMkLst>
        <pc:sldLayoutChg chg="addSp">
          <pc:chgData name="Nnedimma Offiah" userId="d6db365a945ca3d6" providerId="LiveId" clId="{31B7BC0C-0915-413D-B85A-6C1BC1D5B353}" dt="2024-09-18T13:24:30.539" v="2628"/>
          <pc:sldLayoutMkLst>
            <pc:docMk/>
            <pc:sldMasterMk cId="1067522589" sldId="2147483762"/>
            <pc:sldLayoutMk cId="1407956620" sldId="2147483764"/>
          </pc:sldLayoutMkLst>
          <pc:grpChg chg="add">
            <ac:chgData name="Nnedimma Offiah" userId="d6db365a945ca3d6" providerId="LiveId" clId="{31B7BC0C-0915-413D-B85A-6C1BC1D5B353}" dt="2024-09-18T13:24:30.539" v="2628"/>
            <ac:grpSpMkLst>
              <pc:docMk/>
              <pc:sldMasterMk cId="1067522589" sldId="2147483762"/>
              <pc:sldLayoutMk cId="1407956620" sldId="2147483764"/>
              <ac:grpSpMk id="7" creationId="{2F4A1B0D-5278-D06B-B1F8-5D5CBB8D6C99}"/>
            </ac:grpSpMkLst>
          </pc:grpChg>
        </pc:sldLayoutChg>
        <pc:sldLayoutChg chg="del">
          <pc:chgData name="Nnedimma Offiah" userId="d6db365a945ca3d6" providerId="LiveId" clId="{31B7BC0C-0915-413D-B85A-6C1BC1D5B353}" dt="2024-09-18T14:12:24.827" v="3211" actId="2696"/>
          <pc:sldLayoutMkLst>
            <pc:docMk/>
            <pc:sldMasterMk cId="1067522589" sldId="2147483762"/>
            <pc:sldLayoutMk cId="1836758144" sldId="2147483776"/>
          </pc:sldLayoutMkLst>
        </pc:sldLayoutChg>
        <pc:sldLayoutChg chg="add del">
          <pc:chgData name="Nnedimma Offiah" userId="d6db365a945ca3d6" providerId="LiveId" clId="{31B7BC0C-0915-413D-B85A-6C1BC1D5B353}" dt="2024-09-19T05:47:58.883" v="4837" actId="47"/>
          <pc:sldLayoutMkLst>
            <pc:docMk/>
            <pc:sldMasterMk cId="1067522589" sldId="2147483762"/>
            <pc:sldLayoutMk cId="1368136925" sldId="2147483778"/>
          </pc:sldLayoutMkLst>
        </pc:sldLayoutChg>
        <pc:sldLayoutChg chg="del">
          <pc:chgData name="Nnedimma Offiah" userId="d6db365a945ca3d6" providerId="LiveId" clId="{31B7BC0C-0915-413D-B85A-6C1BC1D5B353}" dt="2024-09-18T14:42:16.232" v="3970" actId="2696"/>
          <pc:sldLayoutMkLst>
            <pc:docMk/>
            <pc:sldMasterMk cId="1067522589" sldId="2147483762"/>
            <pc:sldLayoutMk cId="2347194233" sldId="2147483779"/>
          </pc:sldLayoutMkLst>
        </pc:sldLayoutChg>
        <pc:sldLayoutChg chg="del">
          <pc:chgData name="Nnedimma Offiah" userId="d6db365a945ca3d6" providerId="LiveId" clId="{31B7BC0C-0915-413D-B85A-6C1BC1D5B353}" dt="2024-09-18T14:42:21.787" v="3971" actId="2696"/>
          <pc:sldLayoutMkLst>
            <pc:docMk/>
            <pc:sldMasterMk cId="1067522589" sldId="2147483762"/>
            <pc:sldLayoutMk cId="3301339005" sldId="2147483780"/>
          </pc:sldLayoutMkLst>
        </pc:sldLayoutChg>
        <pc:sldLayoutChg chg="del">
          <pc:chgData name="Nnedimma Offiah" userId="d6db365a945ca3d6" providerId="LiveId" clId="{31B7BC0C-0915-413D-B85A-6C1BC1D5B353}" dt="2024-09-18T14:42:28.989" v="3972" actId="2696"/>
          <pc:sldLayoutMkLst>
            <pc:docMk/>
            <pc:sldMasterMk cId="1067522589" sldId="2147483762"/>
            <pc:sldLayoutMk cId="2240909620" sldId="2147483781"/>
          </pc:sldLayoutMkLst>
        </pc:sldLayoutChg>
        <pc:sldLayoutChg chg="add del">
          <pc:chgData name="Nnedimma Offiah" userId="d6db365a945ca3d6" providerId="LiveId" clId="{31B7BC0C-0915-413D-B85A-6C1BC1D5B353}" dt="2024-09-19T06:01:56.434" v="5362" actId="2696"/>
          <pc:sldLayoutMkLst>
            <pc:docMk/>
            <pc:sldMasterMk cId="1067522589" sldId="2147483762"/>
            <pc:sldLayoutMk cId="1617265294" sldId="214748378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9/20/2024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769444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468891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851730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905552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386830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1506398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52891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384531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51418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4706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272088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639086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294A09A9-5501-47C1-A89A-A340965A2BE2}"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0126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47323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7593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4178828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65055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51321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6813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id="{2F4A1B0D-5278-D06B-B1F8-5D5CBB8D6C99}"/>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8" name="Freeform 3">
              <a:extLst>
                <a:ext uri="{FF2B5EF4-FFF2-40B4-BE49-F238E27FC236}">
                  <a16:creationId xmlns:a16="http://schemas.microsoft.com/office/drawing/2014/main" id="{7734DD1D-6287-DB58-212D-8054A9D79EDF}"/>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46904892-0568-F796-5865-402EC659614C}"/>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9A86B34C-9926-811F-B325-2CDD957B41DA}"/>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060A6253-783F-6FF6-B0F1-99684DDB6AA1}"/>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27E6A16B-9751-4256-929A-40BE12101CAC}"/>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F303CEB8-18AF-4D2E-E138-12F6EB2C89E8}"/>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Tree>
    <p:extLst>
      <p:ext uri="{BB962C8B-B14F-4D97-AF65-F5344CB8AC3E}">
        <p14:creationId xmlns:p14="http://schemas.microsoft.com/office/powerpoint/2010/main" val="140795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0858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8216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76861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11933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92584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8250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9/8/20XX</a:t>
            </a:r>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87458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9/8/20XX</a:t>
            </a:r>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4A09A9-5501-47C1-A89A-A340965A2BE2}"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52258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7" r:id="rId14"/>
    <p:sldLayoutId id="2147483778" r:id="rId15"/>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mailto:nnedimmav@gmail.com"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2" y="-1110343"/>
            <a:ext cx="8085365" cy="5660572"/>
          </a:xfrm>
        </p:spPr>
        <p:txBody>
          <a:bodyPr/>
          <a:lstStyle/>
          <a:p>
            <a:pPr algn="ctr"/>
            <a:r>
              <a:rPr lang="en-GB" sz="3600" dirty="0">
                <a:latin typeface="Arial Black" panose="020B0A04020102020204" pitchFamily="34" charset="0"/>
              </a:rPr>
              <a:t>Bird Strike Analysis</a:t>
            </a:r>
            <a:br>
              <a:rPr lang="en-GB" sz="3600" dirty="0">
                <a:latin typeface="Arial Black" panose="020B0A04020102020204" pitchFamily="34" charset="0"/>
              </a:rPr>
            </a:br>
            <a:br>
              <a:rPr lang="en-GB" sz="3600" dirty="0">
                <a:latin typeface="Arial Black" panose="020B0A04020102020204" pitchFamily="34" charset="0"/>
              </a:rPr>
            </a:br>
            <a:r>
              <a:rPr lang="en-GB" sz="3600" dirty="0">
                <a:latin typeface="Arial Black" panose="020B0A04020102020204" pitchFamily="34" charset="0"/>
              </a:rPr>
              <a:t>Presented</a:t>
            </a:r>
            <a:br>
              <a:rPr lang="en-GB" sz="3600" dirty="0">
                <a:latin typeface="Arial Black" panose="020B0A04020102020204" pitchFamily="34" charset="0"/>
              </a:rPr>
            </a:br>
            <a:br>
              <a:rPr lang="en-GB" sz="3600" dirty="0">
                <a:latin typeface="Arial Black" panose="020B0A04020102020204" pitchFamily="34" charset="0"/>
              </a:rPr>
            </a:br>
            <a:r>
              <a:rPr lang="en-GB" sz="3600" dirty="0">
                <a:latin typeface="Arial Black" panose="020B0A04020102020204" pitchFamily="34" charset="0"/>
              </a:rPr>
              <a:t>By</a:t>
            </a:r>
            <a:br>
              <a:rPr lang="en-GB" sz="3600" dirty="0">
                <a:latin typeface="Arial Black" panose="020B0A04020102020204" pitchFamily="34" charset="0"/>
              </a:rPr>
            </a:br>
            <a:br>
              <a:rPr lang="en-GB" sz="4800" dirty="0">
                <a:latin typeface="Arial Black" panose="020B0A04020102020204" pitchFamily="34" charset="0"/>
              </a:rPr>
            </a:br>
            <a:r>
              <a:rPr lang="en-GB" sz="4000" dirty="0">
                <a:solidFill>
                  <a:srgbClr val="0070C0"/>
                </a:solidFill>
                <a:latin typeface="Arial Black" panose="020B0A04020102020204" pitchFamily="34" charset="0"/>
              </a:rPr>
              <a:t>OFFIAH NNEDIMMA VIVIAN</a:t>
            </a:r>
            <a:endParaRPr lang="en-US" sz="4000"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0" y="-1"/>
            <a:ext cx="12192000" cy="7739744"/>
          </a:xfrm>
        </p:spPr>
        <p:txBody>
          <a:bodyPr>
            <a:normAutofit/>
          </a:bodyPr>
          <a:lstStyle/>
          <a:p>
            <a:r>
              <a:rPr lang="en-GB" sz="2800" b="1" dirty="0">
                <a:latin typeface="Calibri" panose="020F0502020204030204" pitchFamily="34" charset="0"/>
                <a:cs typeface="Calibri" panose="020F0502020204030204" pitchFamily="34" charset="0"/>
              </a:rPr>
              <a:t>TOOLS</a:t>
            </a:r>
          </a:p>
          <a:p>
            <a:r>
              <a:rPr lang="en-GB" sz="2800" b="1" dirty="0">
                <a:latin typeface="Calibri" panose="020F0502020204030204" pitchFamily="34" charset="0"/>
                <a:cs typeface="Calibri" panose="020F0502020204030204" pitchFamily="34" charset="0"/>
              </a:rPr>
              <a:t>Data Cleaning</a:t>
            </a:r>
            <a:r>
              <a:rPr lang="en-GB" sz="2800" dirty="0">
                <a:latin typeface="Calibri" panose="020F0502020204030204" pitchFamily="34" charset="0"/>
                <a:cs typeface="Calibri" panose="020F0502020204030204" pitchFamily="34" charset="0"/>
              </a:rPr>
              <a:t>: The dataset were cleaned with Excel </a:t>
            </a:r>
          </a:p>
          <a:p>
            <a:r>
              <a:rPr lang="en-GB" sz="2800" dirty="0">
                <a:latin typeface="Calibri" panose="020F0502020204030204" pitchFamily="34" charset="0"/>
                <a:cs typeface="Calibri" panose="020F0502020204030204" pitchFamily="34" charset="0"/>
              </a:rPr>
              <a:t>Blank Cells were replaced with 0ft, N/A, None, No remarks and Missing Airport.</a:t>
            </a:r>
          </a:p>
          <a:p>
            <a:r>
              <a:rPr lang="en-GB" sz="2800" b="1" dirty="0">
                <a:latin typeface="Calibri" panose="020F0502020204030204" pitchFamily="34" charset="0"/>
                <a:cs typeface="Calibri" panose="020F0502020204030204" pitchFamily="34" charset="0"/>
              </a:rPr>
              <a:t>Data Visualisation</a:t>
            </a:r>
            <a:r>
              <a:rPr lang="en-GB" sz="2800" dirty="0">
                <a:latin typeface="Calibri" panose="020F0502020204030204" pitchFamily="34" charset="0"/>
                <a:cs typeface="Calibri" panose="020F0502020204030204" pitchFamily="34" charset="0"/>
              </a:rPr>
              <a:t>: Was performed with </a:t>
            </a:r>
            <a:r>
              <a:rPr lang="en-GB" sz="2800" dirty="0" err="1">
                <a:latin typeface="Calibri" panose="020F0502020204030204" pitchFamily="34" charset="0"/>
                <a:cs typeface="Calibri" panose="020F0502020204030204" pitchFamily="34" charset="0"/>
              </a:rPr>
              <a:t>PowerBI</a:t>
            </a:r>
            <a:endParaRPr lang="en-GB" sz="2800" dirty="0">
              <a:latin typeface="Calibri" panose="020F0502020204030204" pitchFamily="34" charset="0"/>
              <a:cs typeface="Calibri" panose="020F0502020204030204" pitchFamily="34" charset="0"/>
            </a:endParaRPr>
          </a:p>
          <a:p>
            <a:endParaRPr lang="en-GB" sz="2800" b="1" dirty="0">
              <a:latin typeface="Calibri" panose="020F0502020204030204" pitchFamily="34" charset="0"/>
              <a:cs typeface="Calibri" panose="020F0502020204030204" pitchFamily="34" charset="0"/>
            </a:endParaRPr>
          </a:p>
          <a:p>
            <a:r>
              <a:rPr lang="en-GB" sz="2800" b="1" dirty="0">
                <a:latin typeface="Calibri" panose="020F0502020204030204" pitchFamily="34" charset="0"/>
                <a:cs typeface="Calibri" panose="020F0502020204030204" pitchFamily="34" charset="0"/>
              </a:rPr>
              <a:t>Bird Strike Frequency and Distribution</a:t>
            </a:r>
          </a:p>
          <a:p>
            <a:r>
              <a:rPr lang="en-GB" sz="2800" dirty="0">
                <a:latin typeface="Calibri" panose="020F0502020204030204" pitchFamily="34" charset="0"/>
                <a:cs typeface="Calibri" panose="020F0502020204030204" pitchFamily="34" charset="0"/>
              </a:rPr>
              <a:t>Total incidents: 25,559</a:t>
            </a:r>
          </a:p>
          <a:p>
            <a:r>
              <a:rPr lang="en-GB" sz="2800" dirty="0">
                <a:latin typeface="Calibri" panose="020F0502020204030204" pitchFamily="34" charset="0"/>
                <a:cs typeface="Calibri" panose="020F0502020204030204" pitchFamily="34" charset="0"/>
              </a:rPr>
              <a:t>Average annual incidents: 2,330</a:t>
            </a:r>
          </a:p>
          <a:p>
            <a:r>
              <a:rPr lang="en-GB" sz="2800" b="0" cap="none" dirty="0">
                <a:solidFill>
                  <a:schemeClr val="tx1"/>
                </a:solidFill>
                <a:latin typeface="Calibri" panose="020F0502020204030204" pitchFamily="34" charset="0"/>
                <a:cs typeface="Calibri" panose="020F0502020204030204" pitchFamily="34" charset="0"/>
              </a:rPr>
              <a:t>Total Number Of Injured Persons = 27</a:t>
            </a:r>
            <a:br>
              <a:rPr lang="en-GB" sz="2800" b="0" cap="none" dirty="0">
                <a:solidFill>
                  <a:schemeClr val="tx1"/>
                </a:solidFill>
                <a:latin typeface="Calibri" panose="020F0502020204030204" pitchFamily="34" charset="0"/>
                <a:cs typeface="Calibri" panose="020F0502020204030204" pitchFamily="34" charset="0"/>
              </a:rPr>
            </a:br>
            <a:endParaRPr lang="en-GB"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0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0" y="-1"/>
            <a:ext cx="12192000" cy="6955972"/>
          </a:xfrm>
        </p:spPr>
        <p:txBody>
          <a:bodyPr>
            <a:normAutofit/>
          </a:bodyPr>
          <a:lstStyle/>
          <a:p>
            <a:r>
              <a:rPr lang="en-GB" sz="2400" dirty="0">
                <a:latin typeface="Calibri" panose="020F0502020204030204" pitchFamily="34" charset="0"/>
                <a:ea typeface="DengXian" panose="02010600030101010101" pitchFamily="2" charset="-122"/>
                <a:cs typeface="Arial" panose="020B0604020202020204" pitchFamily="34" charset="0"/>
              </a:rPr>
              <a:t>Phases of flight with most bird strikes :    </a:t>
            </a:r>
          </a:p>
          <a:p>
            <a:r>
              <a:rPr lang="en-GB" sz="2400" dirty="0">
                <a:latin typeface="Calibri" panose="020F0502020204030204" pitchFamily="34" charset="0"/>
                <a:ea typeface="DengXian" panose="02010600030101010101" pitchFamily="2" charset="-122"/>
                <a:cs typeface="Arial" panose="020B0604020202020204" pitchFamily="34" charset="0"/>
              </a:rPr>
              <a:t> - Approach : 24558 Strikes</a:t>
            </a:r>
          </a:p>
          <a:p>
            <a:pPr marL="342900" indent="-342900">
              <a:buFontTx/>
              <a:buChar char="-"/>
            </a:pPr>
            <a:r>
              <a:rPr lang="en-GB" sz="2400" dirty="0">
                <a:latin typeface="Calibri" panose="020F0502020204030204" pitchFamily="34" charset="0"/>
                <a:ea typeface="DengXian" panose="02010600030101010101" pitchFamily="2" charset="-122"/>
                <a:cs typeface="Arial" panose="020B0604020202020204" pitchFamily="34" charset="0"/>
              </a:rPr>
              <a:t> </a:t>
            </a:r>
            <a:r>
              <a:rPr lang="en-GB" sz="2400" dirty="0" err="1">
                <a:latin typeface="Calibri" panose="020F0502020204030204" pitchFamily="34" charset="0"/>
                <a:ea typeface="DengXian" panose="02010600030101010101" pitchFamily="2" charset="-122"/>
                <a:cs typeface="Arial" panose="020B0604020202020204" pitchFamily="34" charset="0"/>
              </a:rPr>
              <a:t>Takeoff</a:t>
            </a:r>
            <a:r>
              <a:rPr lang="en-GB" sz="2400" dirty="0">
                <a:latin typeface="Calibri" panose="020F0502020204030204" pitchFamily="34" charset="0"/>
                <a:ea typeface="DengXian" panose="02010600030101010101" pitchFamily="2" charset="-122"/>
                <a:cs typeface="Arial" panose="020B0604020202020204" pitchFamily="34" charset="0"/>
              </a:rPr>
              <a:t>-Run : 14482 Strikes   </a:t>
            </a:r>
          </a:p>
          <a:p>
            <a:pPr marL="342900" indent="-342900">
              <a:buFontTx/>
              <a:buChar char="-"/>
            </a:pPr>
            <a:r>
              <a:rPr lang="en-GB" sz="2400" dirty="0">
                <a:latin typeface="Calibri" panose="020F0502020204030204" pitchFamily="34" charset="0"/>
                <a:ea typeface="DengXian" panose="02010600030101010101" pitchFamily="2" charset="-122"/>
                <a:cs typeface="Arial" panose="020B0604020202020204" pitchFamily="34" charset="0"/>
              </a:rPr>
              <a:t> Landing Roll : 14270 Strikes </a:t>
            </a:r>
          </a:p>
          <a:p>
            <a:pPr marL="342900" indent="-342900">
              <a:buFontTx/>
              <a:buChar char="-"/>
            </a:pPr>
            <a:r>
              <a:rPr lang="en-GB" sz="2400" dirty="0">
                <a:latin typeface="Calibri" panose="020F0502020204030204" pitchFamily="34" charset="0"/>
                <a:ea typeface="DengXian" panose="02010600030101010101" pitchFamily="2" charset="-122"/>
                <a:cs typeface="Arial" panose="020B0604020202020204" pitchFamily="34" charset="0"/>
              </a:rPr>
              <a:t>Climb : 13846 Strikes   </a:t>
            </a:r>
          </a:p>
          <a:p>
            <a:pPr marL="342900" indent="-342900">
              <a:buFontTx/>
              <a:buChar char="-"/>
            </a:pPr>
            <a:r>
              <a:rPr lang="en-GB" sz="2400" dirty="0">
                <a:latin typeface="Calibri" panose="020F0502020204030204" pitchFamily="34" charset="0"/>
                <a:ea typeface="DengXian" panose="02010600030101010101" pitchFamily="2" charset="-122"/>
                <a:cs typeface="Arial" panose="020B0604020202020204" pitchFamily="34" charset="0"/>
              </a:rPr>
              <a:t> Descent : 1285 Strikes</a:t>
            </a:r>
          </a:p>
          <a:p>
            <a:r>
              <a:rPr lang="en-GB" sz="2400" b="1" dirty="0">
                <a:latin typeface="Calibri" panose="020F0502020204030204" pitchFamily="34" charset="0"/>
                <a:ea typeface="DengXian" panose="02010600030101010101" pitchFamily="2" charset="-122"/>
                <a:cs typeface="Arial" panose="020B0604020202020204" pitchFamily="34" charset="0"/>
              </a:rPr>
              <a:t>Phase of Flight with highest Altitudes during Strike</a:t>
            </a:r>
          </a:p>
          <a:p>
            <a:r>
              <a:rPr lang="en-GB" sz="2400" dirty="0">
                <a:latin typeface="Calibri" panose="020F0502020204030204" pitchFamily="34" charset="0"/>
                <a:ea typeface="DengXian" panose="02010600030101010101" pitchFamily="2" charset="-122"/>
                <a:cs typeface="Arial" panose="020B0604020202020204" pitchFamily="34" charset="0"/>
              </a:rPr>
              <a:t>Approach Phase had an altitude of 144.19, Followed by Landing roll phase with flight’s altitude of 91.76.</a:t>
            </a:r>
          </a:p>
          <a:p>
            <a:r>
              <a:rPr lang="en-GB" sz="2400" dirty="0">
                <a:latin typeface="Calibri" panose="020F0502020204030204" pitchFamily="34" charset="0"/>
                <a:ea typeface="DengXian" panose="02010600030101010101" pitchFamily="2" charset="-122"/>
                <a:cs typeface="Arial" panose="020B0604020202020204" pitchFamily="34" charset="0"/>
              </a:rPr>
              <a:t>The phase with the lowest Altitude was Parked Phase with an altitude of 5.0.</a:t>
            </a:r>
          </a:p>
          <a:p>
            <a:endParaRPr lang="en-GB" sz="2400" dirty="0">
              <a:latin typeface="Calibri" panose="020F0502020204030204" pitchFamily="34" charset="0"/>
              <a:ea typeface="DengXian" panose="02010600030101010101" pitchFamily="2" charset="-122"/>
              <a:cs typeface="Arial" panose="020B0604020202020204" pitchFamily="34" charset="0"/>
            </a:endParaRPr>
          </a:p>
          <a:p>
            <a:pPr marL="342900" indent="-342900">
              <a:buFontTx/>
              <a:buChar char="-"/>
            </a:pPr>
            <a:endParaRPr lang="en-GB" sz="2400" b="1" dirty="0">
              <a:latin typeface="Calibri" panose="020F0502020204030204" pitchFamily="34" charset="0"/>
              <a:ea typeface="DengXian" panose="02010600030101010101" pitchFamily="2" charset="-122"/>
              <a:cs typeface="Arial" panose="020B0604020202020204" pitchFamily="34" charset="0"/>
            </a:endParaRPr>
          </a:p>
          <a:p>
            <a:endParaRPr lang="en-US" sz="2400" b="1" dirty="0">
              <a:effectLst/>
              <a:latin typeface="Calibri" panose="020F0502020204030204" pitchFamily="34" charset="0"/>
              <a:ea typeface="DengXian" panose="02010600030101010101" pitchFamily="2" charset="-122"/>
              <a:cs typeface="Arial" panose="020B0604020202020204" pitchFamily="34" charset="0"/>
            </a:endParaRPr>
          </a:p>
          <a:p>
            <a:endParaRPr lang="en-GB" sz="2400" b="1" dirty="0">
              <a:latin typeface="Calibri" panose="020F0502020204030204" pitchFamily="34" charset="0"/>
              <a:cs typeface="Calibri" panose="020F0502020204030204" pitchFamily="34" charset="0"/>
            </a:endParaRPr>
          </a:p>
          <a:p>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2491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Placeholder 3">
            <a:extLst>
              <a:ext uri="{FF2B5EF4-FFF2-40B4-BE49-F238E27FC236}">
                <a16:creationId xmlns:a16="http://schemas.microsoft.com/office/drawing/2014/main" id="{E45D850A-4F58-6F54-953E-5ADC96B2EEB5}"/>
              </a:ext>
            </a:extLst>
          </p:cNvPr>
          <p:cNvGraphicFramePr>
            <a:graphicFrameLocks noGrp="1"/>
          </p:cNvGraphicFramePr>
          <p:nvPr>
            <p:ph idx="1"/>
            <p:extLst>
              <p:ext uri="{D42A27DB-BD31-4B8C-83A1-F6EECF244321}">
                <p14:modId xmlns:p14="http://schemas.microsoft.com/office/powerpoint/2010/main" val="1246548085"/>
              </p:ext>
            </p:extLst>
          </p:nvPr>
        </p:nvGraphicFramePr>
        <p:xfrm>
          <a:off x="1066800" y="0"/>
          <a:ext cx="9921240" cy="5900058"/>
        </p:xfrm>
        <a:graphic>
          <a:graphicData uri="http://schemas.openxmlformats.org/drawingml/2006/table">
            <a:tbl>
              <a:tblPr firstRow="1" bandRow="1">
                <a:tableStyleId>{69012ECD-51FC-41F1-AA8D-1B2483CD663E}</a:tableStyleId>
              </a:tblPr>
              <a:tblGrid>
                <a:gridCol w="2480310">
                  <a:extLst>
                    <a:ext uri="{9D8B030D-6E8A-4147-A177-3AD203B41FA5}">
                      <a16:colId xmlns:a16="http://schemas.microsoft.com/office/drawing/2014/main" val="2382218087"/>
                    </a:ext>
                  </a:extLst>
                </a:gridCol>
                <a:gridCol w="2480310">
                  <a:extLst>
                    <a:ext uri="{9D8B030D-6E8A-4147-A177-3AD203B41FA5}">
                      <a16:colId xmlns:a16="http://schemas.microsoft.com/office/drawing/2014/main" val="3953468724"/>
                    </a:ext>
                  </a:extLst>
                </a:gridCol>
                <a:gridCol w="2480310">
                  <a:extLst>
                    <a:ext uri="{9D8B030D-6E8A-4147-A177-3AD203B41FA5}">
                      <a16:colId xmlns:a16="http://schemas.microsoft.com/office/drawing/2014/main" val="4277526474"/>
                    </a:ext>
                  </a:extLst>
                </a:gridCol>
                <a:gridCol w="2480310">
                  <a:extLst>
                    <a:ext uri="{9D8B030D-6E8A-4147-A177-3AD203B41FA5}">
                      <a16:colId xmlns:a16="http://schemas.microsoft.com/office/drawing/2014/main" val="2438884888"/>
                    </a:ext>
                  </a:extLst>
                </a:gridCol>
              </a:tblGrid>
              <a:tr h="983343">
                <a:tc>
                  <a:txBody>
                    <a:bodyPr/>
                    <a:lstStyle/>
                    <a:p>
                      <a:pPr algn="ctr"/>
                      <a:r>
                        <a:rPr lang="en-GB" sz="1800" dirty="0"/>
                        <a:t>Top 10 Airlines with most Strikes</a:t>
                      </a:r>
                      <a:endParaRPr lang="en-US" sz="1800" dirty="0"/>
                    </a:p>
                  </a:txBody>
                  <a:tcPr anchor="ctr"/>
                </a:tc>
                <a:tc>
                  <a:txBody>
                    <a:bodyPr/>
                    <a:lstStyle/>
                    <a:p>
                      <a:pPr algn="ctr"/>
                      <a:r>
                        <a:rPr lang="en-GB" sz="1800" dirty="0"/>
                        <a:t>No. of Strikes</a:t>
                      </a:r>
                      <a:endParaRPr lang="en-US" sz="1800" dirty="0"/>
                    </a:p>
                  </a:txBody>
                  <a:tcPr anchor="ctr"/>
                </a:tc>
                <a:tc>
                  <a:txBody>
                    <a:bodyPr/>
                    <a:lstStyle/>
                    <a:p>
                      <a:pPr algn="ctr"/>
                      <a:r>
                        <a:rPr lang="en-GB" sz="1800" dirty="0"/>
                        <a:t>Top 10 Airline with most Strikes</a:t>
                      </a:r>
                      <a:endParaRPr lang="en-US" sz="1800" dirty="0"/>
                    </a:p>
                  </a:txBody>
                  <a:tcPr anchor="ctr"/>
                </a:tc>
                <a:tc>
                  <a:txBody>
                    <a:bodyPr/>
                    <a:lstStyle/>
                    <a:p>
                      <a:pPr algn="ctr"/>
                      <a:r>
                        <a:rPr lang="en-GB" sz="1800" dirty="0"/>
                        <a:t>No. of strikes</a:t>
                      </a:r>
                      <a:endParaRPr lang="en-US" sz="1800" dirty="0"/>
                    </a:p>
                  </a:txBody>
                  <a:tcPr anchor="ctr"/>
                </a:tc>
                <a:extLst>
                  <a:ext uri="{0D108BD9-81ED-4DB2-BD59-A6C34878D82A}">
                    <a16:rowId xmlns:a16="http://schemas.microsoft.com/office/drawing/2014/main" val="2857107962"/>
                  </a:ext>
                </a:extLst>
              </a:tr>
              <a:tr h="983343">
                <a:tc>
                  <a:txBody>
                    <a:bodyPr/>
                    <a:lstStyle/>
                    <a:p>
                      <a:pPr algn="ctr"/>
                      <a:r>
                        <a:rPr lang="en-GB" dirty="0"/>
                        <a:t>Southwest Airlines</a:t>
                      </a:r>
                      <a:endParaRPr lang="en-US" dirty="0"/>
                    </a:p>
                  </a:txBody>
                  <a:tcPr anchor="ctr"/>
                </a:tc>
                <a:tc>
                  <a:txBody>
                    <a:bodyPr/>
                    <a:lstStyle/>
                    <a:p>
                      <a:pPr algn="ctr"/>
                      <a:r>
                        <a:rPr lang="en-GB" dirty="0"/>
                        <a:t>4628</a:t>
                      </a:r>
                      <a:endParaRPr lang="en-US" dirty="0"/>
                    </a:p>
                  </a:txBody>
                  <a:tcPr anchor="ctr"/>
                </a:tc>
                <a:tc>
                  <a:txBody>
                    <a:bodyPr/>
                    <a:lstStyle/>
                    <a:p>
                      <a:pPr algn="ctr"/>
                      <a:r>
                        <a:rPr lang="en-GB" dirty="0"/>
                        <a:t>Sky west Airlines</a:t>
                      </a:r>
                      <a:endParaRPr lang="en-US" dirty="0"/>
                    </a:p>
                  </a:txBody>
                  <a:tcPr anchor="ctr"/>
                </a:tc>
                <a:tc>
                  <a:txBody>
                    <a:bodyPr/>
                    <a:lstStyle/>
                    <a:p>
                      <a:pPr algn="ctr"/>
                      <a:r>
                        <a:rPr lang="en-GB" dirty="0"/>
                        <a:t>8</a:t>
                      </a:r>
                      <a:r>
                        <a:rPr lang="en-US" dirty="0"/>
                        <a:t>91</a:t>
                      </a:r>
                    </a:p>
                  </a:txBody>
                  <a:tcPr anchor="ctr"/>
                </a:tc>
                <a:extLst>
                  <a:ext uri="{0D108BD9-81ED-4DB2-BD59-A6C34878D82A}">
                    <a16:rowId xmlns:a16="http://schemas.microsoft.com/office/drawing/2014/main" val="1671386868"/>
                  </a:ext>
                </a:extLst>
              </a:tr>
              <a:tr h="983343">
                <a:tc>
                  <a:txBody>
                    <a:bodyPr/>
                    <a:lstStyle/>
                    <a:p>
                      <a:pPr algn="ctr"/>
                      <a:r>
                        <a:rPr lang="en-GB" dirty="0"/>
                        <a:t>Business</a:t>
                      </a:r>
                      <a:endParaRPr lang="en-US" dirty="0"/>
                    </a:p>
                  </a:txBody>
                  <a:tcPr anchor="ctr"/>
                </a:tc>
                <a:tc>
                  <a:txBody>
                    <a:bodyPr/>
                    <a:lstStyle/>
                    <a:p>
                      <a:pPr algn="ctr"/>
                      <a:r>
                        <a:rPr lang="en-GB" dirty="0"/>
                        <a:t>3</a:t>
                      </a:r>
                      <a:r>
                        <a:rPr lang="en-US" dirty="0"/>
                        <a:t>074</a:t>
                      </a:r>
                    </a:p>
                  </a:txBody>
                  <a:tcPr anchor="ctr"/>
                </a:tc>
                <a:tc>
                  <a:txBody>
                    <a:bodyPr/>
                    <a:lstStyle/>
                    <a:p>
                      <a:pPr algn="ctr"/>
                      <a:r>
                        <a:rPr lang="en-GB" dirty="0"/>
                        <a:t>U</a:t>
                      </a:r>
                      <a:r>
                        <a:rPr lang="en-US" dirty="0"/>
                        <a:t>S Airways</a:t>
                      </a:r>
                    </a:p>
                  </a:txBody>
                  <a:tcPr anchor="ctr"/>
                </a:tc>
                <a:tc>
                  <a:txBody>
                    <a:bodyPr/>
                    <a:lstStyle/>
                    <a:p>
                      <a:pPr algn="ctr"/>
                      <a:r>
                        <a:rPr lang="en-GB" dirty="0"/>
                        <a:t>7</a:t>
                      </a:r>
                      <a:r>
                        <a:rPr lang="en-US" dirty="0"/>
                        <a:t>97</a:t>
                      </a:r>
                    </a:p>
                  </a:txBody>
                  <a:tcPr anchor="ctr"/>
                </a:tc>
                <a:extLst>
                  <a:ext uri="{0D108BD9-81ED-4DB2-BD59-A6C34878D82A}">
                    <a16:rowId xmlns:a16="http://schemas.microsoft.com/office/drawing/2014/main" val="380626418"/>
                  </a:ext>
                </a:extLst>
              </a:tr>
              <a:tr h="983343">
                <a:tc>
                  <a:txBody>
                    <a:bodyPr/>
                    <a:lstStyle/>
                    <a:p>
                      <a:pPr algn="ctr"/>
                      <a:r>
                        <a:rPr lang="en-GB" dirty="0"/>
                        <a:t>American Airline</a:t>
                      </a:r>
                      <a:endParaRPr lang="en-US" dirty="0"/>
                    </a:p>
                  </a:txBody>
                  <a:tcPr anchor="ctr"/>
                </a:tc>
                <a:tc>
                  <a:txBody>
                    <a:bodyPr/>
                    <a:lstStyle/>
                    <a:p>
                      <a:pPr algn="ctr"/>
                      <a:r>
                        <a:rPr lang="en-GB" dirty="0"/>
                        <a:t>2</a:t>
                      </a:r>
                      <a:r>
                        <a:rPr lang="en-US" dirty="0"/>
                        <a:t>058</a:t>
                      </a:r>
                    </a:p>
                  </a:txBody>
                  <a:tcPr anchor="ctr"/>
                </a:tc>
                <a:tc>
                  <a:txBody>
                    <a:bodyPr/>
                    <a:lstStyle/>
                    <a:p>
                      <a:pPr algn="ctr"/>
                      <a:r>
                        <a:rPr lang="en-GB" dirty="0"/>
                        <a:t>J</a:t>
                      </a:r>
                      <a:r>
                        <a:rPr lang="en-US" dirty="0" err="1"/>
                        <a:t>etblue</a:t>
                      </a:r>
                      <a:r>
                        <a:rPr lang="en-US" dirty="0"/>
                        <a:t> Airways</a:t>
                      </a:r>
                    </a:p>
                  </a:txBody>
                  <a:tcPr anchor="ctr"/>
                </a:tc>
                <a:tc>
                  <a:txBody>
                    <a:bodyPr/>
                    <a:lstStyle/>
                    <a:p>
                      <a:pPr algn="ctr"/>
                      <a:r>
                        <a:rPr lang="en-GB" dirty="0"/>
                        <a:t>7</a:t>
                      </a:r>
                      <a:r>
                        <a:rPr lang="en-US" dirty="0"/>
                        <a:t>08</a:t>
                      </a:r>
                    </a:p>
                  </a:txBody>
                  <a:tcPr anchor="ctr"/>
                </a:tc>
                <a:extLst>
                  <a:ext uri="{0D108BD9-81ED-4DB2-BD59-A6C34878D82A}">
                    <a16:rowId xmlns:a16="http://schemas.microsoft.com/office/drawing/2014/main" val="2132482967"/>
                  </a:ext>
                </a:extLst>
              </a:tr>
              <a:tr h="983343">
                <a:tc>
                  <a:txBody>
                    <a:bodyPr/>
                    <a:lstStyle/>
                    <a:p>
                      <a:pPr algn="ctr"/>
                      <a:r>
                        <a:rPr lang="en-GB" dirty="0"/>
                        <a:t>Delta Airline</a:t>
                      </a:r>
                      <a:endParaRPr lang="en-US" dirty="0"/>
                    </a:p>
                  </a:txBody>
                  <a:tcPr anchor="ctr"/>
                </a:tc>
                <a:tc>
                  <a:txBody>
                    <a:bodyPr/>
                    <a:lstStyle/>
                    <a:p>
                      <a:pPr algn="ctr"/>
                      <a:r>
                        <a:rPr lang="en-GB" dirty="0"/>
                        <a:t>1349</a:t>
                      </a:r>
                      <a:endParaRPr lang="en-US" dirty="0"/>
                    </a:p>
                  </a:txBody>
                  <a:tcPr anchor="ctr"/>
                </a:tc>
                <a:tc>
                  <a:txBody>
                    <a:bodyPr/>
                    <a:lstStyle/>
                    <a:p>
                      <a:pPr algn="ctr"/>
                      <a:r>
                        <a:rPr lang="en-GB" dirty="0"/>
                        <a:t>U</a:t>
                      </a:r>
                      <a:r>
                        <a:rPr lang="en-US" dirty="0"/>
                        <a:t>PS Airlines</a:t>
                      </a:r>
                    </a:p>
                  </a:txBody>
                  <a:tcPr anchor="ctr"/>
                </a:tc>
                <a:tc>
                  <a:txBody>
                    <a:bodyPr/>
                    <a:lstStyle/>
                    <a:p>
                      <a:pPr algn="ctr"/>
                      <a:r>
                        <a:rPr lang="en-GB" dirty="0"/>
                        <a:t>590</a:t>
                      </a:r>
                      <a:endParaRPr lang="en-US" dirty="0"/>
                    </a:p>
                  </a:txBody>
                  <a:tcPr anchor="ctr"/>
                </a:tc>
                <a:extLst>
                  <a:ext uri="{0D108BD9-81ED-4DB2-BD59-A6C34878D82A}">
                    <a16:rowId xmlns:a16="http://schemas.microsoft.com/office/drawing/2014/main" val="3936251906"/>
                  </a:ext>
                </a:extLst>
              </a:tr>
              <a:tr h="983343">
                <a:tc>
                  <a:txBody>
                    <a:bodyPr/>
                    <a:lstStyle/>
                    <a:p>
                      <a:pPr algn="ctr"/>
                      <a:r>
                        <a:rPr lang="en-GB" dirty="0"/>
                        <a:t>American Eagle</a:t>
                      </a:r>
                      <a:endParaRPr lang="en-US" dirty="0"/>
                    </a:p>
                  </a:txBody>
                  <a:tcPr anchor="ctr"/>
                </a:tc>
                <a:tc>
                  <a:txBody>
                    <a:bodyPr/>
                    <a:lstStyle/>
                    <a:p>
                      <a:pPr algn="ctr"/>
                      <a:r>
                        <a:rPr lang="en-GB" dirty="0"/>
                        <a:t>932</a:t>
                      </a:r>
                      <a:endParaRPr lang="en-US" dirty="0"/>
                    </a:p>
                  </a:txBody>
                  <a:tcPr anchor="ctr"/>
                </a:tc>
                <a:tc>
                  <a:txBody>
                    <a:bodyPr/>
                    <a:lstStyle/>
                    <a:p>
                      <a:pPr algn="ctr"/>
                      <a:r>
                        <a:rPr lang="en-GB" dirty="0"/>
                        <a:t>U</a:t>
                      </a:r>
                      <a:r>
                        <a:rPr lang="en-US" dirty="0"/>
                        <a:t>S Airways</a:t>
                      </a:r>
                    </a:p>
                  </a:txBody>
                  <a:tcPr anchor="ctr"/>
                </a:tc>
                <a:tc>
                  <a:txBody>
                    <a:bodyPr/>
                    <a:lstStyle/>
                    <a:p>
                      <a:pPr algn="ctr"/>
                      <a:r>
                        <a:rPr lang="en-GB" dirty="0"/>
                        <a:t>5</a:t>
                      </a:r>
                      <a:r>
                        <a:rPr lang="en-US" dirty="0"/>
                        <a:t>40</a:t>
                      </a:r>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1678163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0" y="-1077686"/>
            <a:ext cx="14347371" cy="8098972"/>
          </a:xfrm>
        </p:spPr>
        <p:style>
          <a:lnRef idx="1">
            <a:schemeClr val="accent4"/>
          </a:lnRef>
          <a:fillRef idx="2">
            <a:schemeClr val="accent4"/>
          </a:fillRef>
          <a:effectRef idx="1">
            <a:schemeClr val="accent4"/>
          </a:effectRef>
          <a:fontRef idx="minor">
            <a:schemeClr val="dk1"/>
          </a:fontRef>
        </p:style>
        <p:txBody>
          <a:bodyPr/>
          <a:lstStyle/>
          <a:p>
            <a:pPr marL="342900" marR="0" indent="-342900">
              <a:lnSpc>
                <a:spcPct val="150000"/>
              </a:lnSpc>
              <a:spcBef>
                <a:spcPts val="0"/>
              </a:spcBef>
              <a:spcAft>
                <a:spcPts val="800"/>
              </a:spcAft>
              <a:buFont typeface="Arial" panose="020B0604020202020204" pitchFamily="34" charset="0"/>
              <a:buChar char="•"/>
            </a:pPr>
            <a:r>
              <a:rPr lang="en-US" sz="2400" kern="100" cap="none" dirty="0">
                <a:latin typeface="Calibri" panose="020F0502020204030204" pitchFamily="34" charset="0"/>
                <a:ea typeface="Calibri" panose="020F0502020204030204" pitchFamily="34" charset="0"/>
                <a:cs typeface="Times New Roman" panose="02020603050405020304" pitchFamily="18" charset="0"/>
              </a:rPr>
              <a:t>- </a:t>
            </a:r>
            <a:r>
              <a:rPr lang="en-US" sz="2400" kern="100" cap="none" dirty="0">
                <a:effectLst/>
                <a:latin typeface="Calibri" panose="020F0502020204030204" pitchFamily="34" charset="0"/>
                <a:ea typeface="Calibri" panose="020F0502020204030204" pitchFamily="34" charset="0"/>
                <a:cs typeface="Times New Roman" panose="02020603050405020304" pitchFamily="18" charset="0"/>
              </a:rPr>
              <a:t>Damage Correlation With Altitude:</a:t>
            </a:r>
            <a:br>
              <a:rPr lang="en-US" sz="2400" kern="100" cap="none" dirty="0">
                <a:effectLst/>
                <a:latin typeface="Calibri" panose="020F0502020204030204" pitchFamily="34" charset="0"/>
                <a:ea typeface="Calibri" panose="020F0502020204030204" pitchFamily="34" charset="0"/>
                <a:cs typeface="Times New Roman" panose="02020603050405020304" pitchFamily="18" charset="0"/>
              </a:rPr>
            </a:br>
            <a:r>
              <a:rPr lang="en-US" sz="2400" b="0" kern="100" cap="none" dirty="0">
                <a:effectLst/>
                <a:latin typeface="Calibri" panose="020F0502020204030204" pitchFamily="34" charset="0"/>
                <a:ea typeface="Calibri" panose="020F0502020204030204" pitchFamily="34" charset="0"/>
                <a:cs typeface="Times New Roman" panose="02020603050405020304" pitchFamily="18" charset="0"/>
              </a:rPr>
              <a:t>    - Altitudes &lt;100ft: 80.43% Damage</a:t>
            </a:r>
            <a:br>
              <a:rPr lang="en-US" sz="2400" b="0" kern="100" cap="none" dirty="0">
                <a:effectLst/>
                <a:latin typeface="Calibri" panose="020F0502020204030204" pitchFamily="34" charset="0"/>
                <a:ea typeface="Calibri" panose="020F0502020204030204" pitchFamily="34" charset="0"/>
                <a:cs typeface="Times New Roman" panose="02020603050405020304" pitchFamily="18" charset="0"/>
              </a:rPr>
            </a:br>
            <a:r>
              <a:rPr lang="en-US" sz="2400" b="0" kern="100" cap="none" dirty="0">
                <a:effectLst/>
                <a:latin typeface="Calibri" panose="020F0502020204030204" pitchFamily="34" charset="0"/>
                <a:ea typeface="Calibri" panose="020F0502020204030204" pitchFamily="34" charset="0"/>
                <a:cs typeface="Times New Roman" panose="02020603050405020304" pitchFamily="18" charset="0"/>
              </a:rPr>
              <a:t>    - Altitudes &gt;100ft: 19.07% Damage</a:t>
            </a:r>
            <a:br>
              <a:rPr lang="en-GB" sz="2400" b="0" cap="none" dirty="0">
                <a:latin typeface="Calibri" panose="020F0502020204030204" pitchFamily="34" charset="0"/>
                <a:cs typeface="Calibri" panose="020F0502020204030204" pitchFamily="34" charset="0"/>
              </a:rPr>
            </a:br>
            <a:r>
              <a:rPr lang="en-GB" sz="2400" cap="none" dirty="0">
                <a:solidFill>
                  <a:schemeClr val="tx1"/>
                </a:solidFill>
                <a:latin typeface="Calibri" panose="020F0502020204030204" pitchFamily="34" charset="0"/>
                <a:cs typeface="Calibri" panose="020F0502020204030204" pitchFamily="34" charset="0"/>
              </a:rPr>
              <a:t>Conditions Where the Most Bird Strikes occurred </a:t>
            </a:r>
            <a:br>
              <a:rPr lang="en-GB" sz="240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None (Blank cells) : 67.57% </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Rain : 4.66%</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Fog :1.84%</a:t>
            </a:r>
            <a:br>
              <a:rPr lang="en-GB" sz="2400" b="0" cap="none" dirty="0">
                <a:solidFill>
                  <a:schemeClr val="tx1"/>
                </a:solidFill>
                <a:latin typeface="Calibri" panose="020F0502020204030204" pitchFamily="34" charset="0"/>
                <a:cs typeface="Calibri" panose="020F0502020204030204" pitchFamily="34" charset="0"/>
              </a:rPr>
            </a:br>
            <a:r>
              <a:rPr lang="en-GB" sz="2400" cap="none" dirty="0">
                <a:solidFill>
                  <a:schemeClr val="tx1"/>
                </a:solidFill>
                <a:latin typeface="Calibri" panose="020F0502020204030204" pitchFamily="34" charset="0"/>
                <a:cs typeface="Calibri" panose="020F0502020204030204" pitchFamily="34" charset="0"/>
              </a:rPr>
              <a:t>Yearly Cost Incurred Due to bird Strike </a:t>
            </a:r>
            <a:r>
              <a:rPr lang="en-GB" sz="2400" b="0" cap="none" dirty="0">
                <a:solidFill>
                  <a:schemeClr val="tx1"/>
                </a:solidFill>
                <a:latin typeface="Calibri" panose="020F0502020204030204" pitchFamily="34" charset="0"/>
                <a:cs typeface="Calibri" panose="020F0502020204030204" pitchFamily="34" charset="0"/>
              </a:rPr>
              <a:t>= 142million</a:t>
            </a:r>
            <a:br>
              <a:rPr lang="en-GB" sz="2400" b="0" cap="none" dirty="0">
                <a:solidFill>
                  <a:schemeClr val="tx1"/>
                </a:solidFill>
                <a:latin typeface="Calibri" panose="020F0502020204030204" pitchFamily="34" charset="0"/>
                <a:cs typeface="Calibri" panose="020F0502020204030204" pitchFamily="34" charset="0"/>
              </a:rPr>
            </a:br>
            <a:br>
              <a:rPr lang="en-GB" sz="2400" b="0" cap="none" dirty="0">
                <a:solidFill>
                  <a:schemeClr val="tx1"/>
                </a:solidFill>
                <a:latin typeface="Calibri" panose="020F0502020204030204" pitchFamily="34" charset="0"/>
                <a:cs typeface="Calibri" panose="020F0502020204030204" pitchFamily="34" charset="0"/>
              </a:rPr>
            </a:br>
            <a:r>
              <a:rPr lang="en-GB" sz="2400" cap="none" dirty="0">
                <a:solidFill>
                  <a:schemeClr val="tx1"/>
                </a:solidFill>
                <a:latin typeface="Calibri" panose="020F0502020204030204" pitchFamily="34" charset="0"/>
                <a:cs typeface="Calibri" panose="020F0502020204030204" pitchFamily="34" charset="0"/>
              </a:rPr>
              <a:t>Bird Strikes Where pilots were warned</a:t>
            </a:r>
            <a:br>
              <a:rPr lang="en-GB" sz="2400" cap="none" dirty="0">
                <a:solidFill>
                  <a:schemeClr val="tx1"/>
                </a:solidFill>
                <a:latin typeface="Calibri" panose="020F0502020204030204" pitchFamily="34" charset="0"/>
                <a:cs typeface="Calibri" panose="020F0502020204030204" pitchFamily="34" charset="0"/>
              </a:rPr>
            </a:br>
            <a:r>
              <a:rPr lang="en-GB" sz="2400" cap="none" dirty="0">
                <a:solidFill>
                  <a:schemeClr val="tx1"/>
                </a:solidFill>
                <a:latin typeface="Calibri" panose="020F0502020204030204" pitchFamily="34" charset="0"/>
                <a:cs typeface="Calibri" panose="020F0502020204030204" pitchFamily="34" charset="0"/>
              </a:rPr>
              <a:t>Y</a:t>
            </a:r>
            <a:r>
              <a:rPr lang="en-GB" sz="2400" b="0" cap="none" dirty="0">
                <a:solidFill>
                  <a:schemeClr val="tx1"/>
                </a:solidFill>
                <a:latin typeface="Calibri" panose="020F0502020204030204" pitchFamily="34" charset="0"/>
                <a:cs typeface="Calibri" panose="020F0502020204030204" pitchFamily="34" charset="0"/>
              </a:rPr>
              <a:t>es = 50.54%</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No = 46.77%</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N/A (Blank cells) = 2.69%</a:t>
            </a:r>
            <a:br>
              <a:rPr lang="en-GB" sz="2400" cap="none" dirty="0">
                <a:solidFill>
                  <a:schemeClr val="tx1"/>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511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0" y="-348342"/>
            <a:ext cx="14597742" cy="8098972"/>
          </a:xfrm>
        </p:spPr>
        <p:style>
          <a:lnRef idx="1">
            <a:schemeClr val="accent3"/>
          </a:lnRef>
          <a:fillRef idx="2">
            <a:schemeClr val="accent3"/>
          </a:fillRef>
          <a:effectRef idx="1">
            <a:schemeClr val="accent3"/>
          </a:effectRef>
          <a:fontRef idx="minor">
            <a:schemeClr val="dk1"/>
          </a:fontRef>
        </p:style>
        <p:txBody>
          <a:bodyPr/>
          <a:lstStyle/>
          <a:p>
            <a:pPr marL="0" marR="0">
              <a:lnSpc>
                <a:spcPct val="150000"/>
              </a:lnSpc>
              <a:spcBef>
                <a:spcPts val="0"/>
              </a:spcBef>
              <a:spcAft>
                <a:spcPts val="800"/>
              </a:spcAft>
            </a:pPr>
            <a:r>
              <a:rPr lang="en-GB" sz="2400" dirty="0">
                <a:solidFill>
                  <a:schemeClr val="tx1"/>
                </a:solidFill>
                <a:latin typeface="Calibri" panose="020F0502020204030204" pitchFamily="34" charset="0"/>
                <a:cs typeface="Calibri" panose="020F0502020204030204" pitchFamily="34" charset="0"/>
              </a:rPr>
              <a:t>Top 5 airports with the most bird strikes</a:t>
            </a:r>
            <a:br>
              <a:rPr lang="en-GB" sz="2400"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Dallas/Fort Worth Int’l Airport = 803</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Sacramento Airport = 676</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Salt Lake City = 479</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Denver Int’l Airport = 476</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Kansas Airport = 452.</a:t>
            </a:r>
            <a:br>
              <a:rPr lang="en-GB" sz="2400" b="0" cap="none" dirty="0">
                <a:solidFill>
                  <a:schemeClr val="tx1"/>
                </a:solidFill>
                <a:latin typeface="Calibri" panose="020F0502020204030204" pitchFamily="34" charset="0"/>
                <a:cs typeface="Calibri" panose="020F0502020204030204" pitchFamily="34" charset="0"/>
              </a:rPr>
            </a:br>
            <a:endParaRPr lang="en-US" sz="2400" b="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715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250370" y="-1077686"/>
            <a:ext cx="14597742" cy="8098972"/>
          </a:xfrm>
        </p:spPr>
        <p:style>
          <a:lnRef idx="1">
            <a:schemeClr val="accent3"/>
          </a:lnRef>
          <a:fillRef idx="2">
            <a:schemeClr val="accent3"/>
          </a:fillRef>
          <a:effectRef idx="1">
            <a:schemeClr val="accent3"/>
          </a:effectRef>
          <a:fontRef idx="minor">
            <a:schemeClr val="dk1"/>
          </a:fontRef>
        </p:style>
        <p:txBody>
          <a:bodyPr/>
          <a:lstStyle/>
          <a:p>
            <a:pPr marL="342900" marR="0" indent="-342900">
              <a:lnSpc>
                <a:spcPct val="150000"/>
              </a:lnSpc>
              <a:spcBef>
                <a:spcPts val="0"/>
              </a:spcBef>
              <a:spcAft>
                <a:spcPts val="800"/>
              </a:spcAft>
              <a:buFont typeface="Arial" panose="020B0604020202020204" pitchFamily="34" charset="0"/>
              <a:buChar char="•"/>
            </a:pPr>
            <a:r>
              <a:rPr lang="en-GB" sz="2400" dirty="0">
                <a:solidFill>
                  <a:schemeClr val="tx1"/>
                </a:solidFill>
                <a:latin typeface="Calibri" panose="020F0502020204030204" pitchFamily="34" charset="0"/>
                <a:cs typeface="Calibri" panose="020F0502020204030204" pitchFamily="34" charset="0"/>
              </a:rPr>
              <a:t> Recommendation</a:t>
            </a:r>
            <a:br>
              <a:rPr lang="en-GB" sz="2400" dirty="0">
                <a:solidFill>
                  <a:schemeClr val="tx1"/>
                </a:solidFill>
                <a:latin typeface="Calibri" panose="020F0502020204030204" pitchFamily="34" charset="0"/>
                <a:cs typeface="Calibri" panose="020F0502020204030204" pitchFamily="34" charset="0"/>
              </a:rPr>
            </a:br>
            <a:r>
              <a:rPr lang="en-GB" sz="2400" cap="none" dirty="0">
                <a:solidFill>
                  <a:schemeClr val="tx1"/>
                </a:solidFill>
                <a:latin typeface="Calibri" panose="020F0502020204030204" pitchFamily="34" charset="0"/>
                <a:cs typeface="Calibri" panose="020F0502020204030204" pitchFamily="34" charset="0"/>
              </a:rPr>
              <a:t>B</a:t>
            </a:r>
            <a:r>
              <a:rPr lang="en-GB" sz="2400" b="0" cap="none" dirty="0">
                <a:solidFill>
                  <a:schemeClr val="tx1"/>
                </a:solidFill>
                <a:latin typeface="Calibri" panose="020F0502020204030204" pitchFamily="34" charset="0"/>
                <a:cs typeface="Calibri" panose="020F0502020204030204" pitchFamily="34" charset="0"/>
              </a:rPr>
              <a:t>ased on the analysis carried out the following recommendations should be followed in order to help mitigate the problem of bird strikes in aviation. These recommendations aim to reduce bird strikes and enhance aviation safety.</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1. Take extra measures during Phases when bird strikes are most common, especially during </a:t>
            </a:r>
            <a:r>
              <a:rPr lang="en-GB" sz="2400" b="0" cap="none" dirty="0" err="1">
                <a:solidFill>
                  <a:schemeClr val="tx1"/>
                </a:solidFill>
                <a:latin typeface="Calibri" panose="020F0502020204030204" pitchFamily="34" charset="0"/>
                <a:cs typeface="Calibri" panose="020F0502020204030204" pitchFamily="34" charset="0"/>
              </a:rPr>
              <a:t>takeoff</a:t>
            </a:r>
            <a:r>
              <a:rPr lang="en-GB" sz="2400" b="0" cap="none" dirty="0">
                <a:solidFill>
                  <a:schemeClr val="tx1"/>
                </a:solidFill>
                <a:latin typeface="Calibri" panose="020F0502020204030204" pitchFamily="34" charset="0"/>
                <a:cs typeface="Calibri" panose="020F0502020204030204" pitchFamily="34" charset="0"/>
              </a:rPr>
              <a:t>, landing, and approach.</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2. Conduct airport-specific bird strike risk assessments and Install bird detection systems.</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3. Prioritize airports in top strike-frequency states for enhanced bird mitigation measures. This may involve conducting risk assessments, developing airport-specific bird management plans, and investing in bird mitigation infrastructure.</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4. Develop species-specific mitigation plans for European starling, Unknown Bird-small, Rock pigeon, Unknown bird-medium, Mourning Dove, the most common bird species involved in strikes. This could include habitat modification, nest removal, and population control measures.</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5. Develop advanced predictive models incorporating weather, air traffic, and bird migration patterns.</a:t>
            </a:r>
            <a:br>
              <a:rPr lang="en-GB" sz="2400" b="0" cap="none" dirty="0">
                <a:solidFill>
                  <a:schemeClr val="tx1"/>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221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250370" y="-1077686"/>
            <a:ext cx="14597742" cy="8098972"/>
          </a:xfrm>
        </p:spPr>
        <p:style>
          <a:lnRef idx="1">
            <a:schemeClr val="accent3"/>
          </a:lnRef>
          <a:fillRef idx="2">
            <a:schemeClr val="accent3"/>
          </a:fillRef>
          <a:effectRef idx="1">
            <a:schemeClr val="accent3"/>
          </a:effectRef>
          <a:fontRef idx="minor">
            <a:schemeClr val="dk1"/>
          </a:fontRef>
        </p:style>
        <p:txBody>
          <a:bodyPr/>
          <a:lstStyle/>
          <a:p>
            <a:pPr marL="0" marR="0">
              <a:lnSpc>
                <a:spcPct val="150000"/>
              </a:lnSpc>
              <a:spcBef>
                <a:spcPts val="0"/>
              </a:spcBef>
              <a:spcAft>
                <a:spcPts val="800"/>
              </a:spcAft>
            </a:pPr>
            <a:r>
              <a:rPr lang="en-GB" sz="2400" dirty="0">
                <a:solidFill>
                  <a:schemeClr val="tx1"/>
                </a:solidFill>
                <a:latin typeface="Calibri" panose="020F0502020204030204" pitchFamily="34" charset="0"/>
                <a:cs typeface="Calibri" panose="020F0502020204030204" pitchFamily="34" charset="0"/>
              </a:rPr>
              <a:t>Conclusion</a:t>
            </a:r>
            <a:br>
              <a:rPr lang="en-GB" sz="2400"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This study investigated bird strikes during high-risk phases of flight, identifying key factors contributing to severity. The analysis revealed peak strike periods, high-risk species, high-risk conditions, and spatial patterns. Ultimately, this research contributes to the understanding of bird strikes, informing evidence-based mitigation strategies for enhanced aviation safety.</a:t>
            </a:r>
            <a:endParaRPr lang="en-US" sz="2400" b="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95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p:txBody>
          <a:bodyPr>
            <a:normAutofit/>
          </a:bodyPr>
          <a:lstStyle/>
          <a:p>
            <a:r>
              <a:rPr lang="en-GB" dirty="0">
                <a:latin typeface="Arial Black" panose="020B0A04020102020204" pitchFamily="34" charset="0"/>
              </a:rPr>
              <a:t>Offiah Nnedimma Vivian</a:t>
            </a:r>
          </a:p>
          <a:p>
            <a:r>
              <a:rPr lang="en-GB" dirty="0">
                <a:latin typeface="Arial Black" panose="020B0A04020102020204" pitchFamily="34" charset="0"/>
              </a:rPr>
              <a:t>Email: </a:t>
            </a:r>
            <a:r>
              <a:rPr lang="en-GB" cap="none" dirty="0">
                <a:latin typeface="Arial Black" panose="020B0A04020102020204" pitchFamily="34" charset="0"/>
                <a:hlinkClick r:id="rId3"/>
              </a:rPr>
              <a:t>nnedimmav@gmail</a:t>
            </a:r>
            <a:r>
              <a:rPr lang="en-GB" cap="none">
                <a:latin typeface="Arial Black" panose="020B0A04020102020204" pitchFamily="34" charset="0"/>
                <a:hlinkClick r:id="rId3"/>
              </a:rPr>
              <a:t>.com</a:t>
            </a:r>
            <a:endParaRPr lang="en-GB" cap="none">
              <a:latin typeface="Arial Black" panose="020B0A04020102020204" pitchFamily="34" charset="0"/>
            </a:endParaRPr>
          </a:p>
          <a:p>
            <a:endParaRPr lang="en-US" dirty="0">
              <a:latin typeface="Arial Black" panose="020B0A04020102020204" pitchFamily="34" charset="0"/>
            </a:endParaRP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
            <a:ext cx="11024508" cy="6052456"/>
          </a:xfrm>
        </p:spPr>
        <p:txBody>
          <a:bodyPr/>
          <a:lstStyle/>
          <a:p>
            <a:pPr algn="ctr"/>
            <a:r>
              <a:rPr lang="en-GB" u="sng" dirty="0"/>
              <a:t>Report  Title</a:t>
            </a:r>
            <a:br>
              <a:rPr lang="en-GB" dirty="0"/>
            </a:br>
            <a:br>
              <a:rPr lang="en-GB" dirty="0"/>
            </a:br>
            <a:r>
              <a:rPr lang="en-GB" dirty="0"/>
              <a:t>Mitigating Bird Strikes in Aviation </a:t>
            </a:r>
            <a:r>
              <a:rPr lang="en-GB" sz="2000" dirty="0"/>
              <a:t>(An analytical review).</a:t>
            </a:r>
            <a:endParaRPr lang="en-US" sz="2000" dirty="0"/>
          </a:p>
        </p:txBody>
      </p:sp>
    </p:spTree>
    <p:extLst>
      <p:ext uri="{BB962C8B-B14F-4D97-AF65-F5344CB8AC3E}">
        <p14:creationId xmlns:p14="http://schemas.microsoft.com/office/powerpoint/2010/main" val="366267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0" y="-1077686"/>
            <a:ext cx="14347371" cy="8098972"/>
          </a:xfrm>
        </p:spPr>
        <p:style>
          <a:lnRef idx="1">
            <a:schemeClr val="accent1"/>
          </a:lnRef>
          <a:fillRef idx="2">
            <a:schemeClr val="accent1"/>
          </a:fillRef>
          <a:effectRef idx="1">
            <a:schemeClr val="accent1"/>
          </a:effectRef>
          <a:fontRef idx="minor">
            <a:schemeClr val="dk1"/>
          </a:fontRef>
        </p:style>
        <p:txBody>
          <a:bodyPr/>
          <a:lstStyle/>
          <a:p>
            <a:pPr marL="0" marR="0">
              <a:lnSpc>
                <a:spcPct val="150000"/>
              </a:lnSpc>
              <a:spcBef>
                <a:spcPts val="0"/>
              </a:spcBef>
              <a:spcAft>
                <a:spcPts val="800"/>
              </a:spcAft>
            </a:pPr>
            <a:r>
              <a:rPr lang="en-GB" sz="3600" cap="none" dirty="0">
                <a:solidFill>
                  <a:schemeClr val="tx1"/>
                </a:solidFill>
                <a:latin typeface="Calibri" panose="020F0502020204030204" pitchFamily="34" charset="0"/>
                <a:cs typeface="Calibri" panose="020F0502020204030204" pitchFamily="34" charset="0"/>
              </a:rPr>
              <a:t>Summary</a:t>
            </a:r>
            <a:br>
              <a:rPr lang="en-GB" sz="2400" cap="none" dirty="0">
                <a:solidFill>
                  <a:schemeClr val="tx1"/>
                </a:solidFill>
                <a:latin typeface="Calibri" panose="020F0502020204030204" pitchFamily="34" charset="0"/>
                <a:cs typeface="Calibri" panose="020F0502020204030204" pitchFamily="34" charset="0"/>
              </a:rPr>
            </a:br>
            <a:br>
              <a:rPr lang="en-GB" sz="240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This report investigates key risk factors contributing to bird strikes in aviation and evaluates the feasibility of implementing multi-agent systems (MAS) and artificial intelligence (ai)-based solutions.</a:t>
            </a:r>
            <a:br>
              <a:rPr lang="en-GB" sz="2400" b="0" cap="none" dirty="0">
                <a:solidFill>
                  <a:schemeClr val="tx1"/>
                </a:solidFill>
                <a:latin typeface="Calibri" panose="020F0502020204030204" pitchFamily="34" charset="0"/>
                <a:cs typeface="Calibri" panose="020F0502020204030204" pitchFamily="34" charset="0"/>
              </a:rPr>
            </a:b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Our analysis revealed:</a:t>
            </a:r>
            <a:r>
              <a:rPr lang="en-GB" sz="2400" b="0" cap="none" baseline="-25000" dirty="0">
                <a:solidFill>
                  <a:schemeClr val="tx1"/>
                </a:solidFill>
                <a:latin typeface="Calibri" panose="020F0502020204030204" pitchFamily="34" charset="0"/>
                <a:cs typeface="Calibri" panose="020F0502020204030204" pitchFamily="34" charset="0"/>
              </a:rPr>
              <a:t>_</a:t>
            </a:r>
            <a:br>
              <a:rPr lang="en-GB" sz="2400" b="0" cap="none" dirty="0">
                <a:solidFill>
                  <a:schemeClr val="tx1"/>
                </a:solidFill>
                <a:latin typeface="Calibri" panose="020F0502020204030204" pitchFamily="34" charset="0"/>
                <a:cs typeface="Calibri" panose="020F0502020204030204" pitchFamily="34" charset="0"/>
              </a:rPr>
            </a:b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high-risk bird strike phases: </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1. Approach phase (24,558 strikes)    </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2. Take-off-run (14,482 strikes)    </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3. Landing roll (14,270 strikes)    </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4. Climb (13,846 strikes)</a:t>
            </a:r>
            <a:r>
              <a:rPr lang="en-US" sz="2400" kern="10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br>
              <a:rPr lang="en-GB" sz="2400" b="0" cap="none" dirty="0">
                <a:solidFill>
                  <a:schemeClr val="tx1"/>
                </a:solidFill>
                <a:latin typeface="Calibri" panose="020F0502020204030204" pitchFamily="34" charset="0"/>
                <a:cs typeface="Calibri" panose="020F0502020204030204" pitchFamily="34" charset="0"/>
              </a:rPr>
            </a:br>
            <a:endParaRPr lang="en-US" sz="2400" b="0" cap="none"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522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730829" y="-1132114"/>
            <a:ext cx="13922829" cy="8610599"/>
          </a:xfrm>
        </p:spPr>
        <p:txBody>
          <a:bodyPr/>
          <a:lstStyle/>
          <a:p>
            <a:pPr marL="0" marR="0" algn="ctr">
              <a:lnSpc>
                <a:spcPct val="150000"/>
              </a:lnSpc>
              <a:spcBef>
                <a:spcPts val="0"/>
              </a:spcBef>
              <a:spcAft>
                <a:spcPts val="800"/>
              </a:spcAft>
            </a:pPr>
            <a:r>
              <a:rPr lang="en-GB" sz="2400" cap="none" dirty="0">
                <a:latin typeface="Calibri" panose="020F0502020204030204" pitchFamily="34" charset="0"/>
                <a:cs typeface="Calibri" panose="020F0502020204030204" pitchFamily="34" charset="0"/>
              </a:rPr>
              <a:t>Summary</a:t>
            </a:r>
            <a:br>
              <a:rPr lang="en-GB" sz="2400" cap="none" dirty="0">
                <a:latin typeface="Calibri" panose="020F0502020204030204" pitchFamily="34" charset="0"/>
                <a:cs typeface="Calibri" panose="020F0502020204030204" pitchFamily="34" charset="0"/>
              </a:rPr>
            </a:br>
            <a:br>
              <a:rPr lang="en-GB" sz="2400" cap="none" dirty="0">
                <a:latin typeface="Calibri" panose="020F0502020204030204" pitchFamily="34" charset="0"/>
                <a:cs typeface="Calibri" panose="020F0502020204030204" pitchFamily="34" charset="0"/>
              </a:rPr>
            </a:br>
            <a:br>
              <a:rPr lang="en-US" sz="2400" kern="100" cap="none" dirty="0">
                <a:effectLst/>
                <a:latin typeface="Calibri" panose="020F0502020204030204" pitchFamily="34" charset="0"/>
                <a:ea typeface="Calibri" panose="020F0502020204030204" pitchFamily="34" charset="0"/>
                <a:cs typeface="Calibri" panose="020F0502020204030204" pitchFamily="34" charset="0"/>
              </a:rPr>
            </a:br>
            <a:br>
              <a:rPr lang="en-US" sz="2400" kern="100" cap="none" dirty="0">
                <a:effectLst/>
                <a:latin typeface="Calibri" panose="020F0502020204030204" pitchFamily="34" charset="0"/>
                <a:ea typeface="Calibri" panose="020F0502020204030204" pitchFamily="34" charset="0"/>
                <a:cs typeface="Calibri" panose="020F0502020204030204" pitchFamily="34" charset="0"/>
              </a:rPr>
            </a:br>
            <a:r>
              <a:rPr lang="en-US" sz="2400" kern="1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b="0" kern="100" cap="none" dirty="0">
                <a:effectLst/>
                <a:latin typeface="Calibri" panose="020F0502020204030204" pitchFamily="34" charset="0"/>
                <a:ea typeface="Calibri" panose="020F0502020204030204" pitchFamily="34" charset="0"/>
                <a:cs typeface="Calibri" panose="020F0502020204030204" pitchFamily="34" charset="0"/>
              </a:rPr>
              <a:t>Highest Altitude During Strike Phase: </a:t>
            </a:r>
            <a:br>
              <a:rPr lang="en-US" sz="2400" b="0" kern="100" cap="none" dirty="0">
                <a:effectLst/>
                <a:latin typeface="Calibri" panose="020F0502020204030204" pitchFamily="34" charset="0"/>
                <a:ea typeface="Calibri" panose="020F0502020204030204" pitchFamily="34" charset="0"/>
                <a:cs typeface="Calibri" panose="020F0502020204030204" pitchFamily="34" charset="0"/>
              </a:rPr>
            </a:br>
            <a:r>
              <a:rPr lang="en-US" sz="2400" b="0" kern="100" cap="none" dirty="0">
                <a:effectLst/>
                <a:latin typeface="Calibri" panose="020F0502020204030204" pitchFamily="34" charset="0"/>
                <a:ea typeface="Calibri" panose="020F0502020204030204" pitchFamily="34" charset="0"/>
                <a:cs typeface="Calibri" panose="020F0502020204030204" pitchFamily="34" charset="0"/>
              </a:rPr>
              <a:t>Approach Phase (Avg. 144.19 Ft, 72 Strikes)</a:t>
            </a:r>
            <a:br>
              <a:rPr lang="en-US" sz="2400" b="0" kern="100" cap="none" dirty="0">
                <a:effectLst/>
                <a:latin typeface="Calibri" panose="020F0502020204030204" pitchFamily="34" charset="0"/>
                <a:ea typeface="Calibri" panose="020F0502020204030204" pitchFamily="34" charset="0"/>
                <a:cs typeface="Calibri" panose="020F0502020204030204" pitchFamily="34" charset="0"/>
              </a:rPr>
            </a:br>
            <a:br>
              <a:rPr lang="en-US" sz="2400" b="0" kern="100" cap="none" dirty="0">
                <a:effectLst/>
                <a:latin typeface="Calibri" panose="020F0502020204030204" pitchFamily="34" charset="0"/>
                <a:ea typeface="Calibri" panose="020F0502020204030204" pitchFamily="34" charset="0"/>
                <a:cs typeface="Calibri" panose="020F0502020204030204" pitchFamily="34" charset="0"/>
              </a:rPr>
            </a:br>
            <a:r>
              <a:rPr lang="en-US" sz="2400" b="0" kern="100" cap="none" dirty="0">
                <a:effectLst/>
                <a:latin typeface="Calibri" panose="020F0502020204030204" pitchFamily="34" charset="0"/>
                <a:ea typeface="Calibri" panose="020F0502020204030204" pitchFamily="34" charset="0"/>
                <a:cs typeface="Calibri" panose="020F0502020204030204" pitchFamily="34" charset="0"/>
              </a:rPr>
              <a:t>- Lowest Altitude Strike Phase:</a:t>
            </a:r>
            <a:br>
              <a:rPr lang="en-US" sz="2400" b="0" kern="100" cap="none" dirty="0">
                <a:effectLst/>
                <a:latin typeface="Calibri" panose="020F0502020204030204" pitchFamily="34" charset="0"/>
                <a:ea typeface="Calibri" panose="020F0502020204030204" pitchFamily="34" charset="0"/>
                <a:cs typeface="Calibri" panose="020F0502020204030204" pitchFamily="34" charset="0"/>
              </a:rPr>
            </a:br>
            <a:r>
              <a:rPr lang="en-US" sz="2400" b="0" kern="100" cap="none" dirty="0">
                <a:effectLst/>
                <a:latin typeface="Calibri" panose="020F0502020204030204" pitchFamily="34" charset="0"/>
                <a:ea typeface="Calibri" panose="020F0502020204030204" pitchFamily="34" charset="0"/>
                <a:cs typeface="Calibri" panose="020F0502020204030204" pitchFamily="34" charset="0"/>
              </a:rPr>
              <a:t> Parked Phase (Avg. 5.00 Ft, 2 Strikes)</a:t>
            </a:r>
            <a:br>
              <a:rPr lang="en-US" sz="2400" b="0" kern="100" cap="none" dirty="0">
                <a:effectLst/>
                <a:latin typeface="Calibri" panose="020F0502020204030204" pitchFamily="34" charset="0"/>
                <a:ea typeface="Calibri" panose="020F0502020204030204" pitchFamily="34" charset="0"/>
                <a:cs typeface="Calibri" panose="020F0502020204030204" pitchFamily="34" charset="0"/>
              </a:rPr>
            </a:br>
            <a:r>
              <a:rPr lang="en-US" sz="2400" b="0" kern="100" cap="none" dirty="0">
                <a:effectLst/>
                <a:latin typeface="Calibri" panose="020F0502020204030204" pitchFamily="34" charset="0"/>
                <a:ea typeface="Calibri" panose="020F0502020204030204" pitchFamily="34" charset="0"/>
                <a:cs typeface="Calibri" panose="020F0502020204030204" pitchFamily="34" charset="0"/>
              </a:rPr>
              <a:t> </a:t>
            </a:r>
            <a:br>
              <a:rPr lang="en-US" sz="2400" b="0" kern="100" cap="none" dirty="0">
                <a:effectLst/>
                <a:latin typeface="Calibri" panose="020F0502020204030204" pitchFamily="34" charset="0"/>
                <a:ea typeface="Calibri" panose="020F0502020204030204" pitchFamily="34" charset="0"/>
                <a:cs typeface="Calibri" panose="020F0502020204030204" pitchFamily="34" charset="0"/>
              </a:rPr>
            </a:br>
            <a:r>
              <a:rPr lang="en-US" sz="2400" b="0" kern="100" cap="none" dirty="0">
                <a:latin typeface="Calibri" panose="020F0502020204030204" pitchFamily="34" charset="0"/>
                <a:ea typeface="Calibri" panose="020F0502020204030204" pitchFamily="34" charset="0"/>
                <a:cs typeface="Times New Roman" panose="02020603050405020304" pitchFamily="18" charset="0"/>
              </a:rPr>
              <a:t>- </a:t>
            </a:r>
            <a:r>
              <a:rPr lang="en-US" sz="2400" b="0" kern="100" cap="none" dirty="0">
                <a:effectLst/>
                <a:latin typeface="Calibri" panose="020F0502020204030204" pitchFamily="34" charset="0"/>
                <a:ea typeface="Calibri" panose="020F0502020204030204" pitchFamily="34" charset="0"/>
                <a:cs typeface="Times New Roman" panose="02020603050405020304" pitchFamily="18" charset="0"/>
              </a:rPr>
              <a:t>Damage Correlation With Altitude:</a:t>
            </a:r>
            <a:br>
              <a:rPr lang="en-US" sz="2400" b="0" kern="100" cap="none" dirty="0">
                <a:effectLst/>
                <a:latin typeface="Calibri" panose="020F0502020204030204" pitchFamily="34" charset="0"/>
                <a:ea typeface="Calibri" panose="020F0502020204030204" pitchFamily="34" charset="0"/>
                <a:cs typeface="Times New Roman" panose="02020603050405020304" pitchFamily="18" charset="0"/>
              </a:rPr>
            </a:br>
            <a:r>
              <a:rPr lang="en-US" sz="2400" b="0" kern="100" cap="none" dirty="0">
                <a:effectLst/>
                <a:latin typeface="Calibri" panose="020F0502020204030204" pitchFamily="34" charset="0"/>
                <a:ea typeface="Calibri" panose="020F0502020204030204" pitchFamily="34" charset="0"/>
                <a:cs typeface="Times New Roman" panose="02020603050405020304" pitchFamily="18" charset="0"/>
              </a:rPr>
              <a:t>    - Altitudes &lt;100ft: 80.43% Damage</a:t>
            </a:r>
            <a:br>
              <a:rPr lang="en-US" sz="2400" b="0" kern="100" cap="none" dirty="0">
                <a:effectLst/>
                <a:latin typeface="Calibri" panose="020F0502020204030204" pitchFamily="34" charset="0"/>
                <a:ea typeface="Calibri" panose="020F0502020204030204" pitchFamily="34" charset="0"/>
                <a:cs typeface="Times New Roman" panose="02020603050405020304" pitchFamily="18" charset="0"/>
              </a:rPr>
            </a:br>
            <a:r>
              <a:rPr lang="en-US" sz="2400" b="0" kern="100" cap="none" dirty="0">
                <a:effectLst/>
                <a:latin typeface="Calibri" panose="020F0502020204030204" pitchFamily="34" charset="0"/>
                <a:ea typeface="Calibri" panose="020F0502020204030204" pitchFamily="34" charset="0"/>
                <a:cs typeface="Times New Roman" panose="02020603050405020304" pitchFamily="18" charset="0"/>
              </a:rPr>
              <a:t>    - Altitudes &gt;100ft: 19.07% Damage</a:t>
            </a:r>
            <a:br>
              <a:rPr lang="en-GB" sz="2400" b="0" cap="none" dirty="0">
                <a:latin typeface="Calibri" panose="020F0502020204030204" pitchFamily="34" charset="0"/>
                <a:cs typeface="Calibri" panose="020F0502020204030204" pitchFamily="34" charset="0"/>
              </a:rPr>
            </a:br>
            <a:br>
              <a:rPr lang="en-GB" sz="2400" b="0" cap="none" dirty="0">
                <a:latin typeface="Calibri" panose="020F0502020204030204" pitchFamily="34" charset="0"/>
                <a:cs typeface="Calibri" panose="020F0502020204030204" pitchFamily="34" charset="0"/>
              </a:rPr>
            </a:br>
            <a:br>
              <a:rPr lang="en-GB" sz="2400" b="0" cap="none" dirty="0">
                <a:latin typeface="Calibri" panose="020F0502020204030204" pitchFamily="34" charset="0"/>
                <a:cs typeface="Calibri" panose="020F0502020204030204" pitchFamily="34" charset="0"/>
              </a:rPr>
            </a:br>
            <a:br>
              <a:rPr lang="en-GB" sz="2400" b="0" cap="none" dirty="0">
                <a:latin typeface="Calibri" panose="020F0502020204030204" pitchFamily="34" charset="0"/>
                <a:cs typeface="Calibri" panose="020F0502020204030204" pitchFamily="34" charset="0"/>
              </a:rPr>
            </a:br>
            <a:endParaRPr lang="en-US" sz="2400" b="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788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0" y="-1077686"/>
            <a:ext cx="14347371" cy="8098972"/>
          </a:xfrm>
        </p:spPr>
        <p:style>
          <a:lnRef idx="1">
            <a:schemeClr val="accent2"/>
          </a:lnRef>
          <a:fillRef idx="2">
            <a:schemeClr val="accent2"/>
          </a:fillRef>
          <a:effectRef idx="1">
            <a:schemeClr val="accent2"/>
          </a:effectRef>
          <a:fontRef idx="minor">
            <a:schemeClr val="dk1"/>
          </a:fontRef>
        </p:style>
        <p:txBody>
          <a:bodyPr/>
          <a:lstStyle/>
          <a:p>
            <a:pPr>
              <a:lnSpc>
                <a:spcPct val="150000"/>
              </a:lnSpc>
              <a:spcBef>
                <a:spcPts val="0"/>
              </a:spcBef>
              <a:spcAft>
                <a:spcPts val="800"/>
              </a:spcAft>
            </a:pPr>
            <a:r>
              <a:rPr lang="en-GB" sz="2400" b="0" kern="1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study utilized bird strike incident data collected by the FAA's Wildlife Strike Database, spanning 11 years (2000-2011) and comprising 25,559 thousand reported incidents. Based on our findings, we recommend that aviation authorities and airlines prioritize the implementation of MAS and AI-based bird detection systems, particularly during high-risk phases such as approach and take-off.</a:t>
            </a:r>
            <a:endParaRPr lang="en-US" sz="2400" b="0" kern="1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061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0" y="-1077686"/>
            <a:ext cx="14347371" cy="8098972"/>
          </a:xfrm>
        </p:spPr>
        <p:style>
          <a:lnRef idx="1">
            <a:schemeClr val="accent3"/>
          </a:lnRef>
          <a:fillRef idx="3">
            <a:schemeClr val="accent3"/>
          </a:fillRef>
          <a:effectRef idx="2">
            <a:schemeClr val="accent3"/>
          </a:effectRef>
          <a:fontRef idx="minor">
            <a:schemeClr val="lt1"/>
          </a:fontRef>
        </p:style>
        <p:txBody>
          <a:bodyPr/>
          <a:lstStyle/>
          <a:p>
            <a:pPr marL="0" marR="0">
              <a:lnSpc>
                <a:spcPct val="150000"/>
              </a:lnSpc>
              <a:spcBef>
                <a:spcPts val="0"/>
              </a:spcBef>
              <a:spcAft>
                <a:spcPts val="800"/>
              </a:spcAft>
            </a:pPr>
            <a:r>
              <a:rPr lang="en-GB" sz="2400" dirty="0">
                <a:solidFill>
                  <a:schemeClr val="accent1">
                    <a:lumMod val="40000"/>
                    <a:lumOff val="60000"/>
                  </a:schemeClr>
                </a:solidFill>
                <a:latin typeface="Calibri" panose="020F0502020204030204" pitchFamily="34" charset="0"/>
                <a:cs typeface="Calibri" panose="020F0502020204030204" pitchFamily="34" charset="0"/>
              </a:rPr>
              <a:t>Background of the Study</a:t>
            </a:r>
            <a:br>
              <a:rPr lang="en-GB" sz="2400" b="0" dirty="0">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Bird strikes pose a significant threat to aviation safety, resulting in substantial economic losses and potential loss of life. The increasing number of bird strikes is attributed to various factors, including expanding air traffic, growing bird populations, and changing environmental conditions . </a:t>
            </a:r>
            <a:br>
              <a:rPr lang="en-GB" sz="2400" b="0" cap="none" dirty="0">
                <a:solidFill>
                  <a:schemeClr val="tx1"/>
                </a:solidFill>
                <a:latin typeface="Calibri" panose="020F0502020204030204" pitchFamily="34" charset="0"/>
                <a:cs typeface="Calibri" panose="020F0502020204030204" pitchFamily="34" charset="0"/>
              </a:rPr>
            </a:b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In the united states, the federal aviation administration (FAA) has reported a significant number of bird strikes, with 25,559 incidents occurring between 2000 and 2011. These incidents highlight the need for effective mitigation strategies to minimize the risk of bird strikes . </a:t>
            </a:r>
            <a:br>
              <a:rPr lang="en-GB" sz="2400" b="0" cap="none" dirty="0">
                <a:solidFill>
                  <a:schemeClr val="tx1"/>
                </a:solidFill>
                <a:latin typeface="Calibri" panose="020F0502020204030204" pitchFamily="34" charset="0"/>
                <a:cs typeface="Calibri" panose="020F0502020204030204" pitchFamily="34" charset="0"/>
              </a:rPr>
            </a:b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The aviation industry recognizes the importance of addressing this safety concern, with ongoing efforts to develop and implement innovative solutions. Multi-agent systems (MAS) and artificial intelligence (AI) technologies have emerged as promising tools in mitigating bird strikes.</a:t>
            </a:r>
            <a:endParaRPr lang="en-US" sz="2400" b="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718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859971" y="-849086"/>
            <a:ext cx="16764001" cy="8098972"/>
          </a:xfrm>
          <a:effectLst/>
        </p:spPr>
        <p:style>
          <a:lnRef idx="1">
            <a:schemeClr val="accent2"/>
          </a:lnRef>
          <a:fillRef idx="2">
            <a:schemeClr val="accent2"/>
          </a:fillRef>
          <a:effectRef idx="1">
            <a:schemeClr val="accent2"/>
          </a:effectRef>
          <a:fontRef idx="minor">
            <a:schemeClr val="dk1"/>
          </a:fontRef>
        </p:style>
        <p:txBody>
          <a:bodyPr/>
          <a:lstStyle/>
          <a:p>
            <a:r>
              <a:rPr lang="en-GB" sz="2400" cap="none" dirty="0">
                <a:solidFill>
                  <a:schemeClr val="tx1"/>
                </a:solidFill>
                <a:latin typeface="Calibri" panose="020F0502020204030204" pitchFamily="34" charset="0"/>
                <a:cs typeface="Calibri" panose="020F0502020204030204" pitchFamily="34" charset="0"/>
              </a:rPr>
              <a:t>Problem statement</a:t>
            </a:r>
            <a:br>
              <a:rPr lang="en-GB" sz="2400" b="0" cap="none" dirty="0">
                <a:solidFill>
                  <a:schemeClr val="tx1"/>
                </a:solidFill>
                <a:latin typeface="Calibri" panose="020F0502020204030204" pitchFamily="34" charset="0"/>
                <a:cs typeface="Calibri" panose="020F0502020204030204" pitchFamily="34" charset="0"/>
              </a:rPr>
            </a:br>
            <a:r>
              <a:rPr lang="en-GB" sz="2400" b="0" cap="none" dirty="0">
                <a:solidFill>
                  <a:schemeClr val="tx1"/>
                </a:solidFill>
                <a:latin typeface="Calibri" panose="020F0502020204030204" pitchFamily="34" charset="0"/>
                <a:cs typeface="Calibri" panose="020F0502020204030204" pitchFamily="34" charset="0"/>
              </a:rPr>
              <a:t>Despite existing measures, bird strikes continue to pose a significant threat to aviation safety, resulting in substantial economic losses and potential loss of life. The lack of effective, data-driven mitigation strategies during high-risk phases of flight exacerbates this problem.</a:t>
            </a:r>
            <a:br>
              <a:rPr lang="en-GB" sz="2400" b="0" cap="none" dirty="0">
                <a:solidFill>
                  <a:schemeClr val="tx1"/>
                </a:solidFill>
                <a:latin typeface="Calibri" panose="020F0502020204030204" pitchFamily="34" charset="0"/>
                <a:cs typeface="Calibri" panose="020F0502020204030204" pitchFamily="34" charset="0"/>
              </a:rPr>
            </a:br>
            <a:br>
              <a:rPr lang="en-GB" sz="2400" b="0" cap="none" dirty="0">
                <a:solidFill>
                  <a:schemeClr val="tx1"/>
                </a:solidFill>
                <a:latin typeface="Calibri" panose="020F0502020204030204" pitchFamily="34" charset="0"/>
                <a:cs typeface="Calibri" panose="020F0502020204030204" pitchFamily="34" charset="0"/>
              </a:rPr>
            </a:br>
            <a:r>
              <a:rPr lang="en-GB" sz="2400" cap="none" dirty="0">
                <a:solidFill>
                  <a:schemeClr val="tx1"/>
                </a:solidFill>
                <a:latin typeface="Calibri" panose="020F0502020204030204" pitchFamily="34" charset="0"/>
                <a:cs typeface="Calibri" panose="020F0502020204030204" pitchFamily="34" charset="0"/>
              </a:rPr>
              <a:t>Objectives</a:t>
            </a:r>
            <a:br>
              <a:rPr lang="en-GB" sz="2400" cap="none" dirty="0">
                <a:solidFill>
                  <a:schemeClr val="tx1"/>
                </a:solidFill>
                <a:latin typeface="Calibri" panose="020F0502020204030204" pitchFamily="34" charset="0"/>
                <a:cs typeface="Calibri" panose="020F0502020204030204" pitchFamily="34" charset="0"/>
              </a:rPr>
            </a:br>
            <a:r>
              <a:rPr lang="en-US" sz="2400" b="0" cap="none" dirty="0">
                <a:latin typeface="Calibri" panose="020F0502020204030204" pitchFamily="34" charset="0"/>
                <a:cs typeface="Calibri" panose="020F0502020204030204" pitchFamily="34" charset="0"/>
              </a:rPr>
              <a:t>The goals of Our analysis includes:</a:t>
            </a:r>
            <a:br>
              <a:rPr lang="en-US" sz="2400" b="0" cap="none" dirty="0">
                <a:latin typeface="Calibri" panose="020F0502020204030204" pitchFamily="34" charset="0"/>
                <a:cs typeface="Calibri" panose="020F0502020204030204" pitchFamily="34" charset="0"/>
              </a:rPr>
            </a:br>
            <a:br>
              <a:rPr lang="en-US" sz="2400" b="0" cap="none" dirty="0">
                <a:latin typeface="Calibri" panose="020F0502020204030204" pitchFamily="34" charset="0"/>
                <a:cs typeface="Calibri" panose="020F0502020204030204" pitchFamily="34" charset="0"/>
              </a:rPr>
            </a:br>
            <a:r>
              <a:rPr lang="en-GB" sz="2400" b="0" cap="none" dirty="0">
                <a:latin typeface="Calibri" panose="020F0502020204030204" pitchFamily="34" charset="0"/>
                <a:cs typeface="Calibri" panose="020F0502020204030204" pitchFamily="34" charset="0"/>
              </a:rPr>
              <a:t>1. To </a:t>
            </a:r>
            <a:r>
              <a:rPr lang="en-GB" sz="2400" b="0" cap="none" dirty="0" err="1">
                <a:latin typeface="Calibri" panose="020F0502020204030204" pitchFamily="34" charset="0"/>
                <a:cs typeface="Calibri" panose="020F0502020204030204" pitchFamily="34" charset="0"/>
              </a:rPr>
              <a:t>analyze</a:t>
            </a:r>
            <a:r>
              <a:rPr lang="en-GB" sz="2400" b="0" cap="none" dirty="0">
                <a:latin typeface="Calibri" panose="020F0502020204030204" pitchFamily="34" charset="0"/>
                <a:cs typeface="Calibri" panose="020F0502020204030204" pitchFamily="34" charset="0"/>
              </a:rPr>
              <a:t> the causes and consequences of bird strikes in aviation.</a:t>
            </a:r>
            <a:br>
              <a:rPr lang="en-GB" sz="2400" b="0" cap="none" dirty="0">
                <a:latin typeface="Calibri" panose="020F0502020204030204" pitchFamily="34" charset="0"/>
                <a:cs typeface="Calibri" panose="020F0502020204030204" pitchFamily="34" charset="0"/>
              </a:rPr>
            </a:br>
            <a:r>
              <a:rPr lang="en-GB" sz="2400" b="0" cap="none" dirty="0">
                <a:latin typeface="Calibri" panose="020F0502020204030204" pitchFamily="34" charset="0"/>
                <a:cs typeface="Calibri" panose="020F0502020204030204" pitchFamily="34" charset="0"/>
              </a:rPr>
              <a:t>2. To identify high-risk phases and altitudes for bird strikes.</a:t>
            </a:r>
            <a:br>
              <a:rPr lang="en-GB" sz="2400" b="0" cap="none" dirty="0">
                <a:latin typeface="Calibri" panose="020F0502020204030204" pitchFamily="34" charset="0"/>
                <a:cs typeface="Calibri" panose="020F0502020204030204" pitchFamily="34" charset="0"/>
              </a:rPr>
            </a:br>
            <a:r>
              <a:rPr lang="en-GB" sz="2400" b="0" cap="none" dirty="0">
                <a:latin typeface="Calibri" panose="020F0502020204030204" pitchFamily="34" charset="0"/>
                <a:cs typeface="Calibri" panose="020F0502020204030204" pitchFamily="34" charset="0"/>
              </a:rPr>
              <a:t>3. To develop and evaluate predictive models for bird strike risk assessment.</a:t>
            </a:r>
            <a:br>
              <a:rPr lang="en-GB" sz="2400" b="0" cap="none" dirty="0">
                <a:latin typeface="Calibri" panose="020F0502020204030204" pitchFamily="34" charset="0"/>
                <a:cs typeface="Calibri" panose="020F0502020204030204" pitchFamily="34" charset="0"/>
              </a:rPr>
            </a:br>
            <a:r>
              <a:rPr lang="en-GB" sz="2400" b="0" cap="none" dirty="0">
                <a:latin typeface="Calibri" panose="020F0502020204030204" pitchFamily="34" charset="0"/>
                <a:cs typeface="Calibri" panose="020F0502020204030204" pitchFamily="34" charset="0"/>
              </a:rPr>
              <a:t>4. To design and test novel bird strike prevention and mitigation strategies.</a:t>
            </a:r>
            <a:br>
              <a:rPr lang="en-US" sz="2400" b="0" cap="none" dirty="0">
                <a:latin typeface="Calibri" panose="020F0502020204030204" pitchFamily="34" charset="0"/>
                <a:cs typeface="Calibri" panose="020F0502020204030204" pitchFamily="34" charset="0"/>
              </a:rPr>
            </a:br>
            <a:r>
              <a:rPr lang="en-US" sz="2400" b="0" cap="none" dirty="0">
                <a:latin typeface="Calibri" panose="020F0502020204030204" pitchFamily="34" charset="0"/>
                <a:cs typeface="Calibri" panose="020F0502020204030204" pitchFamily="34" charset="0"/>
              </a:rPr>
              <a:t>5. To </a:t>
            </a:r>
            <a:r>
              <a:rPr lang="en-GB" sz="2400" b="0" cap="none" dirty="0">
                <a:latin typeface="Calibri" panose="020F0502020204030204" pitchFamily="34" charset="0"/>
                <a:cs typeface="Calibri" panose="020F0502020204030204" pitchFamily="34" charset="0"/>
              </a:rPr>
              <a:t>contribute to the development of a safer and more efficient aviation system by reducing the risk and impact of bird strikes.</a:t>
            </a:r>
            <a:endParaRPr lang="en-US" sz="2400" b="0" cap="none"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596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p:txBody>
          <a:bodyPr/>
          <a:lstStyle/>
          <a:p>
            <a:pPr algn="ctr"/>
            <a:r>
              <a:rPr lang="en-GB" dirty="0"/>
              <a:t>   Methodology</a:t>
            </a:r>
            <a:endParaRPr lang="en-US"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446315" y="2122714"/>
            <a:ext cx="10500360" cy="4354286"/>
          </a:xfrm>
        </p:spPr>
        <p:txBody>
          <a:bodyPr>
            <a:normAutofit/>
          </a:bodyPr>
          <a:lstStyle/>
          <a:p>
            <a:r>
              <a:rPr lang="en-GB" sz="2400" dirty="0">
                <a:solidFill>
                  <a:schemeClr val="tx1"/>
                </a:solidFill>
                <a:latin typeface="Calibri" panose="020F0502020204030204" pitchFamily="34" charset="0"/>
                <a:cs typeface="Calibri" panose="020F0502020204030204" pitchFamily="34" charset="0"/>
              </a:rPr>
              <a:t>Research </a:t>
            </a:r>
            <a:r>
              <a:rPr lang="en-GB" sz="2400" dirty="0" err="1">
                <a:solidFill>
                  <a:schemeClr val="tx1"/>
                </a:solidFill>
                <a:latin typeface="Calibri" panose="020F0502020204030204" pitchFamily="34" charset="0"/>
                <a:cs typeface="Calibri" panose="020F0502020204030204" pitchFamily="34" charset="0"/>
              </a:rPr>
              <a:t>Design:This</a:t>
            </a:r>
            <a:r>
              <a:rPr lang="en-GB" sz="2400" dirty="0">
                <a:solidFill>
                  <a:schemeClr val="tx1"/>
                </a:solidFill>
                <a:latin typeface="Calibri" panose="020F0502020204030204" pitchFamily="34" charset="0"/>
                <a:cs typeface="Calibri" panose="020F0502020204030204" pitchFamily="34" charset="0"/>
              </a:rPr>
              <a:t> study employs a quantitative research design, utilizing a retrospective analysis of existing bird strike data to investigate spatial and temporal patterns and develop predictive models.</a:t>
            </a:r>
          </a:p>
          <a:p>
            <a:endParaRPr lang="en-GB" sz="2400" dirty="0">
              <a:solidFill>
                <a:schemeClr val="tx1"/>
              </a:solidFill>
              <a:latin typeface="Calibri" panose="020F0502020204030204" pitchFamily="34" charset="0"/>
              <a:cs typeface="Calibri" panose="020F0502020204030204" pitchFamily="34" charset="0"/>
            </a:endParaRPr>
          </a:p>
          <a:p>
            <a:r>
              <a:rPr lang="en-GB" sz="2400" b="1" dirty="0">
                <a:solidFill>
                  <a:schemeClr val="tx1"/>
                </a:solidFill>
                <a:latin typeface="Calibri" panose="020F0502020204030204" pitchFamily="34" charset="0"/>
                <a:cs typeface="Calibri" panose="020F0502020204030204" pitchFamily="34" charset="0"/>
              </a:rPr>
              <a:t>Data Collection</a:t>
            </a:r>
            <a:r>
              <a:rPr lang="en-GB" sz="2400" dirty="0">
                <a:solidFill>
                  <a:schemeClr val="tx1"/>
                </a:solidFill>
                <a:latin typeface="Calibri" panose="020F0502020204030204" pitchFamily="34" charset="0"/>
                <a:cs typeface="Calibri" panose="020F0502020204030204" pitchFamily="34" charset="0"/>
              </a:rPr>
              <a:t>:</a:t>
            </a:r>
          </a:p>
          <a:p>
            <a:r>
              <a:rPr lang="en-GB" sz="2400" dirty="0">
                <a:solidFill>
                  <a:schemeClr val="tx1"/>
                </a:solidFill>
                <a:latin typeface="Calibri" panose="020F0502020204030204" pitchFamily="34" charset="0"/>
                <a:cs typeface="Calibri" panose="020F0502020204030204" pitchFamily="34" charset="0"/>
              </a:rPr>
              <a:t>FAA Wildlife Strike Database: The primary data source is the Federal Aviation Administration's (FAA) Wildlife Strike Database, spanning 11 years (2000-2011), comprising 25,559 reported incidents.</a:t>
            </a: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933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0" y="-1"/>
            <a:ext cx="12192000" cy="6955972"/>
          </a:xfrm>
        </p:spPr>
        <p:txBody>
          <a:bodyPr>
            <a:normAutofit/>
          </a:bodyPr>
          <a:lstStyle/>
          <a:p>
            <a:r>
              <a:rPr lang="en-GB" sz="2800" b="1" dirty="0">
                <a:latin typeface="Calibri" panose="020F0502020204030204" pitchFamily="34" charset="0"/>
                <a:cs typeface="Calibri" panose="020F0502020204030204" pitchFamily="34" charset="0"/>
              </a:rPr>
              <a:t>Data Overview:</a:t>
            </a:r>
          </a:p>
          <a:p>
            <a:r>
              <a:rPr lang="en-GB" sz="2400" dirty="0">
                <a:effectLst/>
                <a:latin typeface="Calibri" panose="020F0502020204030204" pitchFamily="34" charset="0"/>
                <a:ea typeface="DengXian" panose="02010600030101010101" pitchFamily="2" charset="-122"/>
                <a:cs typeface="Arial" panose="020B0604020202020204" pitchFamily="34" charset="0"/>
              </a:rPr>
              <a:t>This analysis was conducted using a total of 25,559 dataset of bird strike incidents reported in the FAA Wildlife Strike Database from the year 2000 – 2011.</a:t>
            </a:r>
          </a:p>
          <a:p>
            <a:r>
              <a:rPr lang="en-GB" sz="2400" b="1" dirty="0">
                <a:latin typeface="Calibri" panose="020F0502020204030204" pitchFamily="34" charset="0"/>
                <a:ea typeface="DengXian" panose="02010600030101010101" pitchFamily="2" charset="-122"/>
                <a:cs typeface="Arial" panose="020B0604020202020204" pitchFamily="34" charset="0"/>
              </a:rPr>
              <a:t>Key Variables Used in The Analysis:</a:t>
            </a:r>
          </a:p>
          <a:p>
            <a:pPr marL="342900" indent="-342900">
              <a:buFontTx/>
              <a:buChar char="-"/>
            </a:pPr>
            <a:r>
              <a:rPr lang="en-GB" sz="2400" dirty="0">
                <a:latin typeface="Calibri" panose="020F0502020204030204" pitchFamily="34" charset="0"/>
                <a:ea typeface="DengXian" panose="02010600030101010101" pitchFamily="2" charset="-122"/>
                <a:cs typeface="Arial" panose="020B0604020202020204" pitchFamily="34" charset="0"/>
              </a:rPr>
              <a:t>Phase of Flight: Approach, </a:t>
            </a:r>
            <a:r>
              <a:rPr lang="en-GB" sz="2400" dirty="0" err="1">
                <a:latin typeface="Calibri" panose="020F0502020204030204" pitchFamily="34" charset="0"/>
                <a:ea typeface="DengXian" panose="02010600030101010101" pitchFamily="2" charset="-122"/>
                <a:cs typeface="Arial" panose="020B0604020202020204" pitchFamily="34" charset="0"/>
              </a:rPr>
              <a:t>Takeoff</a:t>
            </a:r>
            <a:r>
              <a:rPr lang="en-GB" sz="2400" dirty="0">
                <a:latin typeface="Calibri" panose="020F0502020204030204" pitchFamily="34" charset="0"/>
                <a:ea typeface="DengXian" panose="02010600030101010101" pitchFamily="2" charset="-122"/>
                <a:cs typeface="Arial" panose="020B0604020202020204" pitchFamily="34" charset="0"/>
              </a:rPr>
              <a:t>-Run, Landing Roll, Climb, Descent, etc.</a:t>
            </a:r>
          </a:p>
          <a:p>
            <a:pPr marL="342900" indent="-342900">
              <a:buFont typeface="Arial" panose="020B0604020202020204" pitchFamily="34" charset="0"/>
              <a:buChar char="•"/>
            </a:pPr>
            <a:r>
              <a:rPr lang="en-GB" sz="2400" dirty="0">
                <a:latin typeface="Calibri" panose="020F0502020204030204" pitchFamily="34" charset="0"/>
                <a:ea typeface="DengXian" panose="02010600030101010101" pitchFamily="2" charset="-122"/>
                <a:cs typeface="Arial" panose="020B0604020202020204" pitchFamily="34" charset="0"/>
              </a:rPr>
              <a:t> Location</a:t>
            </a:r>
          </a:p>
          <a:p>
            <a:r>
              <a:rPr lang="en-GB" sz="2400" dirty="0">
                <a:latin typeface="Calibri" panose="020F0502020204030204" pitchFamily="34" charset="0"/>
                <a:ea typeface="DengXian" panose="02010600030101010101" pitchFamily="2" charset="-122"/>
                <a:cs typeface="Arial" panose="020B0604020202020204" pitchFamily="34" charset="0"/>
              </a:rPr>
              <a:t>-    Airlines: Southwest Airlines, Business, American </a:t>
            </a:r>
            <a:r>
              <a:rPr lang="en-GB" sz="2400" dirty="0" err="1">
                <a:latin typeface="Calibri" panose="020F0502020204030204" pitchFamily="34" charset="0"/>
                <a:ea typeface="DengXian" panose="02010600030101010101" pitchFamily="2" charset="-122"/>
                <a:cs typeface="Arial" panose="020B0604020202020204" pitchFamily="34" charset="0"/>
              </a:rPr>
              <a:t>Airlines,Etc</a:t>
            </a:r>
            <a:endParaRPr lang="en-GB" sz="2400" dirty="0">
              <a:latin typeface="Calibri" panose="020F0502020204030204" pitchFamily="34" charset="0"/>
              <a:ea typeface="DengXian" panose="02010600030101010101" pitchFamily="2" charset="-122"/>
              <a:cs typeface="Arial" panose="020B0604020202020204" pitchFamily="34" charset="0"/>
            </a:endParaRPr>
          </a:p>
          <a:p>
            <a:pPr marL="342900" indent="-342900">
              <a:buFontTx/>
              <a:buChar char="-"/>
            </a:pPr>
            <a:r>
              <a:rPr lang="en-GB" sz="2400" dirty="0">
                <a:latin typeface="Calibri" panose="020F0502020204030204" pitchFamily="34" charset="0"/>
                <a:ea typeface="DengXian" panose="02010600030101010101" pitchFamily="2" charset="-122"/>
                <a:cs typeface="Arial" panose="020B0604020202020204" pitchFamily="34" charset="0"/>
              </a:rPr>
              <a:t>Airport: Dallas/</a:t>
            </a:r>
            <a:r>
              <a:rPr lang="en-GB" sz="2400" dirty="0" err="1">
                <a:latin typeface="Calibri" panose="020F0502020204030204" pitchFamily="34" charset="0"/>
                <a:ea typeface="DengXian" panose="02010600030101010101" pitchFamily="2" charset="-122"/>
                <a:cs typeface="Arial" panose="020B0604020202020204" pitchFamily="34" charset="0"/>
              </a:rPr>
              <a:t>Fortworth</a:t>
            </a:r>
            <a:r>
              <a:rPr lang="en-GB" sz="2400" dirty="0">
                <a:latin typeface="Calibri" panose="020F0502020204030204" pitchFamily="34" charset="0"/>
                <a:ea typeface="DengXian" panose="02010600030101010101" pitchFamily="2" charset="-122"/>
                <a:cs typeface="Arial" panose="020B0604020202020204" pitchFamily="34" charset="0"/>
              </a:rPr>
              <a:t> Int’l Airport, San Francisco Airport, New Orleans, etc.</a:t>
            </a:r>
          </a:p>
          <a:p>
            <a:pPr marL="342900" indent="-342900">
              <a:buFont typeface="Arial" panose="020B0604020202020204" pitchFamily="34" charset="0"/>
              <a:buChar char="•"/>
            </a:pPr>
            <a:r>
              <a:rPr lang="en-GB" sz="2400" dirty="0">
                <a:latin typeface="Calibri" panose="020F0502020204030204" pitchFamily="34" charset="0"/>
                <a:ea typeface="DengXian" panose="02010600030101010101" pitchFamily="2" charset="-122"/>
                <a:cs typeface="Arial" panose="020B0604020202020204" pitchFamily="34" charset="0"/>
              </a:rPr>
              <a:t>Aircraft Altitude: &lt;100ft, &gt;100ft.</a:t>
            </a:r>
          </a:p>
          <a:p>
            <a:pPr marL="342900" indent="-342900">
              <a:buFont typeface="Arial" panose="020B0604020202020204" pitchFamily="34" charset="0"/>
              <a:buChar char="•"/>
            </a:pPr>
            <a:r>
              <a:rPr lang="en-GB" sz="2400" dirty="0">
                <a:latin typeface="Calibri" panose="020F0502020204030204" pitchFamily="34" charset="0"/>
                <a:ea typeface="DengXian" panose="02010600030101010101" pitchFamily="2" charset="-122"/>
                <a:cs typeface="Arial" panose="020B0604020202020204" pitchFamily="34" charset="0"/>
              </a:rPr>
              <a:t>Effects: Impact of strike; Damaged and no Damage.</a:t>
            </a:r>
          </a:p>
        </p:txBody>
      </p:sp>
    </p:spTree>
    <p:extLst>
      <p:ext uri="{BB962C8B-B14F-4D97-AF65-F5344CB8AC3E}">
        <p14:creationId xmlns:p14="http://schemas.microsoft.com/office/powerpoint/2010/main" val="12659396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464</TotalTime>
  <Words>1308</Words>
  <Application>Microsoft Office PowerPoint</Application>
  <PresentationFormat>Widescreen</PresentationFormat>
  <Paragraphs>90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Gill Sans MT</vt:lpstr>
      <vt:lpstr>Gallery</vt:lpstr>
      <vt:lpstr>Bird Strike Analysis  Presented  By  OFFIAH NNEDIMMA VIVIAN</vt:lpstr>
      <vt:lpstr>Report  Title  Mitigating Bird Strikes in Aviation (An analytical review).</vt:lpstr>
      <vt:lpstr>Summary  This report investigates key risk factors contributing to bird strikes in aviation and evaluates the feasibility of implementing multi-agent systems (MAS) and artificial intelligence (ai)-based solutions.  Our analysis revealed:_  high-risk bird strike phases:  1. Approach phase (24,558 strikes)     2. Take-off-run (14,482 strikes)     3. Landing roll (14,270 strikes)     4. Climb (13,846 strikes)  </vt:lpstr>
      <vt:lpstr>Summary    - Highest Altitude During Strike Phase:  Approach Phase (Avg. 144.19 Ft, 72 Strikes)  - Lowest Altitude Strike Phase:  Parked Phase (Avg. 5.00 Ft, 2 Strikes)   - Damage Correlation With Altitude:     - Altitudes &lt;100ft: 80.43% Damage     - Altitudes &gt;100ft: 19.07% Damage    </vt:lpstr>
      <vt:lpstr>This study utilized bird strike incident data collected by the FAA's Wildlife Strike Database, spanning 11 years (2000-2011) and comprising 25,559 thousand reported incidents. Based on our findings, we recommend that aviation authorities and airlines prioritize the implementation of MAS and AI-based bird detection systems, particularly during high-risk phases such as approach and take-off.</vt:lpstr>
      <vt:lpstr>Background of the Study Bird strikes pose a significant threat to aviation safety, resulting in substantial economic losses and potential loss of life. The increasing number of bird strikes is attributed to various factors, including expanding air traffic, growing bird populations, and changing environmental conditions .   In the united states, the federal aviation administration (FAA) has reported a significant number of bird strikes, with 25,559 incidents occurring between 2000 and 2011. These incidents highlight the need for effective mitigation strategies to minimize the risk of bird strikes .   The aviation industry recognizes the importance of addressing this safety concern, with ongoing efforts to develop and implement innovative solutions. Multi-agent systems (MAS) and artificial intelligence (AI) technologies have emerged as promising tools in mitigating bird strikes.</vt:lpstr>
      <vt:lpstr>Problem statement Despite existing measures, bird strikes continue to pose a significant threat to aviation safety, resulting in substantial economic losses and potential loss of life. The lack of effective, data-driven mitigation strategies during high-risk phases of flight exacerbates this problem.  Objectives The goals of Our analysis includes:  1. To analyze the causes and consequences of bird strikes in aviation. 2. To identify high-risk phases and altitudes for bird strikes. 3. To develop and evaluate predictive models for bird strike risk assessment. 4. To design and test novel bird strike prevention and mitigation strategies. 5. To contribute to the development of a safer and more efficient aviation system by reducing the risk and impact of bird strikes.</vt:lpstr>
      <vt:lpstr>   Methodology</vt:lpstr>
      <vt:lpstr>PowerPoint Presentation</vt:lpstr>
      <vt:lpstr>PowerPoint Presentation</vt:lpstr>
      <vt:lpstr>PowerPoint Presentation</vt:lpstr>
      <vt:lpstr>PowerPoint Presentation</vt:lpstr>
      <vt:lpstr>- Damage Correlation With Altitude:     - Altitudes &lt;100ft: 80.43% Damage     - Altitudes &gt;100ft: 19.07% Damage Conditions Where the Most Bird Strikes occurred  None (Blank cells) : 67.57%  Rain : 4.66% Fog :1.84% Yearly Cost Incurred Due to bird Strike = 142million  Bird Strikes Where pilots were warned Yes = 50.54% No = 46.77% N/A (Blank cells) = 2.69% </vt:lpstr>
      <vt:lpstr>Top 5 airports with the most bird strikes Dallas/Fort Worth Int’l Airport = 803 Sacramento Airport = 676 Salt Lake City = 479 Denver Int’l Airport = 476 Kansas Airport = 452. </vt:lpstr>
      <vt:lpstr> Recommendation Based on the analysis carried out the following recommendations should be followed in order to help mitigate the problem of bird strikes in aviation. These recommendations aim to reduce bird strikes and enhance aviation safety. 1. Take extra measures during Phases when bird strikes are most common, especially during takeoff, landing, and approach. 2. Conduct airport-specific bird strike risk assessments and Install bird detection systems. 3. Prioritize airports in top strike-frequency states for enhanced bird mitigation measures. This may involve conducting risk assessments, developing airport-specific bird management plans, and investing in bird mitigation infrastructure. 4. Develop species-specific mitigation plans for European starling, Unknown Bird-small, Rock pigeon, Unknown bird-medium, Mourning Dove, the most common bird species involved in strikes. This could include habitat modification, nest removal, and population control measures. 5. Develop advanced predictive models incorporating weather, air traffic, and bird migration patterns. </vt:lpstr>
      <vt:lpstr>Conclusion This study investigated bird strikes during high-risk phases of flight, identifying key factors contributing to severity. The analysis revealed peak strike periods, high-risk species, high-risk conditions, and spatial patterns. Ultimately, this research contributes to the understanding of bird strikes, informing evidence-based mitigation strategies for enhanced aviation safety.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Nnedimma Offiah</dc:creator>
  <cp:lastModifiedBy>Nnedimma Offiah</cp:lastModifiedBy>
  <cp:revision>1</cp:revision>
  <dcterms:created xsi:type="dcterms:W3CDTF">2024-09-18T09:48:22Z</dcterms:created>
  <dcterms:modified xsi:type="dcterms:W3CDTF">2024-09-20T10:42:37Z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