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65" r:id="rId4"/>
    <p:sldId id="261" r:id="rId5"/>
    <p:sldId id="262" r:id="rId6"/>
    <p:sldId id="259" r:id="rId7"/>
    <p:sldId id="260" r:id="rId8"/>
    <p:sldId id="264" r:id="rId9"/>
    <p:sldId id="268" r:id="rId10"/>
    <p:sldId id="266" r:id="rId11"/>
    <p:sldId id="269" r:id="rId12"/>
    <p:sldId id="267" r:id="rId13"/>
    <p:sldId id="270" r:id="rId14"/>
    <p:sldId id="271" r:id="rId15"/>
    <p:sldId id="263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A853"/>
    <a:srgbClr val="FBBC05"/>
    <a:srgbClr val="EA4335"/>
    <a:srgbClr val="4285F4"/>
    <a:srgbClr val="7A0C6E"/>
    <a:srgbClr val="500847"/>
    <a:srgbClr val="700C6E"/>
    <a:srgbClr val="6B0B60"/>
    <a:srgbClr val="A0108F"/>
    <a:srgbClr val="660A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84624" autoAdjust="0"/>
  </p:normalViewPr>
  <p:slideViewPr>
    <p:cSldViewPr snapToGrid="0">
      <p:cViewPr varScale="1">
        <p:scale>
          <a:sx n="80" d="100"/>
          <a:sy n="80" d="100"/>
        </p:scale>
        <p:origin x="58" y="3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 varScale="1">
        <p:scale>
          <a:sx n="72" d="100"/>
          <a:sy n="72" d="100"/>
        </p:scale>
        <p:origin x="3010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75937B-58A7-4593-BA20-95ABF7910B85}" type="datetimeFigureOut">
              <a:rPr lang="zh-CN" altLang="en-US" smtClean="0"/>
              <a:t>2017/7/10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F425A3-C1D8-4A25-AFA0-8E4914F363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8335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rgbClr val="7A0C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等腰三角形 7"/>
          <p:cNvSpPr/>
          <p:nvPr userDrawn="1"/>
        </p:nvSpPr>
        <p:spPr>
          <a:xfrm>
            <a:off x="0" y="0"/>
            <a:ext cx="12192000" cy="6858000"/>
          </a:xfrm>
          <a:prstGeom prst="triangle">
            <a:avLst>
              <a:gd name="adj" fmla="val 0"/>
            </a:avLst>
          </a:prstGeom>
          <a:solidFill>
            <a:srgbClr val="700C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平行四边形 7"/>
          <p:cNvSpPr/>
          <p:nvPr userDrawn="1"/>
        </p:nvSpPr>
        <p:spPr>
          <a:xfrm rot="20778963">
            <a:off x="-637186" y="1550480"/>
            <a:ext cx="13467746" cy="3782643"/>
          </a:xfrm>
          <a:custGeom>
            <a:avLst/>
            <a:gdLst>
              <a:gd name="connsiteX0" fmla="*/ 0 w 13477001"/>
              <a:gd name="connsiteY0" fmla="*/ 3777009 h 3777009"/>
              <a:gd name="connsiteX1" fmla="*/ 944252 w 13477001"/>
              <a:gd name="connsiteY1" fmla="*/ 0 h 3777009"/>
              <a:gd name="connsiteX2" fmla="*/ 13477001 w 13477001"/>
              <a:gd name="connsiteY2" fmla="*/ 0 h 3777009"/>
              <a:gd name="connsiteX3" fmla="*/ 12532749 w 13477001"/>
              <a:gd name="connsiteY3" fmla="*/ 3777009 h 3777009"/>
              <a:gd name="connsiteX4" fmla="*/ 0 w 13477001"/>
              <a:gd name="connsiteY4" fmla="*/ 3777009 h 3777009"/>
              <a:gd name="connsiteX0" fmla="*/ 0 w 13477001"/>
              <a:gd name="connsiteY0" fmla="*/ 3777009 h 3777009"/>
              <a:gd name="connsiteX1" fmla="*/ 944252 w 13477001"/>
              <a:gd name="connsiteY1" fmla="*/ 0 h 3777009"/>
              <a:gd name="connsiteX2" fmla="*/ 13477001 w 13477001"/>
              <a:gd name="connsiteY2" fmla="*/ 0 h 3777009"/>
              <a:gd name="connsiteX3" fmla="*/ 12553511 w 13477001"/>
              <a:gd name="connsiteY3" fmla="*/ 3772261 h 3777009"/>
              <a:gd name="connsiteX4" fmla="*/ 0 w 13477001"/>
              <a:gd name="connsiteY4" fmla="*/ 3777009 h 3777009"/>
              <a:gd name="connsiteX0" fmla="*/ 0 w 13477001"/>
              <a:gd name="connsiteY0" fmla="*/ 3777009 h 3782643"/>
              <a:gd name="connsiteX1" fmla="*/ 944252 w 13477001"/>
              <a:gd name="connsiteY1" fmla="*/ 0 h 3782643"/>
              <a:gd name="connsiteX2" fmla="*/ 13477001 w 13477001"/>
              <a:gd name="connsiteY2" fmla="*/ 0 h 3782643"/>
              <a:gd name="connsiteX3" fmla="*/ 12555885 w 13477001"/>
              <a:gd name="connsiteY3" fmla="*/ 3782643 h 3782643"/>
              <a:gd name="connsiteX4" fmla="*/ 0 w 13477001"/>
              <a:gd name="connsiteY4" fmla="*/ 3777009 h 3782643"/>
              <a:gd name="connsiteX0" fmla="*/ 0 w 13485009"/>
              <a:gd name="connsiteY0" fmla="*/ 3789765 h 3789765"/>
              <a:gd name="connsiteX1" fmla="*/ 952260 w 13485009"/>
              <a:gd name="connsiteY1" fmla="*/ 0 h 3789765"/>
              <a:gd name="connsiteX2" fmla="*/ 13485009 w 13485009"/>
              <a:gd name="connsiteY2" fmla="*/ 0 h 3789765"/>
              <a:gd name="connsiteX3" fmla="*/ 12563893 w 13485009"/>
              <a:gd name="connsiteY3" fmla="*/ 3782643 h 3789765"/>
              <a:gd name="connsiteX4" fmla="*/ 0 w 13485009"/>
              <a:gd name="connsiteY4" fmla="*/ 3789765 h 3789765"/>
              <a:gd name="connsiteX0" fmla="*/ 0 w 13468873"/>
              <a:gd name="connsiteY0" fmla="*/ 3783891 h 3783891"/>
              <a:gd name="connsiteX1" fmla="*/ 936124 w 13468873"/>
              <a:gd name="connsiteY1" fmla="*/ 0 h 3783891"/>
              <a:gd name="connsiteX2" fmla="*/ 13468873 w 13468873"/>
              <a:gd name="connsiteY2" fmla="*/ 0 h 3783891"/>
              <a:gd name="connsiteX3" fmla="*/ 12547757 w 13468873"/>
              <a:gd name="connsiteY3" fmla="*/ 3782643 h 3783891"/>
              <a:gd name="connsiteX4" fmla="*/ 0 w 13468873"/>
              <a:gd name="connsiteY4" fmla="*/ 3783891 h 3783891"/>
              <a:gd name="connsiteX0" fmla="*/ 0 w 13467746"/>
              <a:gd name="connsiteY0" fmla="*/ 3779264 h 3782643"/>
              <a:gd name="connsiteX1" fmla="*/ 934997 w 13467746"/>
              <a:gd name="connsiteY1" fmla="*/ 0 h 3782643"/>
              <a:gd name="connsiteX2" fmla="*/ 13467746 w 13467746"/>
              <a:gd name="connsiteY2" fmla="*/ 0 h 3782643"/>
              <a:gd name="connsiteX3" fmla="*/ 12546630 w 13467746"/>
              <a:gd name="connsiteY3" fmla="*/ 3782643 h 3782643"/>
              <a:gd name="connsiteX4" fmla="*/ 0 w 13467746"/>
              <a:gd name="connsiteY4" fmla="*/ 3779264 h 3782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67746" h="3782643">
                <a:moveTo>
                  <a:pt x="0" y="3779264"/>
                </a:moveTo>
                <a:lnTo>
                  <a:pt x="934997" y="0"/>
                </a:lnTo>
                <a:lnTo>
                  <a:pt x="13467746" y="0"/>
                </a:lnTo>
                <a:lnTo>
                  <a:pt x="12546630" y="3782643"/>
                </a:lnTo>
                <a:lnTo>
                  <a:pt x="0" y="3779264"/>
                </a:lnTo>
                <a:close/>
              </a:path>
            </a:pathLst>
          </a:custGeom>
          <a:solidFill>
            <a:srgbClr val="660A5B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8"/>
          <p:cNvSpPr/>
          <p:nvPr userDrawn="1"/>
        </p:nvSpPr>
        <p:spPr>
          <a:xfrm rot="11945907">
            <a:off x="1307991" y="-1050566"/>
            <a:ext cx="4925010" cy="8950158"/>
          </a:xfrm>
          <a:custGeom>
            <a:avLst/>
            <a:gdLst>
              <a:gd name="connsiteX0" fmla="*/ 0 w 4950776"/>
              <a:gd name="connsiteY0" fmla="*/ 10172220 h 10172220"/>
              <a:gd name="connsiteX1" fmla="*/ 4950776 w 4950776"/>
              <a:gd name="connsiteY1" fmla="*/ 0 h 10172220"/>
              <a:gd name="connsiteX2" fmla="*/ 4950776 w 4950776"/>
              <a:gd name="connsiteY2" fmla="*/ 10172220 h 10172220"/>
              <a:gd name="connsiteX3" fmla="*/ 0 w 4950776"/>
              <a:gd name="connsiteY3" fmla="*/ 10172220 h 10172220"/>
              <a:gd name="connsiteX0" fmla="*/ 0 w 4950776"/>
              <a:gd name="connsiteY0" fmla="*/ 8249918 h 8249918"/>
              <a:gd name="connsiteX1" fmla="*/ 4129601 w 4950776"/>
              <a:gd name="connsiteY1" fmla="*/ 0 h 8249918"/>
              <a:gd name="connsiteX2" fmla="*/ 4950776 w 4950776"/>
              <a:gd name="connsiteY2" fmla="*/ 8249918 h 8249918"/>
              <a:gd name="connsiteX3" fmla="*/ 0 w 4950776"/>
              <a:gd name="connsiteY3" fmla="*/ 8249918 h 8249918"/>
              <a:gd name="connsiteX0" fmla="*/ 0 w 4950776"/>
              <a:gd name="connsiteY0" fmla="*/ 8933540 h 8933540"/>
              <a:gd name="connsiteX1" fmla="*/ 4895838 w 4950776"/>
              <a:gd name="connsiteY1" fmla="*/ 0 h 8933540"/>
              <a:gd name="connsiteX2" fmla="*/ 4950776 w 4950776"/>
              <a:gd name="connsiteY2" fmla="*/ 8933540 h 8933540"/>
              <a:gd name="connsiteX3" fmla="*/ 0 w 4950776"/>
              <a:gd name="connsiteY3" fmla="*/ 8933540 h 8933540"/>
              <a:gd name="connsiteX0" fmla="*/ 0 w 4950776"/>
              <a:gd name="connsiteY0" fmla="*/ 8927656 h 8927656"/>
              <a:gd name="connsiteX1" fmla="*/ 4907955 w 4950776"/>
              <a:gd name="connsiteY1" fmla="*/ 0 h 8927656"/>
              <a:gd name="connsiteX2" fmla="*/ 4950776 w 4950776"/>
              <a:gd name="connsiteY2" fmla="*/ 8927656 h 8927656"/>
              <a:gd name="connsiteX3" fmla="*/ 0 w 4950776"/>
              <a:gd name="connsiteY3" fmla="*/ 8927656 h 8927656"/>
              <a:gd name="connsiteX0" fmla="*/ 0 w 4932802"/>
              <a:gd name="connsiteY0" fmla="*/ 8927656 h 8927656"/>
              <a:gd name="connsiteX1" fmla="*/ 4907955 w 4932802"/>
              <a:gd name="connsiteY1" fmla="*/ 0 h 8927656"/>
              <a:gd name="connsiteX2" fmla="*/ 4932802 w 4932802"/>
              <a:gd name="connsiteY2" fmla="*/ 7245510 h 8927656"/>
              <a:gd name="connsiteX3" fmla="*/ 0 w 4932802"/>
              <a:gd name="connsiteY3" fmla="*/ 8927656 h 8927656"/>
              <a:gd name="connsiteX0" fmla="*/ 0 w 4925010"/>
              <a:gd name="connsiteY0" fmla="*/ 8950158 h 8950158"/>
              <a:gd name="connsiteX1" fmla="*/ 4900163 w 4925010"/>
              <a:gd name="connsiteY1" fmla="*/ 0 h 8950158"/>
              <a:gd name="connsiteX2" fmla="*/ 4925010 w 4925010"/>
              <a:gd name="connsiteY2" fmla="*/ 7245510 h 8950158"/>
              <a:gd name="connsiteX3" fmla="*/ 0 w 4925010"/>
              <a:gd name="connsiteY3" fmla="*/ 8950158 h 8950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25010" h="8950158">
                <a:moveTo>
                  <a:pt x="0" y="8950158"/>
                </a:moveTo>
                <a:lnTo>
                  <a:pt x="4900163" y="0"/>
                </a:lnTo>
                <a:cubicBezTo>
                  <a:pt x="4908445" y="2415170"/>
                  <a:pt x="4916728" y="4830340"/>
                  <a:pt x="4925010" y="7245510"/>
                </a:cubicBezTo>
                <a:lnTo>
                  <a:pt x="0" y="8950158"/>
                </a:lnTo>
                <a:close/>
              </a:path>
            </a:pathLst>
          </a:custGeom>
          <a:solidFill>
            <a:srgbClr val="A0108F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>
            <a:cxnSpLocks/>
          </p:cNvCxnSpPr>
          <p:nvPr userDrawn="1"/>
        </p:nvCxnSpPr>
        <p:spPr>
          <a:xfrm>
            <a:off x="6102862" y="2189389"/>
            <a:ext cx="0" cy="1800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占位符 11"/>
          <p:cNvSpPr>
            <a:spLocks noGrp="1"/>
          </p:cNvSpPr>
          <p:nvPr>
            <p:ph type="body" sz="quarter" idx="10" hasCustomPrompt="1"/>
          </p:nvPr>
        </p:nvSpPr>
        <p:spPr>
          <a:xfrm>
            <a:off x="2616708" y="2189389"/>
            <a:ext cx="3486154" cy="123348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15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 dirty="0">
                <a:latin typeface="+mn-lt"/>
              </a:rPr>
              <a:t>YEAR</a:t>
            </a:r>
            <a:endParaRPr lang="zh-CN" altLang="en-US" dirty="0"/>
          </a:p>
        </p:txBody>
      </p:sp>
      <p:sp>
        <p:nvSpPr>
          <p:cNvPr id="1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616708" y="3457200"/>
            <a:ext cx="3486154" cy="56651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zh-CN" altLang="en-US" dirty="0"/>
              <a:t>辅标题</a:t>
            </a:r>
          </a:p>
        </p:txBody>
      </p:sp>
      <p:sp>
        <p:nvSpPr>
          <p:cNvPr id="14" name="文本占位符 11"/>
          <p:cNvSpPr>
            <a:spLocks noGrp="1"/>
          </p:cNvSpPr>
          <p:nvPr>
            <p:ph type="body" sz="quarter" idx="12" hasCustomPrompt="1"/>
          </p:nvPr>
        </p:nvSpPr>
        <p:spPr>
          <a:xfrm>
            <a:off x="6123542" y="2189390"/>
            <a:ext cx="3451750" cy="183432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4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zh-CN" altLang="en-US" dirty="0"/>
              <a:t>主标题</a:t>
            </a:r>
            <a:endParaRPr lang="en-US" altLang="zh-CN" dirty="0"/>
          </a:p>
        </p:txBody>
      </p:sp>
      <p:sp>
        <p:nvSpPr>
          <p:cNvPr id="15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2616708" y="4925105"/>
            <a:ext cx="6958583" cy="43066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zh-CN" altLang="en-US" dirty="0"/>
              <a:t>小标题</a:t>
            </a: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922" y="1175663"/>
            <a:ext cx="6476156" cy="587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939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，序号和两栏内容">
    <p:bg>
      <p:bgPr>
        <a:solidFill>
          <a:srgbClr val="7A0C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等腰三角形 8"/>
          <p:cNvSpPr/>
          <p:nvPr userDrawn="1"/>
        </p:nvSpPr>
        <p:spPr>
          <a:xfrm>
            <a:off x="0" y="0"/>
            <a:ext cx="12192000" cy="6858000"/>
          </a:xfrm>
          <a:prstGeom prst="triangle">
            <a:avLst>
              <a:gd name="adj" fmla="val 0"/>
            </a:avLst>
          </a:prstGeom>
          <a:solidFill>
            <a:srgbClr val="700C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平行四边形 7"/>
          <p:cNvSpPr/>
          <p:nvPr userDrawn="1"/>
        </p:nvSpPr>
        <p:spPr>
          <a:xfrm rot="20778963">
            <a:off x="-637186" y="1539321"/>
            <a:ext cx="13467746" cy="3782643"/>
          </a:xfrm>
          <a:custGeom>
            <a:avLst/>
            <a:gdLst>
              <a:gd name="connsiteX0" fmla="*/ 0 w 13477001"/>
              <a:gd name="connsiteY0" fmla="*/ 3777009 h 3777009"/>
              <a:gd name="connsiteX1" fmla="*/ 944252 w 13477001"/>
              <a:gd name="connsiteY1" fmla="*/ 0 h 3777009"/>
              <a:gd name="connsiteX2" fmla="*/ 13477001 w 13477001"/>
              <a:gd name="connsiteY2" fmla="*/ 0 h 3777009"/>
              <a:gd name="connsiteX3" fmla="*/ 12532749 w 13477001"/>
              <a:gd name="connsiteY3" fmla="*/ 3777009 h 3777009"/>
              <a:gd name="connsiteX4" fmla="*/ 0 w 13477001"/>
              <a:gd name="connsiteY4" fmla="*/ 3777009 h 3777009"/>
              <a:gd name="connsiteX0" fmla="*/ 0 w 13477001"/>
              <a:gd name="connsiteY0" fmla="*/ 3777009 h 3777009"/>
              <a:gd name="connsiteX1" fmla="*/ 944252 w 13477001"/>
              <a:gd name="connsiteY1" fmla="*/ 0 h 3777009"/>
              <a:gd name="connsiteX2" fmla="*/ 13477001 w 13477001"/>
              <a:gd name="connsiteY2" fmla="*/ 0 h 3777009"/>
              <a:gd name="connsiteX3" fmla="*/ 12553511 w 13477001"/>
              <a:gd name="connsiteY3" fmla="*/ 3772261 h 3777009"/>
              <a:gd name="connsiteX4" fmla="*/ 0 w 13477001"/>
              <a:gd name="connsiteY4" fmla="*/ 3777009 h 3777009"/>
              <a:gd name="connsiteX0" fmla="*/ 0 w 13477001"/>
              <a:gd name="connsiteY0" fmla="*/ 3777009 h 3782643"/>
              <a:gd name="connsiteX1" fmla="*/ 944252 w 13477001"/>
              <a:gd name="connsiteY1" fmla="*/ 0 h 3782643"/>
              <a:gd name="connsiteX2" fmla="*/ 13477001 w 13477001"/>
              <a:gd name="connsiteY2" fmla="*/ 0 h 3782643"/>
              <a:gd name="connsiteX3" fmla="*/ 12555885 w 13477001"/>
              <a:gd name="connsiteY3" fmla="*/ 3782643 h 3782643"/>
              <a:gd name="connsiteX4" fmla="*/ 0 w 13477001"/>
              <a:gd name="connsiteY4" fmla="*/ 3777009 h 3782643"/>
              <a:gd name="connsiteX0" fmla="*/ 0 w 13485009"/>
              <a:gd name="connsiteY0" fmla="*/ 3789765 h 3789765"/>
              <a:gd name="connsiteX1" fmla="*/ 952260 w 13485009"/>
              <a:gd name="connsiteY1" fmla="*/ 0 h 3789765"/>
              <a:gd name="connsiteX2" fmla="*/ 13485009 w 13485009"/>
              <a:gd name="connsiteY2" fmla="*/ 0 h 3789765"/>
              <a:gd name="connsiteX3" fmla="*/ 12563893 w 13485009"/>
              <a:gd name="connsiteY3" fmla="*/ 3782643 h 3789765"/>
              <a:gd name="connsiteX4" fmla="*/ 0 w 13485009"/>
              <a:gd name="connsiteY4" fmla="*/ 3789765 h 3789765"/>
              <a:gd name="connsiteX0" fmla="*/ 0 w 13468873"/>
              <a:gd name="connsiteY0" fmla="*/ 3783891 h 3783891"/>
              <a:gd name="connsiteX1" fmla="*/ 936124 w 13468873"/>
              <a:gd name="connsiteY1" fmla="*/ 0 h 3783891"/>
              <a:gd name="connsiteX2" fmla="*/ 13468873 w 13468873"/>
              <a:gd name="connsiteY2" fmla="*/ 0 h 3783891"/>
              <a:gd name="connsiteX3" fmla="*/ 12547757 w 13468873"/>
              <a:gd name="connsiteY3" fmla="*/ 3782643 h 3783891"/>
              <a:gd name="connsiteX4" fmla="*/ 0 w 13468873"/>
              <a:gd name="connsiteY4" fmla="*/ 3783891 h 3783891"/>
              <a:gd name="connsiteX0" fmla="*/ 0 w 13467746"/>
              <a:gd name="connsiteY0" fmla="*/ 3779264 h 3782643"/>
              <a:gd name="connsiteX1" fmla="*/ 934997 w 13467746"/>
              <a:gd name="connsiteY1" fmla="*/ 0 h 3782643"/>
              <a:gd name="connsiteX2" fmla="*/ 13467746 w 13467746"/>
              <a:gd name="connsiteY2" fmla="*/ 0 h 3782643"/>
              <a:gd name="connsiteX3" fmla="*/ 12546630 w 13467746"/>
              <a:gd name="connsiteY3" fmla="*/ 3782643 h 3782643"/>
              <a:gd name="connsiteX4" fmla="*/ 0 w 13467746"/>
              <a:gd name="connsiteY4" fmla="*/ 3779264 h 3782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67746" h="3782643">
                <a:moveTo>
                  <a:pt x="0" y="3779264"/>
                </a:moveTo>
                <a:lnTo>
                  <a:pt x="934997" y="0"/>
                </a:lnTo>
                <a:lnTo>
                  <a:pt x="13467746" y="0"/>
                </a:lnTo>
                <a:lnTo>
                  <a:pt x="12546630" y="3782643"/>
                </a:lnTo>
                <a:lnTo>
                  <a:pt x="0" y="3779264"/>
                </a:lnTo>
                <a:close/>
              </a:path>
            </a:pathLst>
          </a:custGeom>
          <a:solidFill>
            <a:srgbClr val="660A5B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8"/>
          <p:cNvSpPr/>
          <p:nvPr userDrawn="1"/>
        </p:nvSpPr>
        <p:spPr>
          <a:xfrm rot="11945907">
            <a:off x="1307991" y="-1050566"/>
            <a:ext cx="4925010" cy="8950158"/>
          </a:xfrm>
          <a:custGeom>
            <a:avLst/>
            <a:gdLst>
              <a:gd name="connsiteX0" fmla="*/ 0 w 4950776"/>
              <a:gd name="connsiteY0" fmla="*/ 10172220 h 10172220"/>
              <a:gd name="connsiteX1" fmla="*/ 4950776 w 4950776"/>
              <a:gd name="connsiteY1" fmla="*/ 0 h 10172220"/>
              <a:gd name="connsiteX2" fmla="*/ 4950776 w 4950776"/>
              <a:gd name="connsiteY2" fmla="*/ 10172220 h 10172220"/>
              <a:gd name="connsiteX3" fmla="*/ 0 w 4950776"/>
              <a:gd name="connsiteY3" fmla="*/ 10172220 h 10172220"/>
              <a:gd name="connsiteX0" fmla="*/ 0 w 4950776"/>
              <a:gd name="connsiteY0" fmla="*/ 8249918 h 8249918"/>
              <a:gd name="connsiteX1" fmla="*/ 4129601 w 4950776"/>
              <a:gd name="connsiteY1" fmla="*/ 0 h 8249918"/>
              <a:gd name="connsiteX2" fmla="*/ 4950776 w 4950776"/>
              <a:gd name="connsiteY2" fmla="*/ 8249918 h 8249918"/>
              <a:gd name="connsiteX3" fmla="*/ 0 w 4950776"/>
              <a:gd name="connsiteY3" fmla="*/ 8249918 h 8249918"/>
              <a:gd name="connsiteX0" fmla="*/ 0 w 4950776"/>
              <a:gd name="connsiteY0" fmla="*/ 8933540 h 8933540"/>
              <a:gd name="connsiteX1" fmla="*/ 4895838 w 4950776"/>
              <a:gd name="connsiteY1" fmla="*/ 0 h 8933540"/>
              <a:gd name="connsiteX2" fmla="*/ 4950776 w 4950776"/>
              <a:gd name="connsiteY2" fmla="*/ 8933540 h 8933540"/>
              <a:gd name="connsiteX3" fmla="*/ 0 w 4950776"/>
              <a:gd name="connsiteY3" fmla="*/ 8933540 h 8933540"/>
              <a:gd name="connsiteX0" fmla="*/ 0 w 4950776"/>
              <a:gd name="connsiteY0" fmla="*/ 8927656 h 8927656"/>
              <a:gd name="connsiteX1" fmla="*/ 4907955 w 4950776"/>
              <a:gd name="connsiteY1" fmla="*/ 0 h 8927656"/>
              <a:gd name="connsiteX2" fmla="*/ 4950776 w 4950776"/>
              <a:gd name="connsiteY2" fmla="*/ 8927656 h 8927656"/>
              <a:gd name="connsiteX3" fmla="*/ 0 w 4950776"/>
              <a:gd name="connsiteY3" fmla="*/ 8927656 h 8927656"/>
              <a:gd name="connsiteX0" fmla="*/ 0 w 4932802"/>
              <a:gd name="connsiteY0" fmla="*/ 8927656 h 8927656"/>
              <a:gd name="connsiteX1" fmla="*/ 4907955 w 4932802"/>
              <a:gd name="connsiteY1" fmla="*/ 0 h 8927656"/>
              <a:gd name="connsiteX2" fmla="*/ 4932802 w 4932802"/>
              <a:gd name="connsiteY2" fmla="*/ 7245510 h 8927656"/>
              <a:gd name="connsiteX3" fmla="*/ 0 w 4932802"/>
              <a:gd name="connsiteY3" fmla="*/ 8927656 h 8927656"/>
              <a:gd name="connsiteX0" fmla="*/ 0 w 4925010"/>
              <a:gd name="connsiteY0" fmla="*/ 8950158 h 8950158"/>
              <a:gd name="connsiteX1" fmla="*/ 4900163 w 4925010"/>
              <a:gd name="connsiteY1" fmla="*/ 0 h 8950158"/>
              <a:gd name="connsiteX2" fmla="*/ 4925010 w 4925010"/>
              <a:gd name="connsiteY2" fmla="*/ 7245510 h 8950158"/>
              <a:gd name="connsiteX3" fmla="*/ 0 w 4925010"/>
              <a:gd name="connsiteY3" fmla="*/ 8950158 h 8950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25010" h="8950158">
                <a:moveTo>
                  <a:pt x="0" y="8950158"/>
                </a:moveTo>
                <a:lnTo>
                  <a:pt x="4900163" y="0"/>
                </a:lnTo>
                <a:cubicBezTo>
                  <a:pt x="4908445" y="2415170"/>
                  <a:pt x="4916728" y="4830340"/>
                  <a:pt x="4925010" y="7245510"/>
                </a:cubicBezTo>
                <a:lnTo>
                  <a:pt x="0" y="8950158"/>
                </a:lnTo>
                <a:close/>
              </a:path>
            </a:pathLst>
          </a:custGeom>
          <a:solidFill>
            <a:srgbClr val="A0108F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3067050" y="0"/>
            <a:ext cx="912495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2543174" y="564615"/>
            <a:ext cx="1279618" cy="1481182"/>
            <a:chOff x="2543174" y="564615"/>
            <a:chExt cx="1279618" cy="1481182"/>
          </a:xfrm>
        </p:grpSpPr>
        <p:sp>
          <p:nvSpPr>
            <p:cNvPr id="8" name="矩形 7"/>
            <p:cNvSpPr/>
            <p:nvPr/>
          </p:nvSpPr>
          <p:spPr>
            <a:xfrm rot="2705224">
              <a:off x="2543174" y="781051"/>
              <a:ext cx="1047750" cy="104775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A0C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ysClr val="windowText" lastClr="000000"/>
                  </a:solidFill>
                </a:ln>
                <a:solidFill>
                  <a:srgbClr val="7A0C6E"/>
                </a:solidFill>
              </a:endParaRPr>
            </a:p>
          </p:txBody>
        </p:sp>
        <p:cxnSp>
          <p:nvCxnSpPr>
            <p:cNvPr id="11" name="直接连接符 10"/>
            <p:cNvCxnSpPr/>
            <p:nvPr/>
          </p:nvCxnSpPr>
          <p:spPr>
            <a:xfrm>
              <a:off x="3067050" y="564615"/>
              <a:ext cx="740311" cy="740311"/>
            </a:xfrm>
            <a:prstGeom prst="line">
              <a:avLst/>
            </a:prstGeom>
            <a:ln w="38100">
              <a:solidFill>
                <a:srgbClr val="7A0C6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flipH="1">
              <a:off x="3066492" y="1290638"/>
              <a:ext cx="756300" cy="755159"/>
            </a:xfrm>
            <a:prstGeom prst="line">
              <a:avLst/>
            </a:prstGeom>
            <a:ln w="38100">
              <a:solidFill>
                <a:srgbClr val="7A0C6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合 13"/>
          <p:cNvGrpSpPr/>
          <p:nvPr userDrawn="1"/>
        </p:nvGrpSpPr>
        <p:grpSpPr>
          <a:xfrm>
            <a:off x="925482" y="2550141"/>
            <a:ext cx="2193468" cy="1958359"/>
            <a:chOff x="1357570" y="2550141"/>
            <a:chExt cx="1761380" cy="1572585"/>
          </a:xfrm>
        </p:grpSpPr>
        <p:sp>
          <p:nvSpPr>
            <p:cNvPr id="17" name="矩形 16"/>
            <p:cNvSpPr/>
            <p:nvPr/>
          </p:nvSpPr>
          <p:spPr>
            <a:xfrm rot="2705224">
              <a:off x="1451968" y="2550142"/>
              <a:ext cx="1572584" cy="15725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 rot="2705224">
              <a:off x="1546366" y="2550142"/>
              <a:ext cx="1572584" cy="1572584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 rot="2705224">
              <a:off x="1357570" y="2550141"/>
              <a:ext cx="1572584" cy="1572584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文本占位符 11"/>
          <p:cNvSpPr>
            <a:spLocks noGrp="1"/>
          </p:cNvSpPr>
          <p:nvPr>
            <p:ph type="body" sz="quarter" idx="10" hasCustomPrompt="1"/>
          </p:nvPr>
        </p:nvSpPr>
        <p:spPr>
          <a:xfrm>
            <a:off x="2637888" y="869828"/>
            <a:ext cx="857189" cy="87019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6600" b="1">
                <a:solidFill>
                  <a:srgbClr val="7A0C6E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n</a:t>
            </a:r>
            <a:endParaRPr lang="zh-CN" altLang="en-US" dirty="0"/>
          </a:p>
        </p:txBody>
      </p:sp>
      <p:sp>
        <p:nvSpPr>
          <p:cNvPr id="20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23718" y="2980288"/>
            <a:ext cx="1996995" cy="109806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600" b="1">
                <a:solidFill>
                  <a:srgbClr val="7A0C6E"/>
                </a:solidFill>
                <a:latin typeface="+mn-lt"/>
              </a:defRPr>
            </a:lvl1pPr>
          </a:lstStyle>
          <a:p>
            <a:pPr lvl="0"/>
            <a:r>
              <a:rPr lang="zh-CN" altLang="en-US" dirty="0"/>
              <a:t>标题</a:t>
            </a:r>
          </a:p>
        </p:txBody>
      </p:sp>
      <p:sp>
        <p:nvSpPr>
          <p:cNvPr id="21" name="内容占位符 2"/>
          <p:cNvSpPr>
            <a:spLocks noGrp="1"/>
          </p:cNvSpPr>
          <p:nvPr>
            <p:ph sz="quarter" idx="16" hasCustomPrompt="1"/>
          </p:nvPr>
        </p:nvSpPr>
        <p:spPr>
          <a:xfrm>
            <a:off x="7830384" y="676800"/>
            <a:ext cx="3420000" cy="550171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7A0C6E"/>
                </a:solidFill>
              </a:defRPr>
            </a:lvl1pPr>
          </a:lstStyle>
          <a:p>
            <a:pPr lvl="0"/>
            <a:r>
              <a:rPr lang="zh-CN" altLang="en-US" dirty="0"/>
              <a:t>点击添加对象</a:t>
            </a:r>
          </a:p>
        </p:txBody>
      </p:sp>
      <p:sp>
        <p:nvSpPr>
          <p:cNvPr id="22" name="内容占位符 2"/>
          <p:cNvSpPr>
            <a:spLocks noGrp="1"/>
          </p:cNvSpPr>
          <p:nvPr>
            <p:ph sz="quarter" idx="17" hasCustomPrompt="1"/>
          </p:nvPr>
        </p:nvSpPr>
        <p:spPr>
          <a:xfrm>
            <a:off x="4235390" y="678144"/>
            <a:ext cx="3420000" cy="550171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7A0C6E"/>
                </a:solidFill>
              </a:defRPr>
            </a:lvl1pPr>
          </a:lstStyle>
          <a:p>
            <a:pPr lvl="0"/>
            <a:r>
              <a:rPr lang="zh-CN" altLang="en-US" dirty="0"/>
              <a:t>点击添加对象</a:t>
            </a:r>
          </a:p>
        </p:txBody>
      </p:sp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00" y="540000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793435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，副标题和内容">
    <p:bg>
      <p:bgPr>
        <a:solidFill>
          <a:srgbClr val="7A0C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等腰三角形 6"/>
          <p:cNvSpPr/>
          <p:nvPr userDrawn="1"/>
        </p:nvSpPr>
        <p:spPr>
          <a:xfrm>
            <a:off x="0" y="0"/>
            <a:ext cx="12192000" cy="6858000"/>
          </a:xfrm>
          <a:prstGeom prst="triangle">
            <a:avLst>
              <a:gd name="adj" fmla="val 0"/>
            </a:avLst>
          </a:prstGeom>
          <a:solidFill>
            <a:srgbClr val="700C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平行四边形 7"/>
          <p:cNvSpPr/>
          <p:nvPr userDrawn="1"/>
        </p:nvSpPr>
        <p:spPr>
          <a:xfrm rot="20778963">
            <a:off x="-637186" y="1539321"/>
            <a:ext cx="13467746" cy="3782643"/>
          </a:xfrm>
          <a:custGeom>
            <a:avLst/>
            <a:gdLst>
              <a:gd name="connsiteX0" fmla="*/ 0 w 13477001"/>
              <a:gd name="connsiteY0" fmla="*/ 3777009 h 3777009"/>
              <a:gd name="connsiteX1" fmla="*/ 944252 w 13477001"/>
              <a:gd name="connsiteY1" fmla="*/ 0 h 3777009"/>
              <a:gd name="connsiteX2" fmla="*/ 13477001 w 13477001"/>
              <a:gd name="connsiteY2" fmla="*/ 0 h 3777009"/>
              <a:gd name="connsiteX3" fmla="*/ 12532749 w 13477001"/>
              <a:gd name="connsiteY3" fmla="*/ 3777009 h 3777009"/>
              <a:gd name="connsiteX4" fmla="*/ 0 w 13477001"/>
              <a:gd name="connsiteY4" fmla="*/ 3777009 h 3777009"/>
              <a:gd name="connsiteX0" fmla="*/ 0 w 13477001"/>
              <a:gd name="connsiteY0" fmla="*/ 3777009 h 3777009"/>
              <a:gd name="connsiteX1" fmla="*/ 944252 w 13477001"/>
              <a:gd name="connsiteY1" fmla="*/ 0 h 3777009"/>
              <a:gd name="connsiteX2" fmla="*/ 13477001 w 13477001"/>
              <a:gd name="connsiteY2" fmla="*/ 0 h 3777009"/>
              <a:gd name="connsiteX3" fmla="*/ 12553511 w 13477001"/>
              <a:gd name="connsiteY3" fmla="*/ 3772261 h 3777009"/>
              <a:gd name="connsiteX4" fmla="*/ 0 w 13477001"/>
              <a:gd name="connsiteY4" fmla="*/ 3777009 h 3777009"/>
              <a:gd name="connsiteX0" fmla="*/ 0 w 13477001"/>
              <a:gd name="connsiteY0" fmla="*/ 3777009 h 3782643"/>
              <a:gd name="connsiteX1" fmla="*/ 944252 w 13477001"/>
              <a:gd name="connsiteY1" fmla="*/ 0 h 3782643"/>
              <a:gd name="connsiteX2" fmla="*/ 13477001 w 13477001"/>
              <a:gd name="connsiteY2" fmla="*/ 0 h 3782643"/>
              <a:gd name="connsiteX3" fmla="*/ 12555885 w 13477001"/>
              <a:gd name="connsiteY3" fmla="*/ 3782643 h 3782643"/>
              <a:gd name="connsiteX4" fmla="*/ 0 w 13477001"/>
              <a:gd name="connsiteY4" fmla="*/ 3777009 h 3782643"/>
              <a:gd name="connsiteX0" fmla="*/ 0 w 13485009"/>
              <a:gd name="connsiteY0" fmla="*/ 3789765 h 3789765"/>
              <a:gd name="connsiteX1" fmla="*/ 952260 w 13485009"/>
              <a:gd name="connsiteY1" fmla="*/ 0 h 3789765"/>
              <a:gd name="connsiteX2" fmla="*/ 13485009 w 13485009"/>
              <a:gd name="connsiteY2" fmla="*/ 0 h 3789765"/>
              <a:gd name="connsiteX3" fmla="*/ 12563893 w 13485009"/>
              <a:gd name="connsiteY3" fmla="*/ 3782643 h 3789765"/>
              <a:gd name="connsiteX4" fmla="*/ 0 w 13485009"/>
              <a:gd name="connsiteY4" fmla="*/ 3789765 h 3789765"/>
              <a:gd name="connsiteX0" fmla="*/ 0 w 13468873"/>
              <a:gd name="connsiteY0" fmla="*/ 3783891 h 3783891"/>
              <a:gd name="connsiteX1" fmla="*/ 936124 w 13468873"/>
              <a:gd name="connsiteY1" fmla="*/ 0 h 3783891"/>
              <a:gd name="connsiteX2" fmla="*/ 13468873 w 13468873"/>
              <a:gd name="connsiteY2" fmla="*/ 0 h 3783891"/>
              <a:gd name="connsiteX3" fmla="*/ 12547757 w 13468873"/>
              <a:gd name="connsiteY3" fmla="*/ 3782643 h 3783891"/>
              <a:gd name="connsiteX4" fmla="*/ 0 w 13468873"/>
              <a:gd name="connsiteY4" fmla="*/ 3783891 h 3783891"/>
              <a:gd name="connsiteX0" fmla="*/ 0 w 13467746"/>
              <a:gd name="connsiteY0" fmla="*/ 3779264 h 3782643"/>
              <a:gd name="connsiteX1" fmla="*/ 934997 w 13467746"/>
              <a:gd name="connsiteY1" fmla="*/ 0 h 3782643"/>
              <a:gd name="connsiteX2" fmla="*/ 13467746 w 13467746"/>
              <a:gd name="connsiteY2" fmla="*/ 0 h 3782643"/>
              <a:gd name="connsiteX3" fmla="*/ 12546630 w 13467746"/>
              <a:gd name="connsiteY3" fmla="*/ 3782643 h 3782643"/>
              <a:gd name="connsiteX4" fmla="*/ 0 w 13467746"/>
              <a:gd name="connsiteY4" fmla="*/ 3779264 h 3782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67746" h="3782643">
                <a:moveTo>
                  <a:pt x="0" y="3779264"/>
                </a:moveTo>
                <a:lnTo>
                  <a:pt x="934997" y="0"/>
                </a:lnTo>
                <a:lnTo>
                  <a:pt x="13467746" y="0"/>
                </a:lnTo>
                <a:lnTo>
                  <a:pt x="12546630" y="3782643"/>
                </a:lnTo>
                <a:lnTo>
                  <a:pt x="0" y="3779264"/>
                </a:lnTo>
                <a:close/>
              </a:path>
            </a:pathLst>
          </a:custGeom>
          <a:solidFill>
            <a:srgbClr val="660A5B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 userDrawn="1"/>
        </p:nvSpPr>
        <p:spPr>
          <a:xfrm rot="11945907">
            <a:off x="1307991" y="-1050566"/>
            <a:ext cx="4925010" cy="8950158"/>
          </a:xfrm>
          <a:custGeom>
            <a:avLst/>
            <a:gdLst>
              <a:gd name="connsiteX0" fmla="*/ 0 w 4950776"/>
              <a:gd name="connsiteY0" fmla="*/ 10172220 h 10172220"/>
              <a:gd name="connsiteX1" fmla="*/ 4950776 w 4950776"/>
              <a:gd name="connsiteY1" fmla="*/ 0 h 10172220"/>
              <a:gd name="connsiteX2" fmla="*/ 4950776 w 4950776"/>
              <a:gd name="connsiteY2" fmla="*/ 10172220 h 10172220"/>
              <a:gd name="connsiteX3" fmla="*/ 0 w 4950776"/>
              <a:gd name="connsiteY3" fmla="*/ 10172220 h 10172220"/>
              <a:gd name="connsiteX0" fmla="*/ 0 w 4950776"/>
              <a:gd name="connsiteY0" fmla="*/ 8249918 h 8249918"/>
              <a:gd name="connsiteX1" fmla="*/ 4129601 w 4950776"/>
              <a:gd name="connsiteY1" fmla="*/ 0 h 8249918"/>
              <a:gd name="connsiteX2" fmla="*/ 4950776 w 4950776"/>
              <a:gd name="connsiteY2" fmla="*/ 8249918 h 8249918"/>
              <a:gd name="connsiteX3" fmla="*/ 0 w 4950776"/>
              <a:gd name="connsiteY3" fmla="*/ 8249918 h 8249918"/>
              <a:gd name="connsiteX0" fmla="*/ 0 w 4950776"/>
              <a:gd name="connsiteY0" fmla="*/ 8933540 h 8933540"/>
              <a:gd name="connsiteX1" fmla="*/ 4895838 w 4950776"/>
              <a:gd name="connsiteY1" fmla="*/ 0 h 8933540"/>
              <a:gd name="connsiteX2" fmla="*/ 4950776 w 4950776"/>
              <a:gd name="connsiteY2" fmla="*/ 8933540 h 8933540"/>
              <a:gd name="connsiteX3" fmla="*/ 0 w 4950776"/>
              <a:gd name="connsiteY3" fmla="*/ 8933540 h 8933540"/>
              <a:gd name="connsiteX0" fmla="*/ 0 w 4950776"/>
              <a:gd name="connsiteY0" fmla="*/ 8927656 h 8927656"/>
              <a:gd name="connsiteX1" fmla="*/ 4907955 w 4950776"/>
              <a:gd name="connsiteY1" fmla="*/ 0 h 8927656"/>
              <a:gd name="connsiteX2" fmla="*/ 4950776 w 4950776"/>
              <a:gd name="connsiteY2" fmla="*/ 8927656 h 8927656"/>
              <a:gd name="connsiteX3" fmla="*/ 0 w 4950776"/>
              <a:gd name="connsiteY3" fmla="*/ 8927656 h 8927656"/>
              <a:gd name="connsiteX0" fmla="*/ 0 w 4932802"/>
              <a:gd name="connsiteY0" fmla="*/ 8927656 h 8927656"/>
              <a:gd name="connsiteX1" fmla="*/ 4907955 w 4932802"/>
              <a:gd name="connsiteY1" fmla="*/ 0 h 8927656"/>
              <a:gd name="connsiteX2" fmla="*/ 4932802 w 4932802"/>
              <a:gd name="connsiteY2" fmla="*/ 7245510 h 8927656"/>
              <a:gd name="connsiteX3" fmla="*/ 0 w 4932802"/>
              <a:gd name="connsiteY3" fmla="*/ 8927656 h 8927656"/>
              <a:gd name="connsiteX0" fmla="*/ 0 w 4925010"/>
              <a:gd name="connsiteY0" fmla="*/ 8950158 h 8950158"/>
              <a:gd name="connsiteX1" fmla="*/ 4900163 w 4925010"/>
              <a:gd name="connsiteY1" fmla="*/ 0 h 8950158"/>
              <a:gd name="connsiteX2" fmla="*/ 4925010 w 4925010"/>
              <a:gd name="connsiteY2" fmla="*/ 7245510 h 8950158"/>
              <a:gd name="connsiteX3" fmla="*/ 0 w 4925010"/>
              <a:gd name="connsiteY3" fmla="*/ 8950158 h 8950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25010" h="8950158">
                <a:moveTo>
                  <a:pt x="0" y="8950158"/>
                </a:moveTo>
                <a:lnTo>
                  <a:pt x="4900163" y="0"/>
                </a:lnTo>
                <a:cubicBezTo>
                  <a:pt x="4908445" y="2415170"/>
                  <a:pt x="4916728" y="4830340"/>
                  <a:pt x="4925010" y="7245510"/>
                </a:cubicBezTo>
                <a:lnTo>
                  <a:pt x="0" y="8950158"/>
                </a:lnTo>
                <a:close/>
              </a:path>
            </a:pathLst>
          </a:custGeom>
          <a:solidFill>
            <a:srgbClr val="A0108F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855201" y="2061088"/>
            <a:ext cx="10481597" cy="4041058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占位符 15"/>
          <p:cNvSpPr>
            <a:spLocks noGrp="1"/>
          </p:cNvSpPr>
          <p:nvPr>
            <p:ph type="body" sz="quarter" idx="11" hasCustomPrompt="1"/>
          </p:nvPr>
        </p:nvSpPr>
        <p:spPr>
          <a:xfrm>
            <a:off x="855201" y="718434"/>
            <a:ext cx="3438000" cy="5832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3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z="3200" dirty="0"/>
              <a:t>标题</a:t>
            </a:r>
            <a:endParaRPr lang="zh-CN" altLang="en-US" dirty="0"/>
          </a:p>
        </p:txBody>
      </p:sp>
      <p:sp>
        <p:nvSpPr>
          <p:cNvPr id="11" name="文本占位符 15"/>
          <p:cNvSpPr>
            <a:spLocks noGrp="1"/>
          </p:cNvSpPr>
          <p:nvPr>
            <p:ph type="body" sz="quarter" idx="12" hasCustomPrompt="1"/>
          </p:nvPr>
        </p:nvSpPr>
        <p:spPr>
          <a:xfrm>
            <a:off x="855201" y="1305234"/>
            <a:ext cx="3438000" cy="370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副标题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 hasCustomPrompt="1"/>
          </p:nvPr>
        </p:nvSpPr>
        <p:spPr>
          <a:xfrm>
            <a:off x="1360798" y="2435489"/>
            <a:ext cx="9475200" cy="32922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内容</a:t>
            </a:r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3200" y="540000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938837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，副标题和两栏内容">
    <p:bg>
      <p:bgPr>
        <a:solidFill>
          <a:srgbClr val="7A0C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等腰三角形 6"/>
          <p:cNvSpPr/>
          <p:nvPr userDrawn="1"/>
        </p:nvSpPr>
        <p:spPr>
          <a:xfrm>
            <a:off x="0" y="0"/>
            <a:ext cx="12192000" cy="6858000"/>
          </a:xfrm>
          <a:prstGeom prst="triangle">
            <a:avLst>
              <a:gd name="adj" fmla="val 0"/>
            </a:avLst>
          </a:prstGeom>
          <a:solidFill>
            <a:srgbClr val="700C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平行四边形 7"/>
          <p:cNvSpPr/>
          <p:nvPr userDrawn="1"/>
        </p:nvSpPr>
        <p:spPr>
          <a:xfrm rot="20778963">
            <a:off x="-637186" y="1539321"/>
            <a:ext cx="13467746" cy="3782643"/>
          </a:xfrm>
          <a:custGeom>
            <a:avLst/>
            <a:gdLst>
              <a:gd name="connsiteX0" fmla="*/ 0 w 13477001"/>
              <a:gd name="connsiteY0" fmla="*/ 3777009 h 3777009"/>
              <a:gd name="connsiteX1" fmla="*/ 944252 w 13477001"/>
              <a:gd name="connsiteY1" fmla="*/ 0 h 3777009"/>
              <a:gd name="connsiteX2" fmla="*/ 13477001 w 13477001"/>
              <a:gd name="connsiteY2" fmla="*/ 0 h 3777009"/>
              <a:gd name="connsiteX3" fmla="*/ 12532749 w 13477001"/>
              <a:gd name="connsiteY3" fmla="*/ 3777009 h 3777009"/>
              <a:gd name="connsiteX4" fmla="*/ 0 w 13477001"/>
              <a:gd name="connsiteY4" fmla="*/ 3777009 h 3777009"/>
              <a:gd name="connsiteX0" fmla="*/ 0 w 13477001"/>
              <a:gd name="connsiteY0" fmla="*/ 3777009 h 3777009"/>
              <a:gd name="connsiteX1" fmla="*/ 944252 w 13477001"/>
              <a:gd name="connsiteY1" fmla="*/ 0 h 3777009"/>
              <a:gd name="connsiteX2" fmla="*/ 13477001 w 13477001"/>
              <a:gd name="connsiteY2" fmla="*/ 0 h 3777009"/>
              <a:gd name="connsiteX3" fmla="*/ 12553511 w 13477001"/>
              <a:gd name="connsiteY3" fmla="*/ 3772261 h 3777009"/>
              <a:gd name="connsiteX4" fmla="*/ 0 w 13477001"/>
              <a:gd name="connsiteY4" fmla="*/ 3777009 h 3777009"/>
              <a:gd name="connsiteX0" fmla="*/ 0 w 13477001"/>
              <a:gd name="connsiteY0" fmla="*/ 3777009 h 3782643"/>
              <a:gd name="connsiteX1" fmla="*/ 944252 w 13477001"/>
              <a:gd name="connsiteY1" fmla="*/ 0 h 3782643"/>
              <a:gd name="connsiteX2" fmla="*/ 13477001 w 13477001"/>
              <a:gd name="connsiteY2" fmla="*/ 0 h 3782643"/>
              <a:gd name="connsiteX3" fmla="*/ 12555885 w 13477001"/>
              <a:gd name="connsiteY3" fmla="*/ 3782643 h 3782643"/>
              <a:gd name="connsiteX4" fmla="*/ 0 w 13477001"/>
              <a:gd name="connsiteY4" fmla="*/ 3777009 h 3782643"/>
              <a:gd name="connsiteX0" fmla="*/ 0 w 13485009"/>
              <a:gd name="connsiteY0" fmla="*/ 3789765 h 3789765"/>
              <a:gd name="connsiteX1" fmla="*/ 952260 w 13485009"/>
              <a:gd name="connsiteY1" fmla="*/ 0 h 3789765"/>
              <a:gd name="connsiteX2" fmla="*/ 13485009 w 13485009"/>
              <a:gd name="connsiteY2" fmla="*/ 0 h 3789765"/>
              <a:gd name="connsiteX3" fmla="*/ 12563893 w 13485009"/>
              <a:gd name="connsiteY3" fmla="*/ 3782643 h 3789765"/>
              <a:gd name="connsiteX4" fmla="*/ 0 w 13485009"/>
              <a:gd name="connsiteY4" fmla="*/ 3789765 h 3789765"/>
              <a:gd name="connsiteX0" fmla="*/ 0 w 13468873"/>
              <a:gd name="connsiteY0" fmla="*/ 3783891 h 3783891"/>
              <a:gd name="connsiteX1" fmla="*/ 936124 w 13468873"/>
              <a:gd name="connsiteY1" fmla="*/ 0 h 3783891"/>
              <a:gd name="connsiteX2" fmla="*/ 13468873 w 13468873"/>
              <a:gd name="connsiteY2" fmla="*/ 0 h 3783891"/>
              <a:gd name="connsiteX3" fmla="*/ 12547757 w 13468873"/>
              <a:gd name="connsiteY3" fmla="*/ 3782643 h 3783891"/>
              <a:gd name="connsiteX4" fmla="*/ 0 w 13468873"/>
              <a:gd name="connsiteY4" fmla="*/ 3783891 h 3783891"/>
              <a:gd name="connsiteX0" fmla="*/ 0 w 13467746"/>
              <a:gd name="connsiteY0" fmla="*/ 3779264 h 3782643"/>
              <a:gd name="connsiteX1" fmla="*/ 934997 w 13467746"/>
              <a:gd name="connsiteY1" fmla="*/ 0 h 3782643"/>
              <a:gd name="connsiteX2" fmla="*/ 13467746 w 13467746"/>
              <a:gd name="connsiteY2" fmla="*/ 0 h 3782643"/>
              <a:gd name="connsiteX3" fmla="*/ 12546630 w 13467746"/>
              <a:gd name="connsiteY3" fmla="*/ 3782643 h 3782643"/>
              <a:gd name="connsiteX4" fmla="*/ 0 w 13467746"/>
              <a:gd name="connsiteY4" fmla="*/ 3779264 h 3782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67746" h="3782643">
                <a:moveTo>
                  <a:pt x="0" y="3779264"/>
                </a:moveTo>
                <a:lnTo>
                  <a:pt x="934997" y="0"/>
                </a:lnTo>
                <a:lnTo>
                  <a:pt x="13467746" y="0"/>
                </a:lnTo>
                <a:lnTo>
                  <a:pt x="12546630" y="3782643"/>
                </a:lnTo>
                <a:lnTo>
                  <a:pt x="0" y="3779264"/>
                </a:lnTo>
                <a:close/>
              </a:path>
            </a:pathLst>
          </a:custGeom>
          <a:solidFill>
            <a:srgbClr val="660A5B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 userDrawn="1"/>
        </p:nvSpPr>
        <p:spPr>
          <a:xfrm rot="11945907">
            <a:off x="1307991" y="-1050566"/>
            <a:ext cx="4925010" cy="8950158"/>
          </a:xfrm>
          <a:custGeom>
            <a:avLst/>
            <a:gdLst>
              <a:gd name="connsiteX0" fmla="*/ 0 w 4950776"/>
              <a:gd name="connsiteY0" fmla="*/ 10172220 h 10172220"/>
              <a:gd name="connsiteX1" fmla="*/ 4950776 w 4950776"/>
              <a:gd name="connsiteY1" fmla="*/ 0 h 10172220"/>
              <a:gd name="connsiteX2" fmla="*/ 4950776 w 4950776"/>
              <a:gd name="connsiteY2" fmla="*/ 10172220 h 10172220"/>
              <a:gd name="connsiteX3" fmla="*/ 0 w 4950776"/>
              <a:gd name="connsiteY3" fmla="*/ 10172220 h 10172220"/>
              <a:gd name="connsiteX0" fmla="*/ 0 w 4950776"/>
              <a:gd name="connsiteY0" fmla="*/ 8249918 h 8249918"/>
              <a:gd name="connsiteX1" fmla="*/ 4129601 w 4950776"/>
              <a:gd name="connsiteY1" fmla="*/ 0 h 8249918"/>
              <a:gd name="connsiteX2" fmla="*/ 4950776 w 4950776"/>
              <a:gd name="connsiteY2" fmla="*/ 8249918 h 8249918"/>
              <a:gd name="connsiteX3" fmla="*/ 0 w 4950776"/>
              <a:gd name="connsiteY3" fmla="*/ 8249918 h 8249918"/>
              <a:gd name="connsiteX0" fmla="*/ 0 w 4950776"/>
              <a:gd name="connsiteY0" fmla="*/ 8933540 h 8933540"/>
              <a:gd name="connsiteX1" fmla="*/ 4895838 w 4950776"/>
              <a:gd name="connsiteY1" fmla="*/ 0 h 8933540"/>
              <a:gd name="connsiteX2" fmla="*/ 4950776 w 4950776"/>
              <a:gd name="connsiteY2" fmla="*/ 8933540 h 8933540"/>
              <a:gd name="connsiteX3" fmla="*/ 0 w 4950776"/>
              <a:gd name="connsiteY3" fmla="*/ 8933540 h 8933540"/>
              <a:gd name="connsiteX0" fmla="*/ 0 w 4950776"/>
              <a:gd name="connsiteY0" fmla="*/ 8927656 h 8927656"/>
              <a:gd name="connsiteX1" fmla="*/ 4907955 w 4950776"/>
              <a:gd name="connsiteY1" fmla="*/ 0 h 8927656"/>
              <a:gd name="connsiteX2" fmla="*/ 4950776 w 4950776"/>
              <a:gd name="connsiteY2" fmla="*/ 8927656 h 8927656"/>
              <a:gd name="connsiteX3" fmla="*/ 0 w 4950776"/>
              <a:gd name="connsiteY3" fmla="*/ 8927656 h 8927656"/>
              <a:gd name="connsiteX0" fmla="*/ 0 w 4932802"/>
              <a:gd name="connsiteY0" fmla="*/ 8927656 h 8927656"/>
              <a:gd name="connsiteX1" fmla="*/ 4907955 w 4932802"/>
              <a:gd name="connsiteY1" fmla="*/ 0 h 8927656"/>
              <a:gd name="connsiteX2" fmla="*/ 4932802 w 4932802"/>
              <a:gd name="connsiteY2" fmla="*/ 7245510 h 8927656"/>
              <a:gd name="connsiteX3" fmla="*/ 0 w 4932802"/>
              <a:gd name="connsiteY3" fmla="*/ 8927656 h 8927656"/>
              <a:gd name="connsiteX0" fmla="*/ 0 w 4925010"/>
              <a:gd name="connsiteY0" fmla="*/ 8950158 h 8950158"/>
              <a:gd name="connsiteX1" fmla="*/ 4900163 w 4925010"/>
              <a:gd name="connsiteY1" fmla="*/ 0 h 8950158"/>
              <a:gd name="connsiteX2" fmla="*/ 4925010 w 4925010"/>
              <a:gd name="connsiteY2" fmla="*/ 7245510 h 8950158"/>
              <a:gd name="connsiteX3" fmla="*/ 0 w 4925010"/>
              <a:gd name="connsiteY3" fmla="*/ 8950158 h 8950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25010" h="8950158">
                <a:moveTo>
                  <a:pt x="0" y="8950158"/>
                </a:moveTo>
                <a:lnTo>
                  <a:pt x="4900163" y="0"/>
                </a:lnTo>
                <a:cubicBezTo>
                  <a:pt x="4908445" y="2415170"/>
                  <a:pt x="4916728" y="4830340"/>
                  <a:pt x="4925010" y="7245510"/>
                </a:cubicBezTo>
                <a:lnTo>
                  <a:pt x="0" y="8950158"/>
                </a:lnTo>
                <a:close/>
              </a:path>
            </a:pathLst>
          </a:custGeom>
          <a:solidFill>
            <a:srgbClr val="A0108F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855201" y="2061088"/>
            <a:ext cx="10481597" cy="4041058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占位符 15"/>
          <p:cNvSpPr>
            <a:spLocks noGrp="1"/>
          </p:cNvSpPr>
          <p:nvPr>
            <p:ph type="body" sz="quarter" idx="11" hasCustomPrompt="1"/>
          </p:nvPr>
        </p:nvSpPr>
        <p:spPr>
          <a:xfrm>
            <a:off x="855201" y="718434"/>
            <a:ext cx="3438000" cy="5832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3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z="3200" dirty="0"/>
              <a:t>标题</a:t>
            </a:r>
            <a:endParaRPr lang="zh-CN" altLang="en-US" dirty="0"/>
          </a:p>
        </p:txBody>
      </p:sp>
      <p:sp>
        <p:nvSpPr>
          <p:cNvPr id="11" name="文本占位符 15"/>
          <p:cNvSpPr>
            <a:spLocks noGrp="1"/>
          </p:cNvSpPr>
          <p:nvPr>
            <p:ph type="body" sz="quarter" idx="12" hasCustomPrompt="1"/>
          </p:nvPr>
        </p:nvSpPr>
        <p:spPr>
          <a:xfrm>
            <a:off x="855201" y="1305234"/>
            <a:ext cx="3438000" cy="370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副标题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 hasCustomPrompt="1"/>
          </p:nvPr>
        </p:nvSpPr>
        <p:spPr>
          <a:xfrm>
            <a:off x="1360487" y="2435489"/>
            <a:ext cx="4637541" cy="32922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内容</a:t>
            </a:r>
          </a:p>
        </p:txBody>
      </p:sp>
      <p:sp>
        <p:nvSpPr>
          <p:cNvPr id="13" name="内容占位符 2"/>
          <p:cNvSpPr>
            <a:spLocks noGrp="1"/>
          </p:cNvSpPr>
          <p:nvPr>
            <p:ph sz="quarter" idx="14" hasCustomPrompt="1"/>
          </p:nvPr>
        </p:nvSpPr>
        <p:spPr>
          <a:xfrm>
            <a:off x="6193744" y="2435489"/>
            <a:ext cx="4637541" cy="32922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内容</a:t>
            </a: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3200" y="540000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523983"/>
      </p:ext>
    </p:extLst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rgbClr val="7A0C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等腰三角形 9"/>
          <p:cNvSpPr/>
          <p:nvPr userDrawn="1"/>
        </p:nvSpPr>
        <p:spPr>
          <a:xfrm>
            <a:off x="0" y="0"/>
            <a:ext cx="12192000" cy="6858000"/>
          </a:xfrm>
          <a:prstGeom prst="triangle">
            <a:avLst>
              <a:gd name="adj" fmla="val 0"/>
            </a:avLst>
          </a:prstGeom>
          <a:solidFill>
            <a:srgbClr val="700C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平行四边形 7"/>
          <p:cNvSpPr/>
          <p:nvPr userDrawn="1"/>
        </p:nvSpPr>
        <p:spPr>
          <a:xfrm rot="20778963">
            <a:off x="-637186" y="1539321"/>
            <a:ext cx="13467746" cy="3782643"/>
          </a:xfrm>
          <a:custGeom>
            <a:avLst/>
            <a:gdLst>
              <a:gd name="connsiteX0" fmla="*/ 0 w 13477001"/>
              <a:gd name="connsiteY0" fmla="*/ 3777009 h 3777009"/>
              <a:gd name="connsiteX1" fmla="*/ 944252 w 13477001"/>
              <a:gd name="connsiteY1" fmla="*/ 0 h 3777009"/>
              <a:gd name="connsiteX2" fmla="*/ 13477001 w 13477001"/>
              <a:gd name="connsiteY2" fmla="*/ 0 h 3777009"/>
              <a:gd name="connsiteX3" fmla="*/ 12532749 w 13477001"/>
              <a:gd name="connsiteY3" fmla="*/ 3777009 h 3777009"/>
              <a:gd name="connsiteX4" fmla="*/ 0 w 13477001"/>
              <a:gd name="connsiteY4" fmla="*/ 3777009 h 3777009"/>
              <a:gd name="connsiteX0" fmla="*/ 0 w 13477001"/>
              <a:gd name="connsiteY0" fmla="*/ 3777009 h 3777009"/>
              <a:gd name="connsiteX1" fmla="*/ 944252 w 13477001"/>
              <a:gd name="connsiteY1" fmla="*/ 0 h 3777009"/>
              <a:gd name="connsiteX2" fmla="*/ 13477001 w 13477001"/>
              <a:gd name="connsiteY2" fmla="*/ 0 h 3777009"/>
              <a:gd name="connsiteX3" fmla="*/ 12553511 w 13477001"/>
              <a:gd name="connsiteY3" fmla="*/ 3772261 h 3777009"/>
              <a:gd name="connsiteX4" fmla="*/ 0 w 13477001"/>
              <a:gd name="connsiteY4" fmla="*/ 3777009 h 3777009"/>
              <a:gd name="connsiteX0" fmla="*/ 0 w 13477001"/>
              <a:gd name="connsiteY0" fmla="*/ 3777009 h 3782643"/>
              <a:gd name="connsiteX1" fmla="*/ 944252 w 13477001"/>
              <a:gd name="connsiteY1" fmla="*/ 0 h 3782643"/>
              <a:gd name="connsiteX2" fmla="*/ 13477001 w 13477001"/>
              <a:gd name="connsiteY2" fmla="*/ 0 h 3782643"/>
              <a:gd name="connsiteX3" fmla="*/ 12555885 w 13477001"/>
              <a:gd name="connsiteY3" fmla="*/ 3782643 h 3782643"/>
              <a:gd name="connsiteX4" fmla="*/ 0 w 13477001"/>
              <a:gd name="connsiteY4" fmla="*/ 3777009 h 3782643"/>
              <a:gd name="connsiteX0" fmla="*/ 0 w 13485009"/>
              <a:gd name="connsiteY0" fmla="*/ 3789765 h 3789765"/>
              <a:gd name="connsiteX1" fmla="*/ 952260 w 13485009"/>
              <a:gd name="connsiteY1" fmla="*/ 0 h 3789765"/>
              <a:gd name="connsiteX2" fmla="*/ 13485009 w 13485009"/>
              <a:gd name="connsiteY2" fmla="*/ 0 h 3789765"/>
              <a:gd name="connsiteX3" fmla="*/ 12563893 w 13485009"/>
              <a:gd name="connsiteY3" fmla="*/ 3782643 h 3789765"/>
              <a:gd name="connsiteX4" fmla="*/ 0 w 13485009"/>
              <a:gd name="connsiteY4" fmla="*/ 3789765 h 3789765"/>
              <a:gd name="connsiteX0" fmla="*/ 0 w 13468873"/>
              <a:gd name="connsiteY0" fmla="*/ 3783891 h 3783891"/>
              <a:gd name="connsiteX1" fmla="*/ 936124 w 13468873"/>
              <a:gd name="connsiteY1" fmla="*/ 0 h 3783891"/>
              <a:gd name="connsiteX2" fmla="*/ 13468873 w 13468873"/>
              <a:gd name="connsiteY2" fmla="*/ 0 h 3783891"/>
              <a:gd name="connsiteX3" fmla="*/ 12547757 w 13468873"/>
              <a:gd name="connsiteY3" fmla="*/ 3782643 h 3783891"/>
              <a:gd name="connsiteX4" fmla="*/ 0 w 13468873"/>
              <a:gd name="connsiteY4" fmla="*/ 3783891 h 3783891"/>
              <a:gd name="connsiteX0" fmla="*/ 0 w 13467746"/>
              <a:gd name="connsiteY0" fmla="*/ 3779264 h 3782643"/>
              <a:gd name="connsiteX1" fmla="*/ 934997 w 13467746"/>
              <a:gd name="connsiteY1" fmla="*/ 0 h 3782643"/>
              <a:gd name="connsiteX2" fmla="*/ 13467746 w 13467746"/>
              <a:gd name="connsiteY2" fmla="*/ 0 h 3782643"/>
              <a:gd name="connsiteX3" fmla="*/ 12546630 w 13467746"/>
              <a:gd name="connsiteY3" fmla="*/ 3782643 h 3782643"/>
              <a:gd name="connsiteX4" fmla="*/ 0 w 13467746"/>
              <a:gd name="connsiteY4" fmla="*/ 3779264 h 3782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67746" h="3782643">
                <a:moveTo>
                  <a:pt x="0" y="3779264"/>
                </a:moveTo>
                <a:lnTo>
                  <a:pt x="934997" y="0"/>
                </a:lnTo>
                <a:lnTo>
                  <a:pt x="13467746" y="0"/>
                </a:lnTo>
                <a:lnTo>
                  <a:pt x="12546630" y="3782643"/>
                </a:lnTo>
                <a:lnTo>
                  <a:pt x="0" y="3779264"/>
                </a:lnTo>
                <a:close/>
              </a:path>
            </a:pathLst>
          </a:custGeom>
          <a:solidFill>
            <a:srgbClr val="660A5B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等腰三角形 8"/>
          <p:cNvSpPr/>
          <p:nvPr userDrawn="1"/>
        </p:nvSpPr>
        <p:spPr>
          <a:xfrm rot="11945907">
            <a:off x="1307991" y="-1050566"/>
            <a:ext cx="4925010" cy="8950158"/>
          </a:xfrm>
          <a:custGeom>
            <a:avLst/>
            <a:gdLst>
              <a:gd name="connsiteX0" fmla="*/ 0 w 4950776"/>
              <a:gd name="connsiteY0" fmla="*/ 10172220 h 10172220"/>
              <a:gd name="connsiteX1" fmla="*/ 4950776 w 4950776"/>
              <a:gd name="connsiteY1" fmla="*/ 0 h 10172220"/>
              <a:gd name="connsiteX2" fmla="*/ 4950776 w 4950776"/>
              <a:gd name="connsiteY2" fmla="*/ 10172220 h 10172220"/>
              <a:gd name="connsiteX3" fmla="*/ 0 w 4950776"/>
              <a:gd name="connsiteY3" fmla="*/ 10172220 h 10172220"/>
              <a:gd name="connsiteX0" fmla="*/ 0 w 4950776"/>
              <a:gd name="connsiteY0" fmla="*/ 8249918 h 8249918"/>
              <a:gd name="connsiteX1" fmla="*/ 4129601 w 4950776"/>
              <a:gd name="connsiteY1" fmla="*/ 0 h 8249918"/>
              <a:gd name="connsiteX2" fmla="*/ 4950776 w 4950776"/>
              <a:gd name="connsiteY2" fmla="*/ 8249918 h 8249918"/>
              <a:gd name="connsiteX3" fmla="*/ 0 w 4950776"/>
              <a:gd name="connsiteY3" fmla="*/ 8249918 h 8249918"/>
              <a:gd name="connsiteX0" fmla="*/ 0 w 4950776"/>
              <a:gd name="connsiteY0" fmla="*/ 8933540 h 8933540"/>
              <a:gd name="connsiteX1" fmla="*/ 4895838 w 4950776"/>
              <a:gd name="connsiteY1" fmla="*/ 0 h 8933540"/>
              <a:gd name="connsiteX2" fmla="*/ 4950776 w 4950776"/>
              <a:gd name="connsiteY2" fmla="*/ 8933540 h 8933540"/>
              <a:gd name="connsiteX3" fmla="*/ 0 w 4950776"/>
              <a:gd name="connsiteY3" fmla="*/ 8933540 h 8933540"/>
              <a:gd name="connsiteX0" fmla="*/ 0 w 4950776"/>
              <a:gd name="connsiteY0" fmla="*/ 8927656 h 8927656"/>
              <a:gd name="connsiteX1" fmla="*/ 4907955 w 4950776"/>
              <a:gd name="connsiteY1" fmla="*/ 0 h 8927656"/>
              <a:gd name="connsiteX2" fmla="*/ 4950776 w 4950776"/>
              <a:gd name="connsiteY2" fmla="*/ 8927656 h 8927656"/>
              <a:gd name="connsiteX3" fmla="*/ 0 w 4950776"/>
              <a:gd name="connsiteY3" fmla="*/ 8927656 h 8927656"/>
              <a:gd name="connsiteX0" fmla="*/ 0 w 4932802"/>
              <a:gd name="connsiteY0" fmla="*/ 8927656 h 8927656"/>
              <a:gd name="connsiteX1" fmla="*/ 4907955 w 4932802"/>
              <a:gd name="connsiteY1" fmla="*/ 0 h 8927656"/>
              <a:gd name="connsiteX2" fmla="*/ 4932802 w 4932802"/>
              <a:gd name="connsiteY2" fmla="*/ 7245510 h 8927656"/>
              <a:gd name="connsiteX3" fmla="*/ 0 w 4932802"/>
              <a:gd name="connsiteY3" fmla="*/ 8927656 h 8927656"/>
              <a:gd name="connsiteX0" fmla="*/ 0 w 4925010"/>
              <a:gd name="connsiteY0" fmla="*/ 8950158 h 8950158"/>
              <a:gd name="connsiteX1" fmla="*/ 4900163 w 4925010"/>
              <a:gd name="connsiteY1" fmla="*/ 0 h 8950158"/>
              <a:gd name="connsiteX2" fmla="*/ 4925010 w 4925010"/>
              <a:gd name="connsiteY2" fmla="*/ 7245510 h 8950158"/>
              <a:gd name="connsiteX3" fmla="*/ 0 w 4925010"/>
              <a:gd name="connsiteY3" fmla="*/ 8950158 h 8950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25010" h="8950158">
                <a:moveTo>
                  <a:pt x="0" y="8950158"/>
                </a:moveTo>
                <a:lnTo>
                  <a:pt x="4900163" y="0"/>
                </a:lnTo>
                <a:cubicBezTo>
                  <a:pt x="4908445" y="2415170"/>
                  <a:pt x="4916728" y="4830340"/>
                  <a:pt x="4925010" y="7245510"/>
                </a:cubicBezTo>
                <a:lnTo>
                  <a:pt x="0" y="8950158"/>
                </a:lnTo>
                <a:close/>
              </a:path>
            </a:pathLst>
          </a:custGeom>
          <a:solidFill>
            <a:srgbClr val="A0108F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平行四边形 8"/>
          <p:cNvSpPr/>
          <p:nvPr userDrawn="1"/>
        </p:nvSpPr>
        <p:spPr>
          <a:xfrm>
            <a:off x="0" y="-1"/>
            <a:ext cx="12192000" cy="6858000"/>
          </a:xfrm>
          <a:prstGeom prst="parallelogram">
            <a:avLst>
              <a:gd name="adj" fmla="val 538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>
            <p:ph sz="quarter" idx="17" hasCustomPrompt="1"/>
          </p:nvPr>
        </p:nvSpPr>
        <p:spPr>
          <a:xfrm>
            <a:off x="3606927" y="550685"/>
            <a:ext cx="4978146" cy="57476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7A0C6E"/>
                </a:solidFill>
              </a:defRPr>
            </a:lvl1pPr>
          </a:lstStyle>
          <a:p>
            <a:pPr lvl="0"/>
            <a:r>
              <a:rPr lang="zh-CN" altLang="en-US" dirty="0"/>
              <a:t>点击添加对象</a:t>
            </a: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00" y="540000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31816"/>
      </p:ext>
    </p:extLst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和节标题">
    <p:bg>
      <p:bgPr>
        <a:solidFill>
          <a:srgbClr val="7A0C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平行四边形 8"/>
          <p:cNvSpPr/>
          <p:nvPr userDrawn="1"/>
        </p:nvSpPr>
        <p:spPr>
          <a:xfrm rot="20778963">
            <a:off x="-646976" y="1540496"/>
            <a:ext cx="13477001" cy="3777009"/>
          </a:xfrm>
          <a:prstGeom prst="parallelogram">
            <a:avLst/>
          </a:prstGeom>
          <a:solidFill>
            <a:schemeClr val="tx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 userDrawn="1"/>
        </p:nvSpPr>
        <p:spPr>
          <a:xfrm>
            <a:off x="0" y="0"/>
            <a:ext cx="12192000" cy="6858000"/>
          </a:xfrm>
          <a:prstGeom prst="triangle">
            <a:avLst>
              <a:gd name="adj" fmla="val 0"/>
            </a:avLst>
          </a:prstGeom>
          <a:solidFill>
            <a:srgbClr val="700C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平行四边形 7"/>
          <p:cNvSpPr/>
          <p:nvPr userDrawn="1"/>
        </p:nvSpPr>
        <p:spPr>
          <a:xfrm rot="20778963">
            <a:off x="-637186" y="1539321"/>
            <a:ext cx="13467746" cy="3782643"/>
          </a:xfrm>
          <a:custGeom>
            <a:avLst/>
            <a:gdLst>
              <a:gd name="connsiteX0" fmla="*/ 0 w 13477001"/>
              <a:gd name="connsiteY0" fmla="*/ 3777009 h 3777009"/>
              <a:gd name="connsiteX1" fmla="*/ 944252 w 13477001"/>
              <a:gd name="connsiteY1" fmla="*/ 0 h 3777009"/>
              <a:gd name="connsiteX2" fmla="*/ 13477001 w 13477001"/>
              <a:gd name="connsiteY2" fmla="*/ 0 h 3777009"/>
              <a:gd name="connsiteX3" fmla="*/ 12532749 w 13477001"/>
              <a:gd name="connsiteY3" fmla="*/ 3777009 h 3777009"/>
              <a:gd name="connsiteX4" fmla="*/ 0 w 13477001"/>
              <a:gd name="connsiteY4" fmla="*/ 3777009 h 3777009"/>
              <a:gd name="connsiteX0" fmla="*/ 0 w 13477001"/>
              <a:gd name="connsiteY0" fmla="*/ 3777009 h 3777009"/>
              <a:gd name="connsiteX1" fmla="*/ 944252 w 13477001"/>
              <a:gd name="connsiteY1" fmla="*/ 0 h 3777009"/>
              <a:gd name="connsiteX2" fmla="*/ 13477001 w 13477001"/>
              <a:gd name="connsiteY2" fmla="*/ 0 h 3777009"/>
              <a:gd name="connsiteX3" fmla="*/ 12553511 w 13477001"/>
              <a:gd name="connsiteY3" fmla="*/ 3772261 h 3777009"/>
              <a:gd name="connsiteX4" fmla="*/ 0 w 13477001"/>
              <a:gd name="connsiteY4" fmla="*/ 3777009 h 3777009"/>
              <a:gd name="connsiteX0" fmla="*/ 0 w 13477001"/>
              <a:gd name="connsiteY0" fmla="*/ 3777009 h 3782643"/>
              <a:gd name="connsiteX1" fmla="*/ 944252 w 13477001"/>
              <a:gd name="connsiteY1" fmla="*/ 0 h 3782643"/>
              <a:gd name="connsiteX2" fmla="*/ 13477001 w 13477001"/>
              <a:gd name="connsiteY2" fmla="*/ 0 h 3782643"/>
              <a:gd name="connsiteX3" fmla="*/ 12555885 w 13477001"/>
              <a:gd name="connsiteY3" fmla="*/ 3782643 h 3782643"/>
              <a:gd name="connsiteX4" fmla="*/ 0 w 13477001"/>
              <a:gd name="connsiteY4" fmla="*/ 3777009 h 3782643"/>
              <a:gd name="connsiteX0" fmla="*/ 0 w 13485009"/>
              <a:gd name="connsiteY0" fmla="*/ 3789765 h 3789765"/>
              <a:gd name="connsiteX1" fmla="*/ 952260 w 13485009"/>
              <a:gd name="connsiteY1" fmla="*/ 0 h 3789765"/>
              <a:gd name="connsiteX2" fmla="*/ 13485009 w 13485009"/>
              <a:gd name="connsiteY2" fmla="*/ 0 h 3789765"/>
              <a:gd name="connsiteX3" fmla="*/ 12563893 w 13485009"/>
              <a:gd name="connsiteY3" fmla="*/ 3782643 h 3789765"/>
              <a:gd name="connsiteX4" fmla="*/ 0 w 13485009"/>
              <a:gd name="connsiteY4" fmla="*/ 3789765 h 3789765"/>
              <a:gd name="connsiteX0" fmla="*/ 0 w 13468873"/>
              <a:gd name="connsiteY0" fmla="*/ 3783891 h 3783891"/>
              <a:gd name="connsiteX1" fmla="*/ 936124 w 13468873"/>
              <a:gd name="connsiteY1" fmla="*/ 0 h 3783891"/>
              <a:gd name="connsiteX2" fmla="*/ 13468873 w 13468873"/>
              <a:gd name="connsiteY2" fmla="*/ 0 h 3783891"/>
              <a:gd name="connsiteX3" fmla="*/ 12547757 w 13468873"/>
              <a:gd name="connsiteY3" fmla="*/ 3782643 h 3783891"/>
              <a:gd name="connsiteX4" fmla="*/ 0 w 13468873"/>
              <a:gd name="connsiteY4" fmla="*/ 3783891 h 3783891"/>
              <a:gd name="connsiteX0" fmla="*/ 0 w 13467746"/>
              <a:gd name="connsiteY0" fmla="*/ 3779264 h 3782643"/>
              <a:gd name="connsiteX1" fmla="*/ 934997 w 13467746"/>
              <a:gd name="connsiteY1" fmla="*/ 0 h 3782643"/>
              <a:gd name="connsiteX2" fmla="*/ 13467746 w 13467746"/>
              <a:gd name="connsiteY2" fmla="*/ 0 h 3782643"/>
              <a:gd name="connsiteX3" fmla="*/ 12546630 w 13467746"/>
              <a:gd name="connsiteY3" fmla="*/ 3782643 h 3782643"/>
              <a:gd name="connsiteX4" fmla="*/ 0 w 13467746"/>
              <a:gd name="connsiteY4" fmla="*/ 3779264 h 3782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67746" h="3782643">
                <a:moveTo>
                  <a:pt x="0" y="3779264"/>
                </a:moveTo>
                <a:lnTo>
                  <a:pt x="934997" y="0"/>
                </a:lnTo>
                <a:lnTo>
                  <a:pt x="13467746" y="0"/>
                </a:lnTo>
                <a:lnTo>
                  <a:pt x="12546630" y="3782643"/>
                </a:lnTo>
                <a:lnTo>
                  <a:pt x="0" y="3779264"/>
                </a:lnTo>
                <a:close/>
              </a:path>
            </a:pathLst>
          </a:custGeom>
          <a:solidFill>
            <a:srgbClr val="660A5B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8"/>
          <p:cNvSpPr/>
          <p:nvPr userDrawn="1"/>
        </p:nvSpPr>
        <p:spPr>
          <a:xfrm rot="11945907">
            <a:off x="1307991" y="-1050566"/>
            <a:ext cx="4925010" cy="8950158"/>
          </a:xfrm>
          <a:custGeom>
            <a:avLst/>
            <a:gdLst>
              <a:gd name="connsiteX0" fmla="*/ 0 w 4950776"/>
              <a:gd name="connsiteY0" fmla="*/ 10172220 h 10172220"/>
              <a:gd name="connsiteX1" fmla="*/ 4950776 w 4950776"/>
              <a:gd name="connsiteY1" fmla="*/ 0 h 10172220"/>
              <a:gd name="connsiteX2" fmla="*/ 4950776 w 4950776"/>
              <a:gd name="connsiteY2" fmla="*/ 10172220 h 10172220"/>
              <a:gd name="connsiteX3" fmla="*/ 0 w 4950776"/>
              <a:gd name="connsiteY3" fmla="*/ 10172220 h 10172220"/>
              <a:gd name="connsiteX0" fmla="*/ 0 w 4950776"/>
              <a:gd name="connsiteY0" fmla="*/ 8249918 h 8249918"/>
              <a:gd name="connsiteX1" fmla="*/ 4129601 w 4950776"/>
              <a:gd name="connsiteY1" fmla="*/ 0 h 8249918"/>
              <a:gd name="connsiteX2" fmla="*/ 4950776 w 4950776"/>
              <a:gd name="connsiteY2" fmla="*/ 8249918 h 8249918"/>
              <a:gd name="connsiteX3" fmla="*/ 0 w 4950776"/>
              <a:gd name="connsiteY3" fmla="*/ 8249918 h 8249918"/>
              <a:gd name="connsiteX0" fmla="*/ 0 w 4950776"/>
              <a:gd name="connsiteY0" fmla="*/ 8933540 h 8933540"/>
              <a:gd name="connsiteX1" fmla="*/ 4895838 w 4950776"/>
              <a:gd name="connsiteY1" fmla="*/ 0 h 8933540"/>
              <a:gd name="connsiteX2" fmla="*/ 4950776 w 4950776"/>
              <a:gd name="connsiteY2" fmla="*/ 8933540 h 8933540"/>
              <a:gd name="connsiteX3" fmla="*/ 0 w 4950776"/>
              <a:gd name="connsiteY3" fmla="*/ 8933540 h 8933540"/>
              <a:gd name="connsiteX0" fmla="*/ 0 w 4950776"/>
              <a:gd name="connsiteY0" fmla="*/ 8927656 h 8927656"/>
              <a:gd name="connsiteX1" fmla="*/ 4907955 w 4950776"/>
              <a:gd name="connsiteY1" fmla="*/ 0 h 8927656"/>
              <a:gd name="connsiteX2" fmla="*/ 4950776 w 4950776"/>
              <a:gd name="connsiteY2" fmla="*/ 8927656 h 8927656"/>
              <a:gd name="connsiteX3" fmla="*/ 0 w 4950776"/>
              <a:gd name="connsiteY3" fmla="*/ 8927656 h 8927656"/>
              <a:gd name="connsiteX0" fmla="*/ 0 w 4932802"/>
              <a:gd name="connsiteY0" fmla="*/ 8927656 h 8927656"/>
              <a:gd name="connsiteX1" fmla="*/ 4907955 w 4932802"/>
              <a:gd name="connsiteY1" fmla="*/ 0 h 8927656"/>
              <a:gd name="connsiteX2" fmla="*/ 4932802 w 4932802"/>
              <a:gd name="connsiteY2" fmla="*/ 7245510 h 8927656"/>
              <a:gd name="connsiteX3" fmla="*/ 0 w 4932802"/>
              <a:gd name="connsiteY3" fmla="*/ 8927656 h 8927656"/>
              <a:gd name="connsiteX0" fmla="*/ 0 w 4925010"/>
              <a:gd name="connsiteY0" fmla="*/ 8950158 h 8950158"/>
              <a:gd name="connsiteX1" fmla="*/ 4900163 w 4925010"/>
              <a:gd name="connsiteY1" fmla="*/ 0 h 8950158"/>
              <a:gd name="connsiteX2" fmla="*/ 4925010 w 4925010"/>
              <a:gd name="connsiteY2" fmla="*/ 7245510 h 8950158"/>
              <a:gd name="connsiteX3" fmla="*/ 0 w 4925010"/>
              <a:gd name="connsiteY3" fmla="*/ 8950158 h 8950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25010" h="8950158">
                <a:moveTo>
                  <a:pt x="0" y="8950158"/>
                </a:moveTo>
                <a:lnTo>
                  <a:pt x="4900163" y="0"/>
                </a:lnTo>
                <a:cubicBezTo>
                  <a:pt x="4908445" y="2415170"/>
                  <a:pt x="4916728" y="4830340"/>
                  <a:pt x="4925010" y="7245510"/>
                </a:cubicBezTo>
                <a:lnTo>
                  <a:pt x="0" y="8950158"/>
                </a:lnTo>
                <a:close/>
              </a:path>
            </a:pathLst>
          </a:custGeom>
          <a:solidFill>
            <a:srgbClr val="A0108F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矩形 10"/>
            <p:cNvSpPr/>
            <p:nvPr/>
          </p:nvSpPr>
          <p:spPr>
            <a:xfrm>
              <a:off x="3067050" y="0"/>
              <a:ext cx="912495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流程图: 手动输入 11"/>
            <p:cNvSpPr/>
            <p:nvPr/>
          </p:nvSpPr>
          <p:spPr>
            <a:xfrm>
              <a:off x="0" y="0"/>
              <a:ext cx="3067050" cy="6858000"/>
            </a:xfrm>
            <a:prstGeom prst="flowChartManualInp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矩形 14"/>
          <p:cNvSpPr/>
          <p:nvPr userDrawn="1"/>
        </p:nvSpPr>
        <p:spPr>
          <a:xfrm>
            <a:off x="7086627" y="1714500"/>
            <a:ext cx="3943324" cy="3505200"/>
          </a:xfrm>
          <a:prstGeom prst="rect">
            <a:avLst/>
          </a:prstGeom>
          <a:solidFill>
            <a:srgbClr val="7A0C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sz="quarter" idx="10" hasCustomPrompt="1"/>
          </p:nvPr>
        </p:nvSpPr>
        <p:spPr>
          <a:xfrm>
            <a:off x="1191600" y="1713600"/>
            <a:ext cx="5896632" cy="3506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7A0C6E"/>
                </a:solidFill>
              </a:defRPr>
            </a:lvl1pPr>
          </a:lstStyle>
          <a:p>
            <a:r>
              <a:rPr lang="zh-CN" altLang="en-US" dirty="0"/>
              <a:t>点击添加图片</a:t>
            </a:r>
          </a:p>
        </p:txBody>
      </p:sp>
      <p:cxnSp>
        <p:nvCxnSpPr>
          <p:cNvPr id="17" name="直接连接符 16"/>
          <p:cNvCxnSpPr/>
          <p:nvPr userDrawn="1"/>
        </p:nvCxnSpPr>
        <p:spPr>
          <a:xfrm>
            <a:off x="7370720" y="3319369"/>
            <a:ext cx="330041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占位符 15"/>
          <p:cNvSpPr>
            <a:spLocks noGrp="1"/>
          </p:cNvSpPr>
          <p:nvPr>
            <p:ph type="body" sz="quarter" idx="11" hasCustomPrompt="1"/>
          </p:nvPr>
        </p:nvSpPr>
        <p:spPr>
          <a:xfrm>
            <a:off x="7271720" y="2167050"/>
            <a:ext cx="3438000" cy="5832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3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z="3200" dirty="0"/>
              <a:t>标题</a:t>
            </a:r>
            <a:endParaRPr lang="zh-CN" altLang="en-US" dirty="0"/>
          </a:p>
        </p:txBody>
      </p:sp>
      <p:sp>
        <p:nvSpPr>
          <p:cNvPr id="19" name="文本占位符 15"/>
          <p:cNvSpPr>
            <a:spLocks noGrp="1"/>
          </p:cNvSpPr>
          <p:nvPr>
            <p:ph type="body" sz="quarter" idx="12" hasCustomPrompt="1"/>
          </p:nvPr>
        </p:nvSpPr>
        <p:spPr>
          <a:xfrm>
            <a:off x="7271720" y="2753850"/>
            <a:ext cx="3438000" cy="370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副标题</a:t>
            </a:r>
          </a:p>
        </p:txBody>
      </p:sp>
      <p:sp>
        <p:nvSpPr>
          <p:cNvPr id="20" name="文本占位符 15"/>
          <p:cNvSpPr>
            <a:spLocks noGrp="1"/>
          </p:cNvSpPr>
          <p:nvPr>
            <p:ph type="body" sz="quarter" idx="13" hasCustomPrompt="1"/>
          </p:nvPr>
        </p:nvSpPr>
        <p:spPr>
          <a:xfrm>
            <a:off x="7271720" y="3535050"/>
            <a:ext cx="3438000" cy="12132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z="1400" b="0" dirty="0"/>
              <a:t>节简介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5707239"/>
      </p:ext>
    </p:extLst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，标题和简介（矩形）">
    <p:bg>
      <p:bgPr>
        <a:solidFill>
          <a:srgbClr val="7A0C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等腰三角形 16"/>
          <p:cNvSpPr/>
          <p:nvPr userDrawn="1"/>
        </p:nvSpPr>
        <p:spPr>
          <a:xfrm>
            <a:off x="0" y="0"/>
            <a:ext cx="12192000" cy="6858000"/>
          </a:xfrm>
          <a:prstGeom prst="triangle">
            <a:avLst>
              <a:gd name="adj" fmla="val 0"/>
            </a:avLst>
          </a:prstGeom>
          <a:solidFill>
            <a:srgbClr val="700C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平行四边形 7"/>
          <p:cNvSpPr/>
          <p:nvPr userDrawn="1"/>
        </p:nvSpPr>
        <p:spPr>
          <a:xfrm rot="20778963">
            <a:off x="-637186" y="1539321"/>
            <a:ext cx="13467746" cy="3782643"/>
          </a:xfrm>
          <a:custGeom>
            <a:avLst/>
            <a:gdLst>
              <a:gd name="connsiteX0" fmla="*/ 0 w 13477001"/>
              <a:gd name="connsiteY0" fmla="*/ 3777009 h 3777009"/>
              <a:gd name="connsiteX1" fmla="*/ 944252 w 13477001"/>
              <a:gd name="connsiteY1" fmla="*/ 0 h 3777009"/>
              <a:gd name="connsiteX2" fmla="*/ 13477001 w 13477001"/>
              <a:gd name="connsiteY2" fmla="*/ 0 h 3777009"/>
              <a:gd name="connsiteX3" fmla="*/ 12532749 w 13477001"/>
              <a:gd name="connsiteY3" fmla="*/ 3777009 h 3777009"/>
              <a:gd name="connsiteX4" fmla="*/ 0 w 13477001"/>
              <a:gd name="connsiteY4" fmla="*/ 3777009 h 3777009"/>
              <a:gd name="connsiteX0" fmla="*/ 0 w 13477001"/>
              <a:gd name="connsiteY0" fmla="*/ 3777009 h 3777009"/>
              <a:gd name="connsiteX1" fmla="*/ 944252 w 13477001"/>
              <a:gd name="connsiteY1" fmla="*/ 0 h 3777009"/>
              <a:gd name="connsiteX2" fmla="*/ 13477001 w 13477001"/>
              <a:gd name="connsiteY2" fmla="*/ 0 h 3777009"/>
              <a:gd name="connsiteX3" fmla="*/ 12553511 w 13477001"/>
              <a:gd name="connsiteY3" fmla="*/ 3772261 h 3777009"/>
              <a:gd name="connsiteX4" fmla="*/ 0 w 13477001"/>
              <a:gd name="connsiteY4" fmla="*/ 3777009 h 3777009"/>
              <a:gd name="connsiteX0" fmla="*/ 0 w 13477001"/>
              <a:gd name="connsiteY0" fmla="*/ 3777009 h 3782643"/>
              <a:gd name="connsiteX1" fmla="*/ 944252 w 13477001"/>
              <a:gd name="connsiteY1" fmla="*/ 0 h 3782643"/>
              <a:gd name="connsiteX2" fmla="*/ 13477001 w 13477001"/>
              <a:gd name="connsiteY2" fmla="*/ 0 h 3782643"/>
              <a:gd name="connsiteX3" fmla="*/ 12555885 w 13477001"/>
              <a:gd name="connsiteY3" fmla="*/ 3782643 h 3782643"/>
              <a:gd name="connsiteX4" fmla="*/ 0 w 13477001"/>
              <a:gd name="connsiteY4" fmla="*/ 3777009 h 3782643"/>
              <a:gd name="connsiteX0" fmla="*/ 0 w 13485009"/>
              <a:gd name="connsiteY0" fmla="*/ 3789765 h 3789765"/>
              <a:gd name="connsiteX1" fmla="*/ 952260 w 13485009"/>
              <a:gd name="connsiteY1" fmla="*/ 0 h 3789765"/>
              <a:gd name="connsiteX2" fmla="*/ 13485009 w 13485009"/>
              <a:gd name="connsiteY2" fmla="*/ 0 h 3789765"/>
              <a:gd name="connsiteX3" fmla="*/ 12563893 w 13485009"/>
              <a:gd name="connsiteY3" fmla="*/ 3782643 h 3789765"/>
              <a:gd name="connsiteX4" fmla="*/ 0 w 13485009"/>
              <a:gd name="connsiteY4" fmla="*/ 3789765 h 3789765"/>
              <a:gd name="connsiteX0" fmla="*/ 0 w 13468873"/>
              <a:gd name="connsiteY0" fmla="*/ 3783891 h 3783891"/>
              <a:gd name="connsiteX1" fmla="*/ 936124 w 13468873"/>
              <a:gd name="connsiteY1" fmla="*/ 0 h 3783891"/>
              <a:gd name="connsiteX2" fmla="*/ 13468873 w 13468873"/>
              <a:gd name="connsiteY2" fmla="*/ 0 h 3783891"/>
              <a:gd name="connsiteX3" fmla="*/ 12547757 w 13468873"/>
              <a:gd name="connsiteY3" fmla="*/ 3782643 h 3783891"/>
              <a:gd name="connsiteX4" fmla="*/ 0 w 13468873"/>
              <a:gd name="connsiteY4" fmla="*/ 3783891 h 3783891"/>
              <a:gd name="connsiteX0" fmla="*/ 0 w 13467746"/>
              <a:gd name="connsiteY0" fmla="*/ 3779264 h 3782643"/>
              <a:gd name="connsiteX1" fmla="*/ 934997 w 13467746"/>
              <a:gd name="connsiteY1" fmla="*/ 0 h 3782643"/>
              <a:gd name="connsiteX2" fmla="*/ 13467746 w 13467746"/>
              <a:gd name="connsiteY2" fmla="*/ 0 h 3782643"/>
              <a:gd name="connsiteX3" fmla="*/ 12546630 w 13467746"/>
              <a:gd name="connsiteY3" fmla="*/ 3782643 h 3782643"/>
              <a:gd name="connsiteX4" fmla="*/ 0 w 13467746"/>
              <a:gd name="connsiteY4" fmla="*/ 3779264 h 3782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67746" h="3782643">
                <a:moveTo>
                  <a:pt x="0" y="3779264"/>
                </a:moveTo>
                <a:lnTo>
                  <a:pt x="934997" y="0"/>
                </a:lnTo>
                <a:lnTo>
                  <a:pt x="13467746" y="0"/>
                </a:lnTo>
                <a:lnTo>
                  <a:pt x="12546630" y="3782643"/>
                </a:lnTo>
                <a:lnTo>
                  <a:pt x="0" y="3779264"/>
                </a:lnTo>
                <a:close/>
              </a:path>
            </a:pathLst>
          </a:custGeom>
          <a:solidFill>
            <a:srgbClr val="660A5B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等腰三角形 8"/>
          <p:cNvSpPr/>
          <p:nvPr userDrawn="1"/>
        </p:nvSpPr>
        <p:spPr>
          <a:xfrm rot="11945907">
            <a:off x="1307991" y="-1050566"/>
            <a:ext cx="4925010" cy="8950158"/>
          </a:xfrm>
          <a:custGeom>
            <a:avLst/>
            <a:gdLst>
              <a:gd name="connsiteX0" fmla="*/ 0 w 4950776"/>
              <a:gd name="connsiteY0" fmla="*/ 10172220 h 10172220"/>
              <a:gd name="connsiteX1" fmla="*/ 4950776 w 4950776"/>
              <a:gd name="connsiteY1" fmla="*/ 0 h 10172220"/>
              <a:gd name="connsiteX2" fmla="*/ 4950776 w 4950776"/>
              <a:gd name="connsiteY2" fmla="*/ 10172220 h 10172220"/>
              <a:gd name="connsiteX3" fmla="*/ 0 w 4950776"/>
              <a:gd name="connsiteY3" fmla="*/ 10172220 h 10172220"/>
              <a:gd name="connsiteX0" fmla="*/ 0 w 4950776"/>
              <a:gd name="connsiteY0" fmla="*/ 8249918 h 8249918"/>
              <a:gd name="connsiteX1" fmla="*/ 4129601 w 4950776"/>
              <a:gd name="connsiteY1" fmla="*/ 0 h 8249918"/>
              <a:gd name="connsiteX2" fmla="*/ 4950776 w 4950776"/>
              <a:gd name="connsiteY2" fmla="*/ 8249918 h 8249918"/>
              <a:gd name="connsiteX3" fmla="*/ 0 w 4950776"/>
              <a:gd name="connsiteY3" fmla="*/ 8249918 h 8249918"/>
              <a:gd name="connsiteX0" fmla="*/ 0 w 4950776"/>
              <a:gd name="connsiteY0" fmla="*/ 8933540 h 8933540"/>
              <a:gd name="connsiteX1" fmla="*/ 4895838 w 4950776"/>
              <a:gd name="connsiteY1" fmla="*/ 0 h 8933540"/>
              <a:gd name="connsiteX2" fmla="*/ 4950776 w 4950776"/>
              <a:gd name="connsiteY2" fmla="*/ 8933540 h 8933540"/>
              <a:gd name="connsiteX3" fmla="*/ 0 w 4950776"/>
              <a:gd name="connsiteY3" fmla="*/ 8933540 h 8933540"/>
              <a:gd name="connsiteX0" fmla="*/ 0 w 4950776"/>
              <a:gd name="connsiteY0" fmla="*/ 8927656 h 8927656"/>
              <a:gd name="connsiteX1" fmla="*/ 4907955 w 4950776"/>
              <a:gd name="connsiteY1" fmla="*/ 0 h 8927656"/>
              <a:gd name="connsiteX2" fmla="*/ 4950776 w 4950776"/>
              <a:gd name="connsiteY2" fmla="*/ 8927656 h 8927656"/>
              <a:gd name="connsiteX3" fmla="*/ 0 w 4950776"/>
              <a:gd name="connsiteY3" fmla="*/ 8927656 h 8927656"/>
              <a:gd name="connsiteX0" fmla="*/ 0 w 4932802"/>
              <a:gd name="connsiteY0" fmla="*/ 8927656 h 8927656"/>
              <a:gd name="connsiteX1" fmla="*/ 4907955 w 4932802"/>
              <a:gd name="connsiteY1" fmla="*/ 0 h 8927656"/>
              <a:gd name="connsiteX2" fmla="*/ 4932802 w 4932802"/>
              <a:gd name="connsiteY2" fmla="*/ 7245510 h 8927656"/>
              <a:gd name="connsiteX3" fmla="*/ 0 w 4932802"/>
              <a:gd name="connsiteY3" fmla="*/ 8927656 h 8927656"/>
              <a:gd name="connsiteX0" fmla="*/ 0 w 4925010"/>
              <a:gd name="connsiteY0" fmla="*/ 8950158 h 8950158"/>
              <a:gd name="connsiteX1" fmla="*/ 4900163 w 4925010"/>
              <a:gd name="connsiteY1" fmla="*/ 0 h 8950158"/>
              <a:gd name="connsiteX2" fmla="*/ 4925010 w 4925010"/>
              <a:gd name="connsiteY2" fmla="*/ 7245510 h 8950158"/>
              <a:gd name="connsiteX3" fmla="*/ 0 w 4925010"/>
              <a:gd name="connsiteY3" fmla="*/ 8950158 h 8950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25010" h="8950158">
                <a:moveTo>
                  <a:pt x="0" y="8950158"/>
                </a:moveTo>
                <a:lnTo>
                  <a:pt x="4900163" y="0"/>
                </a:lnTo>
                <a:cubicBezTo>
                  <a:pt x="4908445" y="2415170"/>
                  <a:pt x="4916728" y="4830340"/>
                  <a:pt x="4925010" y="7245510"/>
                </a:cubicBezTo>
                <a:lnTo>
                  <a:pt x="0" y="8950158"/>
                </a:lnTo>
                <a:close/>
              </a:path>
            </a:pathLst>
          </a:custGeom>
          <a:solidFill>
            <a:srgbClr val="A0108F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流程图: 手动输入 12"/>
          <p:cNvSpPr/>
          <p:nvPr userDrawn="1"/>
        </p:nvSpPr>
        <p:spPr>
          <a:xfrm rot="5400000" flipH="1">
            <a:off x="-361950" y="1047750"/>
            <a:ext cx="6858000" cy="4762500"/>
          </a:xfrm>
          <a:prstGeom prst="flowChartManualInput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流程图: 手动输入 13"/>
          <p:cNvSpPr/>
          <p:nvPr userDrawn="1"/>
        </p:nvSpPr>
        <p:spPr>
          <a:xfrm rot="5400000" flipH="1">
            <a:off x="-1047750" y="1047750"/>
            <a:ext cx="6858000" cy="4762500"/>
          </a:xfrm>
          <a:prstGeom prst="flowChartManualInpu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流程图: 手动输入 14"/>
          <p:cNvSpPr/>
          <p:nvPr userDrawn="1"/>
        </p:nvSpPr>
        <p:spPr>
          <a:xfrm rot="5400000" flipH="1">
            <a:off x="-1333500" y="1047750"/>
            <a:ext cx="6858000" cy="4762500"/>
          </a:xfrm>
          <a:prstGeom prst="flowChartManualInpu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竖排文字占位符 24"/>
          <p:cNvSpPr>
            <a:spLocks noGrp="1"/>
          </p:cNvSpPr>
          <p:nvPr>
            <p:ph type="body" orient="vert" sz="quarter" idx="16" hasCustomPrompt="1"/>
          </p:nvPr>
        </p:nvSpPr>
        <p:spPr>
          <a:xfrm>
            <a:off x="1861200" y="587829"/>
            <a:ext cx="1538515" cy="5673368"/>
          </a:xfrm>
          <a:prstGeom prst="rect">
            <a:avLst/>
          </a:prstGeom>
        </p:spPr>
        <p:txBody>
          <a:bodyPr vert="eaVert" anchor="ctr">
            <a:noAutofit/>
          </a:bodyPr>
          <a:lstStyle>
            <a:lvl1pPr marL="0" indent="0" algn="ctr">
              <a:buNone/>
              <a:defRPr sz="8000" b="1">
                <a:solidFill>
                  <a:srgbClr val="7A0C6E"/>
                </a:solidFill>
              </a:defRPr>
            </a:lvl1pPr>
          </a:lstStyle>
          <a:p>
            <a:pPr lvl="0"/>
            <a:r>
              <a:rPr lang="zh-CN" altLang="en-US" dirty="0"/>
              <a:t>标题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sz="quarter" idx="17" hasCustomPrompt="1"/>
          </p:nvPr>
        </p:nvSpPr>
        <p:spPr>
          <a:xfrm>
            <a:off x="5901870" y="587829"/>
            <a:ext cx="5760000" cy="4320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点击插入图片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8" hasCustomPrompt="1"/>
          </p:nvPr>
        </p:nvSpPr>
        <p:spPr>
          <a:xfrm>
            <a:off x="5901870" y="4907829"/>
            <a:ext cx="5760000" cy="135336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点击编辑文本</a:t>
            </a:r>
          </a:p>
        </p:txBody>
      </p:sp>
      <p:pic>
        <p:nvPicPr>
          <p:cNvPr id="20" name="图片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00" y="540000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837042"/>
      </p:ext>
    </p:extLst>
  </p:cSld>
  <p:clrMapOvr>
    <a:masterClrMapping/>
  </p:clrMapOvr>
  <p:transition spd="slow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，标题和简介（圆形）">
    <p:bg>
      <p:bgPr>
        <a:solidFill>
          <a:srgbClr val="7A0C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等腰三角形 16"/>
          <p:cNvSpPr/>
          <p:nvPr userDrawn="1"/>
        </p:nvSpPr>
        <p:spPr>
          <a:xfrm>
            <a:off x="0" y="0"/>
            <a:ext cx="12192000" cy="6858000"/>
          </a:xfrm>
          <a:prstGeom prst="triangle">
            <a:avLst>
              <a:gd name="adj" fmla="val 0"/>
            </a:avLst>
          </a:prstGeom>
          <a:solidFill>
            <a:srgbClr val="700C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平行四边形 7"/>
          <p:cNvSpPr/>
          <p:nvPr userDrawn="1"/>
        </p:nvSpPr>
        <p:spPr>
          <a:xfrm rot="20778963">
            <a:off x="-637186" y="1539321"/>
            <a:ext cx="13467746" cy="3782643"/>
          </a:xfrm>
          <a:custGeom>
            <a:avLst/>
            <a:gdLst>
              <a:gd name="connsiteX0" fmla="*/ 0 w 13477001"/>
              <a:gd name="connsiteY0" fmla="*/ 3777009 h 3777009"/>
              <a:gd name="connsiteX1" fmla="*/ 944252 w 13477001"/>
              <a:gd name="connsiteY1" fmla="*/ 0 h 3777009"/>
              <a:gd name="connsiteX2" fmla="*/ 13477001 w 13477001"/>
              <a:gd name="connsiteY2" fmla="*/ 0 h 3777009"/>
              <a:gd name="connsiteX3" fmla="*/ 12532749 w 13477001"/>
              <a:gd name="connsiteY3" fmla="*/ 3777009 h 3777009"/>
              <a:gd name="connsiteX4" fmla="*/ 0 w 13477001"/>
              <a:gd name="connsiteY4" fmla="*/ 3777009 h 3777009"/>
              <a:gd name="connsiteX0" fmla="*/ 0 w 13477001"/>
              <a:gd name="connsiteY0" fmla="*/ 3777009 h 3777009"/>
              <a:gd name="connsiteX1" fmla="*/ 944252 w 13477001"/>
              <a:gd name="connsiteY1" fmla="*/ 0 h 3777009"/>
              <a:gd name="connsiteX2" fmla="*/ 13477001 w 13477001"/>
              <a:gd name="connsiteY2" fmla="*/ 0 h 3777009"/>
              <a:gd name="connsiteX3" fmla="*/ 12553511 w 13477001"/>
              <a:gd name="connsiteY3" fmla="*/ 3772261 h 3777009"/>
              <a:gd name="connsiteX4" fmla="*/ 0 w 13477001"/>
              <a:gd name="connsiteY4" fmla="*/ 3777009 h 3777009"/>
              <a:gd name="connsiteX0" fmla="*/ 0 w 13477001"/>
              <a:gd name="connsiteY0" fmla="*/ 3777009 h 3782643"/>
              <a:gd name="connsiteX1" fmla="*/ 944252 w 13477001"/>
              <a:gd name="connsiteY1" fmla="*/ 0 h 3782643"/>
              <a:gd name="connsiteX2" fmla="*/ 13477001 w 13477001"/>
              <a:gd name="connsiteY2" fmla="*/ 0 h 3782643"/>
              <a:gd name="connsiteX3" fmla="*/ 12555885 w 13477001"/>
              <a:gd name="connsiteY3" fmla="*/ 3782643 h 3782643"/>
              <a:gd name="connsiteX4" fmla="*/ 0 w 13477001"/>
              <a:gd name="connsiteY4" fmla="*/ 3777009 h 3782643"/>
              <a:gd name="connsiteX0" fmla="*/ 0 w 13485009"/>
              <a:gd name="connsiteY0" fmla="*/ 3789765 h 3789765"/>
              <a:gd name="connsiteX1" fmla="*/ 952260 w 13485009"/>
              <a:gd name="connsiteY1" fmla="*/ 0 h 3789765"/>
              <a:gd name="connsiteX2" fmla="*/ 13485009 w 13485009"/>
              <a:gd name="connsiteY2" fmla="*/ 0 h 3789765"/>
              <a:gd name="connsiteX3" fmla="*/ 12563893 w 13485009"/>
              <a:gd name="connsiteY3" fmla="*/ 3782643 h 3789765"/>
              <a:gd name="connsiteX4" fmla="*/ 0 w 13485009"/>
              <a:gd name="connsiteY4" fmla="*/ 3789765 h 3789765"/>
              <a:gd name="connsiteX0" fmla="*/ 0 w 13468873"/>
              <a:gd name="connsiteY0" fmla="*/ 3783891 h 3783891"/>
              <a:gd name="connsiteX1" fmla="*/ 936124 w 13468873"/>
              <a:gd name="connsiteY1" fmla="*/ 0 h 3783891"/>
              <a:gd name="connsiteX2" fmla="*/ 13468873 w 13468873"/>
              <a:gd name="connsiteY2" fmla="*/ 0 h 3783891"/>
              <a:gd name="connsiteX3" fmla="*/ 12547757 w 13468873"/>
              <a:gd name="connsiteY3" fmla="*/ 3782643 h 3783891"/>
              <a:gd name="connsiteX4" fmla="*/ 0 w 13468873"/>
              <a:gd name="connsiteY4" fmla="*/ 3783891 h 3783891"/>
              <a:gd name="connsiteX0" fmla="*/ 0 w 13467746"/>
              <a:gd name="connsiteY0" fmla="*/ 3779264 h 3782643"/>
              <a:gd name="connsiteX1" fmla="*/ 934997 w 13467746"/>
              <a:gd name="connsiteY1" fmla="*/ 0 h 3782643"/>
              <a:gd name="connsiteX2" fmla="*/ 13467746 w 13467746"/>
              <a:gd name="connsiteY2" fmla="*/ 0 h 3782643"/>
              <a:gd name="connsiteX3" fmla="*/ 12546630 w 13467746"/>
              <a:gd name="connsiteY3" fmla="*/ 3782643 h 3782643"/>
              <a:gd name="connsiteX4" fmla="*/ 0 w 13467746"/>
              <a:gd name="connsiteY4" fmla="*/ 3779264 h 3782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67746" h="3782643">
                <a:moveTo>
                  <a:pt x="0" y="3779264"/>
                </a:moveTo>
                <a:lnTo>
                  <a:pt x="934997" y="0"/>
                </a:lnTo>
                <a:lnTo>
                  <a:pt x="13467746" y="0"/>
                </a:lnTo>
                <a:lnTo>
                  <a:pt x="12546630" y="3782643"/>
                </a:lnTo>
                <a:lnTo>
                  <a:pt x="0" y="3779264"/>
                </a:lnTo>
                <a:close/>
              </a:path>
            </a:pathLst>
          </a:custGeom>
          <a:solidFill>
            <a:srgbClr val="660A5B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等腰三角形 8"/>
          <p:cNvSpPr/>
          <p:nvPr userDrawn="1"/>
        </p:nvSpPr>
        <p:spPr>
          <a:xfrm rot="11945907">
            <a:off x="1307991" y="-1050566"/>
            <a:ext cx="4925010" cy="8950158"/>
          </a:xfrm>
          <a:custGeom>
            <a:avLst/>
            <a:gdLst>
              <a:gd name="connsiteX0" fmla="*/ 0 w 4950776"/>
              <a:gd name="connsiteY0" fmla="*/ 10172220 h 10172220"/>
              <a:gd name="connsiteX1" fmla="*/ 4950776 w 4950776"/>
              <a:gd name="connsiteY1" fmla="*/ 0 h 10172220"/>
              <a:gd name="connsiteX2" fmla="*/ 4950776 w 4950776"/>
              <a:gd name="connsiteY2" fmla="*/ 10172220 h 10172220"/>
              <a:gd name="connsiteX3" fmla="*/ 0 w 4950776"/>
              <a:gd name="connsiteY3" fmla="*/ 10172220 h 10172220"/>
              <a:gd name="connsiteX0" fmla="*/ 0 w 4950776"/>
              <a:gd name="connsiteY0" fmla="*/ 8249918 h 8249918"/>
              <a:gd name="connsiteX1" fmla="*/ 4129601 w 4950776"/>
              <a:gd name="connsiteY1" fmla="*/ 0 h 8249918"/>
              <a:gd name="connsiteX2" fmla="*/ 4950776 w 4950776"/>
              <a:gd name="connsiteY2" fmla="*/ 8249918 h 8249918"/>
              <a:gd name="connsiteX3" fmla="*/ 0 w 4950776"/>
              <a:gd name="connsiteY3" fmla="*/ 8249918 h 8249918"/>
              <a:gd name="connsiteX0" fmla="*/ 0 w 4950776"/>
              <a:gd name="connsiteY0" fmla="*/ 8933540 h 8933540"/>
              <a:gd name="connsiteX1" fmla="*/ 4895838 w 4950776"/>
              <a:gd name="connsiteY1" fmla="*/ 0 h 8933540"/>
              <a:gd name="connsiteX2" fmla="*/ 4950776 w 4950776"/>
              <a:gd name="connsiteY2" fmla="*/ 8933540 h 8933540"/>
              <a:gd name="connsiteX3" fmla="*/ 0 w 4950776"/>
              <a:gd name="connsiteY3" fmla="*/ 8933540 h 8933540"/>
              <a:gd name="connsiteX0" fmla="*/ 0 w 4950776"/>
              <a:gd name="connsiteY0" fmla="*/ 8927656 h 8927656"/>
              <a:gd name="connsiteX1" fmla="*/ 4907955 w 4950776"/>
              <a:gd name="connsiteY1" fmla="*/ 0 h 8927656"/>
              <a:gd name="connsiteX2" fmla="*/ 4950776 w 4950776"/>
              <a:gd name="connsiteY2" fmla="*/ 8927656 h 8927656"/>
              <a:gd name="connsiteX3" fmla="*/ 0 w 4950776"/>
              <a:gd name="connsiteY3" fmla="*/ 8927656 h 8927656"/>
              <a:gd name="connsiteX0" fmla="*/ 0 w 4932802"/>
              <a:gd name="connsiteY0" fmla="*/ 8927656 h 8927656"/>
              <a:gd name="connsiteX1" fmla="*/ 4907955 w 4932802"/>
              <a:gd name="connsiteY1" fmla="*/ 0 h 8927656"/>
              <a:gd name="connsiteX2" fmla="*/ 4932802 w 4932802"/>
              <a:gd name="connsiteY2" fmla="*/ 7245510 h 8927656"/>
              <a:gd name="connsiteX3" fmla="*/ 0 w 4932802"/>
              <a:gd name="connsiteY3" fmla="*/ 8927656 h 8927656"/>
              <a:gd name="connsiteX0" fmla="*/ 0 w 4925010"/>
              <a:gd name="connsiteY0" fmla="*/ 8950158 h 8950158"/>
              <a:gd name="connsiteX1" fmla="*/ 4900163 w 4925010"/>
              <a:gd name="connsiteY1" fmla="*/ 0 h 8950158"/>
              <a:gd name="connsiteX2" fmla="*/ 4925010 w 4925010"/>
              <a:gd name="connsiteY2" fmla="*/ 7245510 h 8950158"/>
              <a:gd name="connsiteX3" fmla="*/ 0 w 4925010"/>
              <a:gd name="connsiteY3" fmla="*/ 8950158 h 8950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25010" h="8950158">
                <a:moveTo>
                  <a:pt x="0" y="8950158"/>
                </a:moveTo>
                <a:lnTo>
                  <a:pt x="4900163" y="0"/>
                </a:lnTo>
                <a:cubicBezTo>
                  <a:pt x="4908445" y="2415170"/>
                  <a:pt x="4916728" y="4830340"/>
                  <a:pt x="4925010" y="7245510"/>
                </a:cubicBezTo>
                <a:lnTo>
                  <a:pt x="0" y="8950158"/>
                </a:lnTo>
                <a:close/>
              </a:path>
            </a:pathLst>
          </a:custGeom>
          <a:solidFill>
            <a:srgbClr val="A0108F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流程图: 手动输入 12"/>
          <p:cNvSpPr/>
          <p:nvPr userDrawn="1"/>
        </p:nvSpPr>
        <p:spPr>
          <a:xfrm rot="5400000" flipH="1">
            <a:off x="-361950" y="1047750"/>
            <a:ext cx="6858000" cy="4762500"/>
          </a:xfrm>
          <a:prstGeom prst="flowChartManualInput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流程图: 手动输入 13"/>
          <p:cNvSpPr/>
          <p:nvPr userDrawn="1"/>
        </p:nvSpPr>
        <p:spPr>
          <a:xfrm rot="5400000" flipH="1">
            <a:off x="-1047750" y="1047750"/>
            <a:ext cx="6858000" cy="4762500"/>
          </a:xfrm>
          <a:prstGeom prst="flowChartManualInpu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流程图: 手动输入 14"/>
          <p:cNvSpPr/>
          <p:nvPr userDrawn="1"/>
        </p:nvSpPr>
        <p:spPr>
          <a:xfrm rot="5400000" flipH="1">
            <a:off x="-1333500" y="1047750"/>
            <a:ext cx="6858000" cy="4762500"/>
          </a:xfrm>
          <a:prstGeom prst="flowChartManualInpu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竖排文字占位符 24"/>
          <p:cNvSpPr>
            <a:spLocks noGrp="1"/>
          </p:cNvSpPr>
          <p:nvPr>
            <p:ph type="body" orient="vert" sz="quarter" idx="16" hasCustomPrompt="1"/>
          </p:nvPr>
        </p:nvSpPr>
        <p:spPr>
          <a:xfrm>
            <a:off x="1861200" y="587829"/>
            <a:ext cx="1538515" cy="5673368"/>
          </a:xfrm>
          <a:prstGeom prst="rect">
            <a:avLst/>
          </a:prstGeom>
        </p:spPr>
        <p:txBody>
          <a:bodyPr vert="eaVert" anchor="ctr">
            <a:noAutofit/>
          </a:bodyPr>
          <a:lstStyle>
            <a:lvl1pPr marL="0" indent="0" algn="ctr">
              <a:buNone/>
              <a:defRPr sz="8000" b="1">
                <a:solidFill>
                  <a:srgbClr val="7A0C6E"/>
                </a:solidFill>
              </a:defRPr>
            </a:lvl1pPr>
          </a:lstStyle>
          <a:p>
            <a:pPr lvl="0"/>
            <a:r>
              <a:rPr lang="zh-CN" altLang="en-US" dirty="0"/>
              <a:t>标题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sz="quarter" idx="17" hasCustomPrompt="1"/>
          </p:nvPr>
        </p:nvSpPr>
        <p:spPr>
          <a:xfrm>
            <a:off x="6783612" y="587829"/>
            <a:ext cx="4004130" cy="400413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点击插入图片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8" hasCustomPrompt="1"/>
          </p:nvPr>
        </p:nvSpPr>
        <p:spPr>
          <a:xfrm>
            <a:off x="5901870" y="4907829"/>
            <a:ext cx="5760000" cy="135336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点击编辑文本</a:t>
            </a: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00" y="540000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998539"/>
      </p:ext>
    </p:extLst>
  </p:cSld>
  <p:clrMapOvr>
    <a:masterClrMapping/>
  </p:clrMapOvr>
  <p:transition spd="slow">
    <p:push dir="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单张图片">
    <p:bg>
      <p:bgPr>
        <a:solidFill>
          <a:srgbClr val="7A0C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等腰三角形 6"/>
          <p:cNvSpPr/>
          <p:nvPr userDrawn="1"/>
        </p:nvSpPr>
        <p:spPr>
          <a:xfrm>
            <a:off x="0" y="0"/>
            <a:ext cx="12192000" cy="6858000"/>
          </a:xfrm>
          <a:prstGeom prst="triangle">
            <a:avLst>
              <a:gd name="adj" fmla="val 0"/>
            </a:avLst>
          </a:prstGeom>
          <a:solidFill>
            <a:srgbClr val="700C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平行四边形 7"/>
          <p:cNvSpPr/>
          <p:nvPr userDrawn="1"/>
        </p:nvSpPr>
        <p:spPr>
          <a:xfrm rot="20778963">
            <a:off x="-637186" y="1539321"/>
            <a:ext cx="13467746" cy="3782643"/>
          </a:xfrm>
          <a:custGeom>
            <a:avLst/>
            <a:gdLst>
              <a:gd name="connsiteX0" fmla="*/ 0 w 13477001"/>
              <a:gd name="connsiteY0" fmla="*/ 3777009 h 3777009"/>
              <a:gd name="connsiteX1" fmla="*/ 944252 w 13477001"/>
              <a:gd name="connsiteY1" fmla="*/ 0 h 3777009"/>
              <a:gd name="connsiteX2" fmla="*/ 13477001 w 13477001"/>
              <a:gd name="connsiteY2" fmla="*/ 0 h 3777009"/>
              <a:gd name="connsiteX3" fmla="*/ 12532749 w 13477001"/>
              <a:gd name="connsiteY3" fmla="*/ 3777009 h 3777009"/>
              <a:gd name="connsiteX4" fmla="*/ 0 w 13477001"/>
              <a:gd name="connsiteY4" fmla="*/ 3777009 h 3777009"/>
              <a:gd name="connsiteX0" fmla="*/ 0 w 13477001"/>
              <a:gd name="connsiteY0" fmla="*/ 3777009 h 3777009"/>
              <a:gd name="connsiteX1" fmla="*/ 944252 w 13477001"/>
              <a:gd name="connsiteY1" fmla="*/ 0 h 3777009"/>
              <a:gd name="connsiteX2" fmla="*/ 13477001 w 13477001"/>
              <a:gd name="connsiteY2" fmla="*/ 0 h 3777009"/>
              <a:gd name="connsiteX3" fmla="*/ 12553511 w 13477001"/>
              <a:gd name="connsiteY3" fmla="*/ 3772261 h 3777009"/>
              <a:gd name="connsiteX4" fmla="*/ 0 w 13477001"/>
              <a:gd name="connsiteY4" fmla="*/ 3777009 h 3777009"/>
              <a:gd name="connsiteX0" fmla="*/ 0 w 13477001"/>
              <a:gd name="connsiteY0" fmla="*/ 3777009 h 3782643"/>
              <a:gd name="connsiteX1" fmla="*/ 944252 w 13477001"/>
              <a:gd name="connsiteY1" fmla="*/ 0 h 3782643"/>
              <a:gd name="connsiteX2" fmla="*/ 13477001 w 13477001"/>
              <a:gd name="connsiteY2" fmla="*/ 0 h 3782643"/>
              <a:gd name="connsiteX3" fmla="*/ 12555885 w 13477001"/>
              <a:gd name="connsiteY3" fmla="*/ 3782643 h 3782643"/>
              <a:gd name="connsiteX4" fmla="*/ 0 w 13477001"/>
              <a:gd name="connsiteY4" fmla="*/ 3777009 h 3782643"/>
              <a:gd name="connsiteX0" fmla="*/ 0 w 13485009"/>
              <a:gd name="connsiteY0" fmla="*/ 3789765 h 3789765"/>
              <a:gd name="connsiteX1" fmla="*/ 952260 w 13485009"/>
              <a:gd name="connsiteY1" fmla="*/ 0 h 3789765"/>
              <a:gd name="connsiteX2" fmla="*/ 13485009 w 13485009"/>
              <a:gd name="connsiteY2" fmla="*/ 0 h 3789765"/>
              <a:gd name="connsiteX3" fmla="*/ 12563893 w 13485009"/>
              <a:gd name="connsiteY3" fmla="*/ 3782643 h 3789765"/>
              <a:gd name="connsiteX4" fmla="*/ 0 w 13485009"/>
              <a:gd name="connsiteY4" fmla="*/ 3789765 h 3789765"/>
              <a:gd name="connsiteX0" fmla="*/ 0 w 13468873"/>
              <a:gd name="connsiteY0" fmla="*/ 3783891 h 3783891"/>
              <a:gd name="connsiteX1" fmla="*/ 936124 w 13468873"/>
              <a:gd name="connsiteY1" fmla="*/ 0 h 3783891"/>
              <a:gd name="connsiteX2" fmla="*/ 13468873 w 13468873"/>
              <a:gd name="connsiteY2" fmla="*/ 0 h 3783891"/>
              <a:gd name="connsiteX3" fmla="*/ 12547757 w 13468873"/>
              <a:gd name="connsiteY3" fmla="*/ 3782643 h 3783891"/>
              <a:gd name="connsiteX4" fmla="*/ 0 w 13468873"/>
              <a:gd name="connsiteY4" fmla="*/ 3783891 h 3783891"/>
              <a:gd name="connsiteX0" fmla="*/ 0 w 13467746"/>
              <a:gd name="connsiteY0" fmla="*/ 3779264 h 3782643"/>
              <a:gd name="connsiteX1" fmla="*/ 934997 w 13467746"/>
              <a:gd name="connsiteY1" fmla="*/ 0 h 3782643"/>
              <a:gd name="connsiteX2" fmla="*/ 13467746 w 13467746"/>
              <a:gd name="connsiteY2" fmla="*/ 0 h 3782643"/>
              <a:gd name="connsiteX3" fmla="*/ 12546630 w 13467746"/>
              <a:gd name="connsiteY3" fmla="*/ 3782643 h 3782643"/>
              <a:gd name="connsiteX4" fmla="*/ 0 w 13467746"/>
              <a:gd name="connsiteY4" fmla="*/ 3779264 h 3782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67746" h="3782643">
                <a:moveTo>
                  <a:pt x="0" y="3779264"/>
                </a:moveTo>
                <a:lnTo>
                  <a:pt x="934997" y="0"/>
                </a:lnTo>
                <a:lnTo>
                  <a:pt x="13467746" y="0"/>
                </a:lnTo>
                <a:lnTo>
                  <a:pt x="12546630" y="3782643"/>
                </a:lnTo>
                <a:lnTo>
                  <a:pt x="0" y="3779264"/>
                </a:lnTo>
                <a:close/>
              </a:path>
            </a:pathLst>
          </a:custGeom>
          <a:solidFill>
            <a:srgbClr val="660A5B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 userDrawn="1"/>
        </p:nvSpPr>
        <p:spPr>
          <a:xfrm rot="11945907">
            <a:off x="1307991" y="-1050566"/>
            <a:ext cx="4925010" cy="8950158"/>
          </a:xfrm>
          <a:custGeom>
            <a:avLst/>
            <a:gdLst>
              <a:gd name="connsiteX0" fmla="*/ 0 w 4950776"/>
              <a:gd name="connsiteY0" fmla="*/ 10172220 h 10172220"/>
              <a:gd name="connsiteX1" fmla="*/ 4950776 w 4950776"/>
              <a:gd name="connsiteY1" fmla="*/ 0 h 10172220"/>
              <a:gd name="connsiteX2" fmla="*/ 4950776 w 4950776"/>
              <a:gd name="connsiteY2" fmla="*/ 10172220 h 10172220"/>
              <a:gd name="connsiteX3" fmla="*/ 0 w 4950776"/>
              <a:gd name="connsiteY3" fmla="*/ 10172220 h 10172220"/>
              <a:gd name="connsiteX0" fmla="*/ 0 w 4950776"/>
              <a:gd name="connsiteY0" fmla="*/ 8249918 h 8249918"/>
              <a:gd name="connsiteX1" fmla="*/ 4129601 w 4950776"/>
              <a:gd name="connsiteY1" fmla="*/ 0 h 8249918"/>
              <a:gd name="connsiteX2" fmla="*/ 4950776 w 4950776"/>
              <a:gd name="connsiteY2" fmla="*/ 8249918 h 8249918"/>
              <a:gd name="connsiteX3" fmla="*/ 0 w 4950776"/>
              <a:gd name="connsiteY3" fmla="*/ 8249918 h 8249918"/>
              <a:gd name="connsiteX0" fmla="*/ 0 w 4950776"/>
              <a:gd name="connsiteY0" fmla="*/ 8933540 h 8933540"/>
              <a:gd name="connsiteX1" fmla="*/ 4895838 w 4950776"/>
              <a:gd name="connsiteY1" fmla="*/ 0 h 8933540"/>
              <a:gd name="connsiteX2" fmla="*/ 4950776 w 4950776"/>
              <a:gd name="connsiteY2" fmla="*/ 8933540 h 8933540"/>
              <a:gd name="connsiteX3" fmla="*/ 0 w 4950776"/>
              <a:gd name="connsiteY3" fmla="*/ 8933540 h 8933540"/>
              <a:gd name="connsiteX0" fmla="*/ 0 w 4950776"/>
              <a:gd name="connsiteY0" fmla="*/ 8927656 h 8927656"/>
              <a:gd name="connsiteX1" fmla="*/ 4907955 w 4950776"/>
              <a:gd name="connsiteY1" fmla="*/ 0 h 8927656"/>
              <a:gd name="connsiteX2" fmla="*/ 4950776 w 4950776"/>
              <a:gd name="connsiteY2" fmla="*/ 8927656 h 8927656"/>
              <a:gd name="connsiteX3" fmla="*/ 0 w 4950776"/>
              <a:gd name="connsiteY3" fmla="*/ 8927656 h 8927656"/>
              <a:gd name="connsiteX0" fmla="*/ 0 w 4932802"/>
              <a:gd name="connsiteY0" fmla="*/ 8927656 h 8927656"/>
              <a:gd name="connsiteX1" fmla="*/ 4907955 w 4932802"/>
              <a:gd name="connsiteY1" fmla="*/ 0 h 8927656"/>
              <a:gd name="connsiteX2" fmla="*/ 4932802 w 4932802"/>
              <a:gd name="connsiteY2" fmla="*/ 7245510 h 8927656"/>
              <a:gd name="connsiteX3" fmla="*/ 0 w 4932802"/>
              <a:gd name="connsiteY3" fmla="*/ 8927656 h 8927656"/>
              <a:gd name="connsiteX0" fmla="*/ 0 w 4925010"/>
              <a:gd name="connsiteY0" fmla="*/ 8950158 h 8950158"/>
              <a:gd name="connsiteX1" fmla="*/ 4900163 w 4925010"/>
              <a:gd name="connsiteY1" fmla="*/ 0 h 8950158"/>
              <a:gd name="connsiteX2" fmla="*/ 4925010 w 4925010"/>
              <a:gd name="connsiteY2" fmla="*/ 7245510 h 8950158"/>
              <a:gd name="connsiteX3" fmla="*/ 0 w 4925010"/>
              <a:gd name="connsiteY3" fmla="*/ 8950158 h 8950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25010" h="8950158">
                <a:moveTo>
                  <a:pt x="0" y="8950158"/>
                </a:moveTo>
                <a:lnTo>
                  <a:pt x="4900163" y="0"/>
                </a:lnTo>
                <a:cubicBezTo>
                  <a:pt x="4908445" y="2415170"/>
                  <a:pt x="4916728" y="4830340"/>
                  <a:pt x="4925010" y="7245510"/>
                </a:cubicBezTo>
                <a:lnTo>
                  <a:pt x="0" y="8950158"/>
                </a:lnTo>
                <a:close/>
              </a:path>
            </a:pathLst>
          </a:custGeom>
          <a:solidFill>
            <a:srgbClr val="A0108F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图片占位符 3"/>
          <p:cNvSpPr>
            <a:spLocks noGrp="1"/>
          </p:cNvSpPr>
          <p:nvPr>
            <p:ph type="pic" sz="quarter" idx="10" hasCustomPrompt="1"/>
          </p:nvPr>
        </p:nvSpPr>
        <p:spPr>
          <a:xfrm>
            <a:off x="2496000" y="729000"/>
            <a:ext cx="7200000" cy="5400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i="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点击插入图片</a:t>
            </a: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00" y="540000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274238"/>
      </p:ext>
    </p:extLst>
  </p:cSld>
  <p:clrMapOvr>
    <a:masterClrMapping/>
  </p:clrMapOvr>
  <p:transition spd="slow">
    <p:push dir="u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单张图片（纵向）">
    <p:bg>
      <p:bgPr>
        <a:solidFill>
          <a:srgbClr val="7A0C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等腰三角形 6"/>
          <p:cNvSpPr/>
          <p:nvPr userDrawn="1"/>
        </p:nvSpPr>
        <p:spPr>
          <a:xfrm>
            <a:off x="0" y="0"/>
            <a:ext cx="12192000" cy="6858000"/>
          </a:xfrm>
          <a:prstGeom prst="triangle">
            <a:avLst>
              <a:gd name="adj" fmla="val 0"/>
            </a:avLst>
          </a:prstGeom>
          <a:solidFill>
            <a:srgbClr val="700C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平行四边形 7"/>
          <p:cNvSpPr/>
          <p:nvPr userDrawn="1"/>
        </p:nvSpPr>
        <p:spPr>
          <a:xfrm rot="20778963">
            <a:off x="-637186" y="1539321"/>
            <a:ext cx="13467746" cy="3782643"/>
          </a:xfrm>
          <a:custGeom>
            <a:avLst/>
            <a:gdLst>
              <a:gd name="connsiteX0" fmla="*/ 0 w 13477001"/>
              <a:gd name="connsiteY0" fmla="*/ 3777009 h 3777009"/>
              <a:gd name="connsiteX1" fmla="*/ 944252 w 13477001"/>
              <a:gd name="connsiteY1" fmla="*/ 0 h 3777009"/>
              <a:gd name="connsiteX2" fmla="*/ 13477001 w 13477001"/>
              <a:gd name="connsiteY2" fmla="*/ 0 h 3777009"/>
              <a:gd name="connsiteX3" fmla="*/ 12532749 w 13477001"/>
              <a:gd name="connsiteY3" fmla="*/ 3777009 h 3777009"/>
              <a:gd name="connsiteX4" fmla="*/ 0 w 13477001"/>
              <a:gd name="connsiteY4" fmla="*/ 3777009 h 3777009"/>
              <a:gd name="connsiteX0" fmla="*/ 0 w 13477001"/>
              <a:gd name="connsiteY0" fmla="*/ 3777009 h 3777009"/>
              <a:gd name="connsiteX1" fmla="*/ 944252 w 13477001"/>
              <a:gd name="connsiteY1" fmla="*/ 0 h 3777009"/>
              <a:gd name="connsiteX2" fmla="*/ 13477001 w 13477001"/>
              <a:gd name="connsiteY2" fmla="*/ 0 h 3777009"/>
              <a:gd name="connsiteX3" fmla="*/ 12553511 w 13477001"/>
              <a:gd name="connsiteY3" fmla="*/ 3772261 h 3777009"/>
              <a:gd name="connsiteX4" fmla="*/ 0 w 13477001"/>
              <a:gd name="connsiteY4" fmla="*/ 3777009 h 3777009"/>
              <a:gd name="connsiteX0" fmla="*/ 0 w 13477001"/>
              <a:gd name="connsiteY0" fmla="*/ 3777009 h 3782643"/>
              <a:gd name="connsiteX1" fmla="*/ 944252 w 13477001"/>
              <a:gd name="connsiteY1" fmla="*/ 0 h 3782643"/>
              <a:gd name="connsiteX2" fmla="*/ 13477001 w 13477001"/>
              <a:gd name="connsiteY2" fmla="*/ 0 h 3782643"/>
              <a:gd name="connsiteX3" fmla="*/ 12555885 w 13477001"/>
              <a:gd name="connsiteY3" fmla="*/ 3782643 h 3782643"/>
              <a:gd name="connsiteX4" fmla="*/ 0 w 13477001"/>
              <a:gd name="connsiteY4" fmla="*/ 3777009 h 3782643"/>
              <a:gd name="connsiteX0" fmla="*/ 0 w 13485009"/>
              <a:gd name="connsiteY0" fmla="*/ 3789765 h 3789765"/>
              <a:gd name="connsiteX1" fmla="*/ 952260 w 13485009"/>
              <a:gd name="connsiteY1" fmla="*/ 0 h 3789765"/>
              <a:gd name="connsiteX2" fmla="*/ 13485009 w 13485009"/>
              <a:gd name="connsiteY2" fmla="*/ 0 h 3789765"/>
              <a:gd name="connsiteX3" fmla="*/ 12563893 w 13485009"/>
              <a:gd name="connsiteY3" fmla="*/ 3782643 h 3789765"/>
              <a:gd name="connsiteX4" fmla="*/ 0 w 13485009"/>
              <a:gd name="connsiteY4" fmla="*/ 3789765 h 3789765"/>
              <a:gd name="connsiteX0" fmla="*/ 0 w 13468873"/>
              <a:gd name="connsiteY0" fmla="*/ 3783891 h 3783891"/>
              <a:gd name="connsiteX1" fmla="*/ 936124 w 13468873"/>
              <a:gd name="connsiteY1" fmla="*/ 0 h 3783891"/>
              <a:gd name="connsiteX2" fmla="*/ 13468873 w 13468873"/>
              <a:gd name="connsiteY2" fmla="*/ 0 h 3783891"/>
              <a:gd name="connsiteX3" fmla="*/ 12547757 w 13468873"/>
              <a:gd name="connsiteY3" fmla="*/ 3782643 h 3783891"/>
              <a:gd name="connsiteX4" fmla="*/ 0 w 13468873"/>
              <a:gd name="connsiteY4" fmla="*/ 3783891 h 3783891"/>
              <a:gd name="connsiteX0" fmla="*/ 0 w 13467746"/>
              <a:gd name="connsiteY0" fmla="*/ 3779264 h 3782643"/>
              <a:gd name="connsiteX1" fmla="*/ 934997 w 13467746"/>
              <a:gd name="connsiteY1" fmla="*/ 0 h 3782643"/>
              <a:gd name="connsiteX2" fmla="*/ 13467746 w 13467746"/>
              <a:gd name="connsiteY2" fmla="*/ 0 h 3782643"/>
              <a:gd name="connsiteX3" fmla="*/ 12546630 w 13467746"/>
              <a:gd name="connsiteY3" fmla="*/ 3782643 h 3782643"/>
              <a:gd name="connsiteX4" fmla="*/ 0 w 13467746"/>
              <a:gd name="connsiteY4" fmla="*/ 3779264 h 3782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67746" h="3782643">
                <a:moveTo>
                  <a:pt x="0" y="3779264"/>
                </a:moveTo>
                <a:lnTo>
                  <a:pt x="934997" y="0"/>
                </a:lnTo>
                <a:lnTo>
                  <a:pt x="13467746" y="0"/>
                </a:lnTo>
                <a:lnTo>
                  <a:pt x="12546630" y="3782643"/>
                </a:lnTo>
                <a:lnTo>
                  <a:pt x="0" y="3779264"/>
                </a:lnTo>
                <a:close/>
              </a:path>
            </a:pathLst>
          </a:custGeom>
          <a:solidFill>
            <a:srgbClr val="660A5B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 userDrawn="1"/>
        </p:nvSpPr>
        <p:spPr>
          <a:xfrm rot="11945907">
            <a:off x="1307991" y="-1050566"/>
            <a:ext cx="4925010" cy="8950158"/>
          </a:xfrm>
          <a:custGeom>
            <a:avLst/>
            <a:gdLst>
              <a:gd name="connsiteX0" fmla="*/ 0 w 4950776"/>
              <a:gd name="connsiteY0" fmla="*/ 10172220 h 10172220"/>
              <a:gd name="connsiteX1" fmla="*/ 4950776 w 4950776"/>
              <a:gd name="connsiteY1" fmla="*/ 0 h 10172220"/>
              <a:gd name="connsiteX2" fmla="*/ 4950776 w 4950776"/>
              <a:gd name="connsiteY2" fmla="*/ 10172220 h 10172220"/>
              <a:gd name="connsiteX3" fmla="*/ 0 w 4950776"/>
              <a:gd name="connsiteY3" fmla="*/ 10172220 h 10172220"/>
              <a:gd name="connsiteX0" fmla="*/ 0 w 4950776"/>
              <a:gd name="connsiteY0" fmla="*/ 8249918 h 8249918"/>
              <a:gd name="connsiteX1" fmla="*/ 4129601 w 4950776"/>
              <a:gd name="connsiteY1" fmla="*/ 0 h 8249918"/>
              <a:gd name="connsiteX2" fmla="*/ 4950776 w 4950776"/>
              <a:gd name="connsiteY2" fmla="*/ 8249918 h 8249918"/>
              <a:gd name="connsiteX3" fmla="*/ 0 w 4950776"/>
              <a:gd name="connsiteY3" fmla="*/ 8249918 h 8249918"/>
              <a:gd name="connsiteX0" fmla="*/ 0 w 4950776"/>
              <a:gd name="connsiteY0" fmla="*/ 8933540 h 8933540"/>
              <a:gd name="connsiteX1" fmla="*/ 4895838 w 4950776"/>
              <a:gd name="connsiteY1" fmla="*/ 0 h 8933540"/>
              <a:gd name="connsiteX2" fmla="*/ 4950776 w 4950776"/>
              <a:gd name="connsiteY2" fmla="*/ 8933540 h 8933540"/>
              <a:gd name="connsiteX3" fmla="*/ 0 w 4950776"/>
              <a:gd name="connsiteY3" fmla="*/ 8933540 h 8933540"/>
              <a:gd name="connsiteX0" fmla="*/ 0 w 4950776"/>
              <a:gd name="connsiteY0" fmla="*/ 8927656 h 8927656"/>
              <a:gd name="connsiteX1" fmla="*/ 4907955 w 4950776"/>
              <a:gd name="connsiteY1" fmla="*/ 0 h 8927656"/>
              <a:gd name="connsiteX2" fmla="*/ 4950776 w 4950776"/>
              <a:gd name="connsiteY2" fmla="*/ 8927656 h 8927656"/>
              <a:gd name="connsiteX3" fmla="*/ 0 w 4950776"/>
              <a:gd name="connsiteY3" fmla="*/ 8927656 h 8927656"/>
              <a:gd name="connsiteX0" fmla="*/ 0 w 4932802"/>
              <a:gd name="connsiteY0" fmla="*/ 8927656 h 8927656"/>
              <a:gd name="connsiteX1" fmla="*/ 4907955 w 4932802"/>
              <a:gd name="connsiteY1" fmla="*/ 0 h 8927656"/>
              <a:gd name="connsiteX2" fmla="*/ 4932802 w 4932802"/>
              <a:gd name="connsiteY2" fmla="*/ 7245510 h 8927656"/>
              <a:gd name="connsiteX3" fmla="*/ 0 w 4932802"/>
              <a:gd name="connsiteY3" fmla="*/ 8927656 h 8927656"/>
              <a:gd name="connsiteX0" fmla="*/ 0 w 4925010"/>
              <a:gd name="connsiteY0" fmla="*/ 8950158 h 8950158"/>
              <a:gd name="connsiteX1" fmla="*/ 4900163 w 4925010"/>
              <a:gd name="connsiteY1" fmla="*/ 0 h 8950158"/>
              <a:gd name="connsiteX2" fmla="*/ 4925010 w 4925010"/>
              <a:gd name="connsiteY2" fmla="*/ 7245510 h 8950158"/>
              <a:gd name="connsiteX3" fmla="*/ 0 w 4925010"/>
              <a:gd name="connsiteY3" fmla="*/ 8950158 h 8950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25010" h="8950158">
                <a:moveTo>
                  <a:pt x="0" y="8950158"/>
                </a:moveTo>
                <a:lnTo>
                  <a:pt x="4900163" y="0"/>
                </a:lnTo>
                <a:cubicBezTo>
                  <a:pt x="4908445" y="2415170"/>
                  <a:pt x="4916728" y="4830340"/>
                  <a:pt x="4925010" y="7245510"/>
                </a:cubicBezTo>
                <a:lnTo>
                  <a:pt x="0" y="8950158"/>
                </a:lnTo>
                <a:close/>
              </a:path>
            </a:pathLst>
          </a:custGeom>
          <a:solidFill>
            <a:srgbClr val="A0108F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图片占位符 3"/>
          <p:cNvSpPr>
            <a:spLocks noGrp="1"/>
          </p:cNvSpPr>
          <p:nvPr>
            <p:ph type="pic" sz="quarter" idx="10" hasCustomPrompt="1"/>
          </p:nvPr>
        </p:nvSpPr>
        <p:spPr>
          <a:xfrm>
            <a:off x="4071000" y="724513"/>
            <a:ext cx="4050000" cy="5400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i="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点击插入图片</a:t>
            </a: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00" y="540000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239280"/>
      </p:ext>
    </p:extLst>
  </p:cSld>
  <p:clrMapOvr>
    <a:masterClrMapping/>
  </p:clrMapOvr>
  <p:transition spd="slow">
    <p:push dir="u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拼版">
    <p:bg>
      <p:bgPr>
        <a:solidFill>
          <a:srgbClr val="7A0C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等腰三角形 6"/>
          <p:cNvSpPr/>
          <p:nvPr userDrawn="1"/>
        </p:nvSpPr>
        <p:spPr>
          <a:xfrm>
            <a:off x="0" y="0"/>
            <a:ext cx="12192000" cy="6858000"/>
          </a:xfrm>
          <a:prstGeom prst="triangle">
            <a:avLst>
              <a:gd name="adj" fmla="val 0"/>
            </a:avLst>
          </a:prstGeom>
          <a:solidFill>
            <a:srgbClr val="700C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平行四边形 7"/>
          <p:cNvSpPr/>
          <p:nvPr userDrawn="1"/>
        </p:nvSpPr>
        <p:spPr>
          <a:xfrm rot="20778963">
            <a:off x="-637186" y="1539321"/>
            <a:ext cx="13467746" cy="3782643"/>
          </a:xfrm>
          <a:custGeom>
            <a:avLst/>
            <a:gdLst>
              <a:gd name="connsiteX0" fmla="*/ 0 w 13477001"/>
              <a:gd name="connsiteY0" fmla="*/ 3777009 h 3777009"/>
              <a:gd name="connsiteX1" fmla="*/ 944252 w 13477001"/>
              <a:gd name="connsiteY1" fmla="*/ 0 h 3777009"/>
              <a:gd name="connsiteX2" fmla="*/ 13477001 w 13477001"/>
              <a:gd name="connsiteY2" fmla="*/ 0 h 3777009"/>
              <a:gd name="connsiteX3" fmla="*/ 12532749 w 13477001"/>
              <a:gd name="connsiteY3" fmla="*/ 3777009 h 3777009"/>
              <a:gd name="connsiteX4" fmla="*/ 0 w 13477001"/>
              <a:gd name="connsiteY4" fmla="*/ 3777009 h 3777009"/>
              <a:gd name="connsiteX0" fmla="*/ 0 w 13477001"/>
              <a:gd name="connsiteY0" fmla="*/ 3777009 h 3777009"/>
              <a:gd name="connsiteX1" fmla="*/ 944252 w 13477001"/>
              <a:gd name="connsiteY1" fmla="*/ 0 h 3777009"/>
              <a:gd name="connsiteX2" fmla="*/ 13477001 w 13477001"/>
              <a:gd name="connsiteY2" fmla="*/ 0 h 3777009"/>
              <a:gd name="connsiteX3" fmla="*/ 12553511 w 13477001"/>
              <a:gd name="connsiteY3" fmla="*/ 3772261 h 3777009"/>
              <a:gd name="connsiteX4" fmla="*/ 0 w 13477001"/>
              <a:gd name="connsiteY4" fmla="*/ 3777009 h 3777009"/>
              <a:gd name="connsiteX0" fmla="*/ 0 w 13477001"/>
              <a:gd name="connsiteY0" fmla="*/ 3777009 h 3782643"/>
              <a:gd name="connsiteX1" fmla="*/ 944252 w 13477001"/>
              <a:gd name="connsiteY1" fmla="*/ 0 h 3782643"/>
              <a:gd name="connsiteX2" fmla="*/ 13477001 w 13477001"/>
              <a:gd name="connsiteY2" fmla="*/ 0 h 3782643"/>
              <a:gd name="connsiteX3" fmla="*/ 12555885 w 13477001"/>
              <a:gd name="connsiteY3" fmla="*/ 3782643 h 3782643"/>
              <a:gd name="connsiteX4" fmla="*/ 0 w 13477001"/>
              <a:gd name="connsiteY4" fmla="*/ 3777009 h 3782643"/>
              <a:gd name="connsiteX0" fmla="*/ 0 w 13485009"/>
              <a:gd name="connsiteY0" fmla="*/ 3789765 h 3789765"/>
              <a:gd name="connsiteX1" fmla="*/ 952260 w 13485009"/>
              <a:gd name="connsiteY1" fmla="*/ 0 h 3789765"/>
              <a:gd name="connsiteX2" fmla="*/ 13485009 w 13485009"/>
              <a:gd name="connsiteY2" fmla="*/ 0 h 3789765"/>
              <a:gd name="connsiteX3" fmla="*/ 12563893 w 13485009"/>
              <a:gd name="connsiteY3" fmla="*/ 3782643 h 3789765"/>
              <a:gd name="connsiteX4" fmla="*/ 0 w 13485009"/>
              <a:gd name="connsiteY4" fmla="*/ 3789765 h 3789765"/>
              <a:gd name="connsiteX0" fmla="*/ 0 w 13468873"/>
              <a:gd name="connsiteY0" fmla="*/ 3783891 h 3783891"/>
              <a:gd name="connsiteX1" fmla="*/ 936124 w 13468873"/>
              <a:gd name="connsiteY1" fmla="*/ 0 h 3783891"/>
              <a:gd name="connsiteX2" fmla="*/ 13468873 w 13468873"/>
              <a:gd name="connsiteY2" fmla="*/ 0 h 3783891"/>
              <a:gd name="connsiteX3" fmla="*/ 12547757 w 13468873"/>
              <a:gd name="connsiteY3" fmla="*/ 3782643 h 3783891"/>
              <a:gd name="connsiteX4" fmla="*/ 0 w 13468873"/>
              <a:gd name="connsiteY4" fmla="*/ 3783891 h 3783891"/>
              <a:gd name="connsiteX0" fmla="*/ 0 w 13467746"/>
              <a:gd name="connsiteY0" fmla="*/ 3779264 h 3782643"/>
              <a:gd name="connsiteX1" fmla="*/ 934997 w 13467746"/>
              <a:gd name="connsiteY1" fmla="*/ 0 h 3782643"/>
              <a:gd name="connsiteX2" fmla="*/ 13467746 w 13467746"/>
              <a:gd name="connsiteY2" fmla="*/ 0 h 3782643"/>
              <a:gd name="connsiteX3" fmla="*/ 12546630 w 13467746"/>
              <a:gd name="connsiteY3" fmla="*/ 3782643 h 3782643"/>
              <a:gd name="connsiteX4" fmla="*/ 0 w 13467746"/>
              <a:gd name="connsiteY4" fmla="*/ 3779264 h 3782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67746" h="3782643">
                <a:moveTo>
                  <a:pt x="0" y="3779264"/>
                </a:moveTo>
                <a:lnTo>
                  <a:pt x="934997" y="0"/>
                </a:lnTo>
                <a:lnTo>
                  <a:pt x="13467746" y="0"/>
                </a:lnTo>
                <a:lnTo>
                  <a:pt x="12546630" y="3782643"/>
                </a:lnTo>
                <a:lnTo>
                  <a:pt x="0" y="3779264"/>
                </a:lnTo>
                <a:close/>
              </a:path>
            </a:pathLst>
          </a:custGeom>
          <a:solidFill>
            <a:srgbClr val="660A5B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 userDrawn="1"/>
        </p:nvSpPr>
        <p:spPr>
          <a:xfrm rot="11945907">
            <a:off x="1307991" y="-1050566"/>
            <a:ext cx="4925010" cy="8950158"/>
          </a:xfrm>
          <a:custGeom>
            <a:avLst/>
            <a:gdLst>
              <a:gd name="connsiteX0" fmla="*/ 0 w 4950776"/>
              <a:gd name="connsiteY0" fmla="*/ 10172220 h 10172220"/>
              <a:gd name="connsiteX1" fmla="*/ 4950776 w 4950776"/>
              <a:gd name="connsiteY1" fmla="*/ 0 h 10172220"/>
              <a:gd name="connsiteX2" fmla="*/ 4950776 w 4950776"/>
              <a:gd name="connsiteY2" fmla="*/ 10172220 h 10172220"/>
              <a:gd name="connsiteX3" fmla="*/ 0 w 4950776"/>
              <a:gd name="connsiteY3" fmla="*/ 10172220 h 10172220"/>
              <a:gd name="connsiteX0" fmla="*/ 0 w 4950776"/>
              <a:gd name="connsiteY0" fmla="*/ 8249918 h 8249918"/>
              <a:gd name="connsiteX1" fmla="*/ 4129601 w 4950776"/>
              <a:gd name="connsiteY1" fmla="*/ 0 h 8249918"/>
              <a:gd name="connsiteX2" fmla="*/ 4950776 w 4950776"/>
              <a:gd name="connsiteY2" fmla="*/ 8249918 h 8249918"/>
              <a:gd name="connsiteX3" fmla="*/ 0 w 4950776"/>
              <a:gd name="connsiteY3" fmla="*/ 8249918 h 8249918"/>
              <a:gd name="connsiteX0" fmla="*/ 0 w 4950776"/>
              <a:gd name="connsiteY0" fmla="*/ 8933540 h 8933540"/>
              <a:gd name="connsiteX1" fmla="*/ 4895838 w 4950776"/>
              <a:gd name="connsiteY1" fmla="*/ 0 h 8933540"/>
              <a:gd name="connsiteX2" fmla="*/ 4950776 w 4950776"/>
              <a:gd name="connsiteY2" fmla="*/ 8933540 h 8933540"/>
              <a:gd name="connsiteX3" fmla="*/ 0 w 4950776"/>
              <a:gd name="connsiteY3" fmla="*/ 8933540 h 8933540"/>
              <a:gd name="connsiteX0" fmla="*/ 0 w 4950776"/>
              <a:gd name="connsiteY0" fmla="*/ 8927656 h 8927656"/>
              <a:gd name="connsiteX1" fmla="*/ 4907955 w 4950776"/>
              <a:gd name="connsiteY1" fmla="*/ 0 h 8927656"/>
              <a:gd name="connsiteX2" fmla="*/ 4950776 w 4950776"/>
              <a:gd name="connsiteY2" fmla="*/ 8927656 h 8927656"/>
              <a:gd name="connsiteX3" fmla="*/ 0 w 4950776"/>
              <a:gd name="connsiteY3" fmla="*/ 8927656 h 8927656"/>
              <a:gd name="connsiteX0" fmla="*/ 0 w 4932802"/>
              <a:gd name="connsiteY0" fmla="*/ 8927656 h 8927656"/>
              <a:gd name="connsiteX1" fmla="*/ 4907955 w 4932802"/>
              <a:gd name="connsiteY1" fmla="*/ 0 h 8927656"/>
              <a:gd name="connsiteX2" fmla="*/ 4932802 w 4932802"/>
              <a:gd name="connsiteY2" fmla="*/ 7245510 h 8927656"/>
              <a:gd name="connsiteX3" fmla="*/ 0 w 4932802"/>
              <a:gd name="connsiteY3" fmla="*/ 8927656 h 8927656"/>
              <a:gd name="connsiteX0" fmla="*/ 0 w 4925010"/>
              <a:gd name="connsiteY0" fmla="*/ 8950158 h 8950158"/>
              <a:gd name="connsiteX1" fmla="*/ 4900163 w 4925010"/>
              <a:gd name="connsiteY1" fmla="*/ 0 h 8950158"/>
              <a:gd name="connsiteX2" fmla="*/ 4925010 w 4925010"/>
              <a:gd name="connsiteY2" fmla="*/ 7245510 h 8950158"/>
              <a:gd name="connsiteX3" fmla="*/ 0 w 4925010"/>
              <a:gd name="connsiteY3" fmla="*/ 8950158 h 8950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25010" h="8950158">
                <a:moveTo>
                  <a:pt x="0" y="8950158"/>
                </a:moveTo>
                <a:lnTo>
                  <a:pt x="4900163" y="0"/>
                </a:lnTo>
                <a:cubicBezTo>
                  <a:pt x="4908445" y="2415170"/>
                  <a:pt x="4916728" y="4830340"/>
                  <a:pt x="4925010" y="7245510"/>
                </a:cubicBezTo>
                <a:lnTo>
                  <a:pt x="0" y="8950158"/>
                </a:lnTo>
                <a:close/>
              </a:path>
            </a:pathLst>
          </a:custGeom>
          <a:solidFill>
            <a:srgbClr val="A0108F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图片占位符 3"/>
          <p:cNvSpPr>
            <a:spLocks noGrp="1"/>
          </p:cNvSpPr>
          <p:nvPr>
            <p:ph type="pic" sz="quarter" idx="10" hasCustomPrompt="1"/>
          </p:nvPr>
        </p:nvSpPr>
        <p:spPr>
          <a:xfrm>
            <a:off x="558000" y="724513"/>
            <a:ext cx="7200000" cy="5400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i="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点击插入图片</a:t>
            </a:r>
          </a:p>
        </p:txBody>
      </p:sp>
      <p:sp>
        <p:nvSpPr>
          <p:cNvPr id="6" name="图片占位符 3"/>
          <p:cNvSpPr>
            <a:spLocks noGrp="1"/>
          </p:cNvSpPr>
          <p:nvPr>
            <p:ph type="pic" sz="quarter" idx="11" hasCustomPrompt="1"/>
          </p:nvPr>
        </p:nvSpPr>
        <p:spPr>
          <a:xfrm>
            <a:off x="8463600" y="721228"/>
            <a:ext cx="3174935" cy="23812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i="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点击插入图片</a:t>
            </a:r>
          </a:p>
        </p:txBody>
      </p:sp>
      <p:sp>
        <p:nvSpPr>
          <p:cNvPr id="10" name="图片占位符 3"/>
          <p:cNvSpPr>
            <a:spLocks noGrp="1"/>
          </p:cNvSpPr>
          <p:nvPr>
            <p:ph type="pic" sz="quarter" idx="12" hasCustomPrompt="1"/>
          </p:nvPr>
        </p:nvSpPr>
        <p:spPr>
          <a:xfrm>
            <a:off x="8463600" y="3743312"/>
            <a:ext cx="3174935" cy="23812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i="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点击插入图片</a:t>
            </a:r>
          </a:p>
        </p:txBody>
      </p:sp>
    </p:spTree>
    <p:extLst>
      <p:ext uri="{BB962C8B-B14F-4D97-AF65-F5344CB8AC3E}">
        <p14:creationId xmlns:p14="http://schemas.microsoft.com/office/powerpoint/2010/main" val="2729404292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方形节标题">
    <p:bg>
      <p:bgPr>
        <a:solidFill>
          <a:srgbClr val="7A0C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等腰三角形 6"/>
          <p:cNvSpPr/>
          <p:nvPr userDrawn="1"/>
        </p:nvSpPr>
        <p:spPr>
          <a:xfrm>
            <a:off x="0" y="0"/>
            <a:ext cx="12192000" cy="6858000"/>
          </a:xfrm>
          <a:prstGeom prst="triangle">
            <a:avLst>
              <a:gd name="adj" fmla="val 0"/>
            </a:avLst>
          </a:prstGeom>
          <a:solidFill>
            <a:srgbClr val="700C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平行四边形 7"/>
          <p:cNvSpPr/>
          <p:nvPr userDrawn="1"/>
        </p:nvSpPr>
        <p:spPr>
          <a:xfrm rot="20778963">
            <a:off x="-637186" y="1539321"/>
            <a:ext cx="13467746" cy="3782643"/>
          </a:xfrm>
          <a:custGeom>
            <a:avLst/>
            <a:gdLst>
              <a:gd name="connsiteX0" fmla="*/ 0 w 13477001"/>
              <a:gd name="connsiteY0" fmla="*/ 3777009 h 3777009"/>
              <a:gd name="connsiteX1" fmla="*/ 944252 w 13477001"/>
              <a:gd name="connsiteY1" fmla="*/ 0 h 3777009"/>
              <a:gd name="connsiteX2" fmla="*/ 13477001 w 13477001"/>
              <a:gd name="connsiteY2" fmla="*/ 0 h 3777009"/>
              <a:gd name="connsiteX3" fmla="*/ 12532749 w 13477001"/>
              <a:gd name="connsiteY3" fmla="*/ 3777009 h 3777009"/>
              <a:gd name="connsiteX4" fmla="*/ 0 w 13477001"/>
              <a:gd name="connsiteY4" fmla="*/ 3777009 h 3777009"/>
              <a:gd name="connsiteX0" fmla="*/ 0 w 13477001"/>
              <a:gd name="connsiteY0" fmla="*/ 3777009 h 3777009"/>
              <a:gd name="connsiteX1" fmla="*/ 944252 w 13477001"/>
              <a:gd name="connsiteY1" fmla="*/ 0 h 3777009"/>
              <a:gd name="connsiteX2" fmla="*/ 13477001 w 13477001"/>
              <a:gd name="connsiteY2" fmla="*/ 0 h 3777009"/>
              <a:gd name="connsiteX3" fmla="*/ 12553511 w 13477001"/>
              <a:gd name="connsiteY3" fmla="*/ 3772261 h 3777009"/>
              <a:gd name="connsiteX4" fmla="*/ 0 w 13477001"/>
              <a:gd name="connsiteY4" fmla="*/ 3777009 h 3777009"/>
              <a:gd name="connsiteX0" fmla="*/ 0 w 13477001"/>
              <a:gd name="connsiteY0" fmla="*/ 3777009 h 3782643"/>
              <a:gd name="connsiteX1" fmla="*/ 944252 w 13477001"/>
              <a:gd name="connsiteY1" fmla="*/ 0 h 3782643"/>
              <a:gd name="connsiteX2" fmla="*/ 13477001 w 13477001"/>
              <a:gd name="connsiteY2" fmla="*/ 0 h 3782643"/>
              <a:gd name="connsiteX3" fmla="*/ 12555885 w 13477001"/>
              <a:gd name="connsiteY3" fmla="*/ 3782643 h 3782643"/>
              <a:gd name="connsiteX4" fmla="*/ 0 w 13477001"/>
              <a:gd name="connsiteY4" fmla="*/ 3777009 h 3782643"/>
              <a:gd name="connsiteX0" fmla="*/ 0 w 13485009"/>
              <a:gd name="connsiteY0" fmla="*/ 3789765 h 3789765"/>
              <a:gd name="connsiteX1" fmla="*/ 952260 w 13485009"/>
              <a:gd name="connsiteY1" fmla="*/ 0 h 3789765"/>
              <a:gd name="connsiteX2" fmla="*/ 13485009 w 13485009"/>
              <a:gd name="connsiteY2" fmla="*/ 0 h 3789765"/>
              <a:gd name="connsiteX3" fmla="*/ 12563893 w 13485009"/>
              <a:gd name="connsiteY3" fmla="*/ 3782643 h 3789765"/>
              <a:gd name="connsiteX4" fmla="*/ 0 w 13485009"/>
              <a:gd name="connsiteY4" fmla="*/ 3789765 h 3789765"/>
              <a:gd name="connsiteX0" fmla="*/ 0 w 13468873"/>
              <a:gd name="connsiteY0" fmla="*/ 3783891 h 3783891"/>
              <a:gd name="connsiteX1" fmla="*/ 936124 w 13468873"/>
              <a:gd name="connsiteY1" fmla="*/ 0 h 3783891"/>
              <a:gd name="connsiteX2" fmla="*/ 13468873 w 13468873"/>
              <a:gd name="connsiteY2" fmla="*/ 0 h 3783891"/>
              <a:gd name="connsiteX3" fmla="*/ 12547757 w 13468873"/>
              <a:gd name="connsiteY3" fmla="*/ 3782643 h 3783891"/>
              <a:gd name="connsiteX4" fmla="*/ 0 w 13468873"/>
              <a:gd name="connsiteY4" fmla="*/ 3783891 h 3783891"/>
              <a:gd name="connsiteX0" fmla="*/ 0 w 13467746"/>
              <a:gd name="connsiteY0" fmla="*/ 3779264 h 3782643"/>
              <a:gd name="connsiteX1" fmla="*/ 934997 w 13467746"/>
              <a:gd name="connsiteY1" fmla="*/ 0 h 3782643"/>
              <a:gd name="connsiteX2" fmla="*/ 13467746 w 13467746"/>
              <a:gd name="connsiteY2" fmla="*/ 0 h 3782643"/>
              <a:gd name="connsiteX3" fmla="*/ 12546630 w 13467746"/>
              <a:gd name="connsiteY3" fmla="*/ 3782643 h 3782643"/>
              <a:gd name="connsiteX4" fmla="*/ 0 w 13467746"/>
              <a:gd name="connsiteY4" fmla="*/ 3779264 h 3782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67746" h="3782643">
                <a:moveTo>
                  <a:pt x="0" y="3779264"/>
                </a:moveTo>
                <a:lnTo>
                  <a:pt x="934997" y="0"/>
                </a:lnTo>
                <a:lnTo>
                  <a:pt x="13467746" y="0"/>
                </a:lnTo>
                <a:lnTo>
                  <a:pt x="12546630" y="3782643"/>
                </a:lnTo>
                <a:lnTo>
                  <a:pt x="0" y="3779264"/>
                </a:lnTo>
                <a:close/>
              </a:path>
            </a:pathLst>
          </a:custGeom>
          <a:solidFill>
            <a:srgbClr val="660A5B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 userDrawn="1"/>
        </p:nvSpPr>
        <p:spPr>
          <a:xfrm rot="11945907">
            <a:off x="1307991" y="-1050566"/>
            <a:ext cx="4925010" cy="8950158"/>
          </a:xfrm>
          <a:custGeom>
            <a:avLst/>
            <a:gdLst>
              <a:gd name="connsiteX0" fmla="*/ 0 w 4950776"/>
              <a:gd name="connsiteY0" fmla="*/ 10172220 h 10172220"/>
              <a:gd name="connsiteX1" fmla="*/ 4950776 w 4950776"/>
              <a:gd name="connsiteY1" fmla="*/ 0 h 10172220"/>
              <a:gd name="connsiteX2" fmla="*/ 4950776 w 4950776"/>
              <a:gd name="connsiteY2" fmla="*/ 10172220 h 10172220"/>
              <a:gd name="connsiteX3" fmla="*/ 0 w 4950776"/>
              <a:gd name="connsiteY3" fmla="*/ 10172220 h 10172220"/>
              <a:gd name="connsiteX0" fmla="*/ 0 w 4950776"/>
              <a:gd name="connsiteY0" fmla="*/ 8249918 h 8249918"/>
              <a:gd name="connsiteX1" fmla="*/ 4129601 w 4950776"/>
              <a:gd name="connsiteY1" fmla="*/ 0 h 8249918"/>
              <a:gd name="connsiteX2" fmla="*/ 4950776 w 4950776"/>
              <a:gd name="connsiteY2" fmla="*/ 8249918 h 8249918"/>
              <a:gd name="connsiteX3" fmla="*/ 0 w 4950776"/>
              <a:gd name="connsiteY3" fmla="*/ 8249918 h 8249918"/>
              <a:gd name="connsiteX0" fmla="*/ 0 w 4950776"/>
              <a:gd name="connsiteY0" fmla="*/ 8933540 h 8933540"/>
              <a:gd name="connsiteX1" fmla="*/ 4895838 w 4950776"/>
              <a:gd name="connsiteY1" fmla="*/ 0 h 8933540"/>
              <a:gd name="connsiteX2" fmla="*/ 4950776 w 4950776"/>
              <a:gd name="connsiteY2" fmla="*/ 8933540 h 8933540"/>
              <a:gd name="connsiteX3" fmla="*/ 0 w 4950776"/>
              <a:gd name="connsiteY3" fmla="*/ 8933540 h 8933540"/>
              <a:gd name="connsiteX0" fmla="*/ 0 w 4950776"/>
              <a:gd name="connsiteY0" fmla="*/ 8927656 h 8927656"/>
              <a:gd name="connsiteX1" fmla="*/ 4907955 w 4950776"/>
              <a:gd name="connsiteY1" fmla="*/ 0 h 8927656"/>
              <a:gd name="connsiteX2" fmla="*/ 4950776 w 4950776"/>
              <a:gd name="connsiteY2" fmla="*/ 8927656 h 8927656"/>
              <a:gd name="connsiteX3" fmla="*/ 0 w 4950776"/>
              <a:gd name="connsiteY3" fmla="*/ 8927656 h 8927656"/>
              <a:gd name="connsiteX0" fmla="*/ 0 w 4932802"/>
              <a:gd name="connsiteY0" fmla="*/ 8927656 h 8927656"/>
              <a:gd name="connsiteX1" fmla="*/ 4907955 w 4932802"/>
              <a:gd name="connsiteY1" fmla="*/ 0 h 8927656"/>
              <a:gd name="connsiteX2" fmla="*/ 4932802 w 4932802"/>
              <a:gd name="connsiteY2" fmla="*/ 7245510 h 8927656"/>
              <a:gd name="connsiteX3" fmla="*/ 0 w 4932802"/>
              <a:gd name="connsiteY3" fmla="*/ 8927656 h 8927656"/>
              <a:gd name="connsiteX0" fmla="*/ 0 w 4925010"/>
              <a:gd name="connsiteY0" fmla="*/ 8950158 h 8950158"/>
              <a:gd name="connsiteX1" fmla="*/ 4900163 w 4925010"/>
              <a:gd name="connsiteY1" fmla="*/ 0 h 8950158"/>
              <a:gd name="connsiteX2" fmla="*/ 4925010 w 4925010"/>
              <a:gd name="connsiteY2" fmla="*/ 7245510 h 8950158"/>
              <a:gd name="connsiteX3" fmla="*/ 0 w 4925010"/>
              <a:gd name="connsiteY3" fmla="*/ 8950158 h 8950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25010" h="8950158">
                <a:moveTo>
                  <a:pt x="0" y="8950158"/>
                </a:moveTo>
                <a:lnTo>
                  <a:pt x="4900163" y="0"/>
                </a:lnTo>
                <a:cubicBezTo>
                  <a:pt x="4908445" y="2415170"/>
                  <a:pt x="4916728" y="4830340"/>
                  <a:pt x="4925010" y="7245510"/>
                </a:cubicBezTo>
                <a:lnTo>
                  <a:pt x="0" y="8950158"/>
                </a:lnTo>
                <a:close/>
              </a:path>
            </a:pathLst>
          </a:custGeom>
          <a:solidFill>
            <a:srgbClr val="A0108F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5562600" y="1828800"/>
            <a:ext cx="4457700" cy="32385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2324100" y="1828800"/>
            <a:ext cx="3238500" cy="3238500"/>
          </a:xfrm>
          <a:prstGeom prst="rect">
            <a:avLst/>
          </a:prstGeom>
          <a:noFill/>
          <a:ln w="127000">
            <a:solidFill>
              <a:schemeClr val="bg1">
                <a:lumMod val="8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2487168" y="1997202"/>
            <a:ext cx="2895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dirty="0">
                <a:solidFill>
                  <a:schemeClr val="bg1"/>
                </a:solidFill>
              </a:rPr>
              <a:t>PART</a:t>
            </a:r>
          </a:p>
        </p:txBody>
      </p:sp>
      <p:cxnSp>
        <p:nvCxnSpPr>
          <p:cNvPr id="13" name="直接连接符 12"/>
          <p:cNvCxnSpPr/>
          <p:nvPr userDrawn="1"/>
        </p:nvCxnSpPr>
        <p:spPr>
          <a:xfrm>
            <a:off x="6172200" y="3247519"/>
            <a:ext cx="330041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2484438" y="3566862"/>
            <a:ext cx="2898330" cy="12795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9600">
                <a:solidFill>
                  <a:schemeClr val="bg1"/>
                </a:solidFill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altLang="zh-CN" dirty="0">
                <a:latin typeface="+mn-lt"/>
              </a:rPr>
              <a:t>No.</a:t>
            </a:r>
            <a:endParaRPr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1" hasCustomPrompt="1"/>
          </p:nvPr>
        </p:nvSpPr>
        <p:spPr>
          <a:xfrm>
            <a:off x="6073200" y="2095200"/>
            <a:ext cx="3438000" cy="5832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3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z="3200" dirty="0"/>
              <a:t>节标题</a:t>
            </a:r>
            <a:endParaRPr lang="zh-CN" altLang="en-US" dirty="0"/>
          </a:p>
        </p:txBody>
      </p:sp>
      <p:sp>
        <p:nvSpPr>
          <p:cNvPr id="17" name="文本占位符 15"/>
          <p:cNvSpPr>
            <a:spLocks noGrp="1"/>
          </p:cNvSpPr>
          <p:nvPr>
            <p:ph type="body" sz="quarter" idx="12" hasCustomPrompt="1"/>
          </p:nvPr>
        </p:nvSpPr>
        <p:spPr>
          <a:xfrm>
            <a:off x="6073200" y="2682000"/>
            <a:ext cx="3438000" cy="370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副标题</a:t>
            </a:r>
          </a:p>
        </p:txBody>
      </p:sp>
      <p:sp>
        <p:nvSpPr>
          <p:cNvPr id="18" name="文本占位符 15"/>
          <p:cNvSpPr>
            <a:spLocks noGrp="1"/>
          </p:cNvSpPr>
          <p:nvPr>
            <p:ph type="body" sz="quarter" idx="13" hasCustomPrompt="1"/>
          </p:nvPr>
        </p:nvSpPr>
        <p:spPr>
          <a:xfrm>
            <a:off x="6073200" y="3463200"/>
            <a:ext cx="3438000" cy="12132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z="1400" b="0" dirty="0"/>
              <a:t>节简介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00" y="540000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029045"/>
      </p:ext>
    </p:extLst>
  </p:cSld>
  <p:clrMapOvr>
    <a:masterClrMapping/>
  </p:clrMapOvr>
  <p:transition spd="slow">
    <p:push dir="u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拼版（纵向）">
    <p:bg>
      <p:bgPr>
        <a:solidFill>
          <a:srgbClr val="7A0C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等腰三角形 6"/>
          <p:cNvSpPr/>
          <p:nvPr userDrawn="1"/>
        </p:nvSpPr>
        <p:spPr>
          <a:xfrm>
            <a:off x="0" y="0"/>
            <a:ext cx="12192000" cy="6858000"/>
          </a:xfrm>
          <a:prstGeom prst="triangle">
            <a:avLst>
              <a:gd name="adj" fmla="val 0"/>
            </a:avLst>
          </a:prstGeom>
          <a:solidFill>
            <a:srgbClr val="700C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平行四边形 7"/>
          <p:cNvSpPr/>
          <p:nvPr userDrawn="1"/>
        </p:nvSpPr>
        <p:spPr>
          <a:xfrm rot="20778963">
            <a:off x="-637186" y="1539321"/>
            <a:ext cx="13467746" cy="3782643"/>
          </a:xfrm>
          <a:custGeom>
            <a:avLst/>
            <a:gdLst>
              <a:gd name="connsiteX0" fmla="*/ 0 w 13477001"/>
              <a:gd name="connsiteY0" fmla="*/ 3777009 h 3777009"/>
              <a:gd name="connsiteX1" fmla="*/ 944252 w 13477001"/>
              <a:gd name="connsiteY1" fmla="*/ 0 h 3777009"/>
              <a:gd name="connsiteX2" fmla="*/ 13477001 w 13477001"/>
              <a:gd name="connsiteY2" fmla="*/ 0 h 3777009"/>
              <a:gd name="connsiteX3" fmla="*/ 12532749 w 13477001"/>
              <a:gd name="connsiteY3" fmla="*/ 3777009 h 3777009"/>
              <a:gd name="connsiteX4" fmla="*/ 0 w 13477001"/>
              <a:gd name="connsiteY4" fmla="*/ 3777009 h 3777009"/>
              <a:gd name="connsiteX0" fmla="*/ 0 w 13477001"/>
              <a:gd name="connsiteY0" fmla="*/ 3777009 h 3777009"/>
              <a:gd name="connsiteX1" fmla="*/ 944252 w 13477001"/>
              <a:gd name="connsiteY1" fmla="*/ 0 h 3777009"/>
              <a:gd name="connsiteX2" fmla="*/ 13477001 w 13477001"/>
              <a:gd name="connsiteY2" fmla="*/ 0 h 3777009"/>
              <a:gd name="connsiteX3" fmla="*/ 12553511 w 13477001"/>
              <a:gd name="connsiteY3" fmla="*/ 3772261 h 3777009"/>
              <a:gd name="connsiteX4" fmla="*/ 0 w 13477001"/>
              <a:gd name="connsiteY4" fmla="*/ 3777009 h 3777009"/>
              <a:gd name="connsiteX0" fmla="*/ 0 w 13477001"/>
              <a:gd name="connsiteY0" fmla="*/ 3777009 h 3782643"/>
              <a:gd name="connsiteX1" fmla="*/ 944252 w 13477001"/>
              <a:gd name="connsiteY1" fmla="*/ 0 h 3782643"/>
              <a:gd name="connsiteX2" fmla="*/ 13477001 w 13477001"/>
              <a:gd name="connsiteY2" fmla="*/ 0 h 3782643"/>
              <a:gd name="connsiteX3" fmla="*/ 12555885 w 13477001"/>
              <a:gd name="connsiteY3" fmla="*/ 3782643 h 3782643"/>
              <a:gd name="connsiteX4" fmla="*/ 0 w 13477001"/>
              <a:gd name="connsiteY4" fmla="*/ 3777009 h 3782643"/>
              <a:gd name="connsiteX0" fmla="*/ 0 w 13485009"/>
              <a:gd name="connsiteY0" fmla="*/ 3789765 h 3789765"/>
              <a:gd name="connsiteX1" fmla="*/ 952260 w 13485009"/>
              <a:gd name="connsiteY1" fmla="*/ 0 h 3789765"/>
              <a:gd name="connsiteX2" fmla="*/ 13485009 w 13485009"/>
              <a:gd name="connsiteY2" fmla="*/ 0 h 3789765"/>
              <a:gd name="connsiteX3" fmla="*/ 12563893 w 13485009"/>
              <a:gd name="connsiteY3" fmla="*/ 3782643 h 3789765"/>
              <a:gd name="connsiteX4" fmla="*/ 0 w 13485009"/>
              <a:gd name="connsiteY4" fmla="*/ 3789765 h 3789765"/>
              <a:gd name="connsiteX0" fmla="*/ 0 w 13468873"/>
              <a:gd name="connsiteY0" fmla="*/ 3783891 h 3783891"/>
              <a:gd name="connsiteX1" fmla="*/ 936124 w 13468873"/>
              <a:gd name="connsiteY1" fmla="*/ 0 h 3783891"/>
              <a:gd name="connsiteX2" fmla="*/ 13468873 w 13468873"/>
              <a:gd name="connsiteY2" fmla="*/ 0 h 3783891"/>
              <a:gd name="connsiteX3" fmla="*/ 12547757 w 13468873"/>
              <a:gd name="connsiteY3" fmla="*/ 3782643 h 3783891"/>
              <a:gd name="connsiteX4" fmla="*/ 0 w 13468873"/>
              <a:gd name="connsiteY4" fmla="*/ 3783891 h 3783891"/>
              <a:gd name="connsiteX0" fmla="*/ 0 w 13467746"/>
              <a:gd name="connsiteY0" fmla="*/ 3779264 h 3782643"/>
              <a:gd name="connsiteX1" fmla="*/ 934997 w 13467746"/>
              <a:gd name="connsiteY1" fmla="*/ 0 h 3782643"/>
              <a:gd name="connsiteX2" fmla="*/ 13467746 w 13467746"/>
              <a:gd name="connsiteY2" fmla="*/ 0 h 3782643"/>
              <a:gd name="connsiteX3" fmla="*/ 12546630 w 13467746"/>
              <a:gd name="connsiteY3" fmla="*/ 3782643 h 3782643"/>
              <a:gd name="connsiteX4" fmla="*/ 0 w 13467746"/>
              <a:gd name="connsiteY4" fmla="*/ 3779264 h 3782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67746" h="3782643">
                <a:moveTo>
                  <a:pt x="0" y="3779264"/>
                </a:moveTo>
                <a:lnTo>
                  <a:pt x="934997" y="0"/>
                </a:lnTo>
                <a:lnTo>
                  <a:pt x="13467746" y="0"/>
                </a:lnTo>
                <a:lnTo>
                  <a:pt x="12546630" y="3782643"/>
                </a:lnTo>
                <a:lnTo>
                  <a:pt x="0" y="3779264"/>
                </a:lnTo>
                <a:close/>
              </a:path>
            </a:pathLst>
          </a:custGeom>
          <a:solidFill>
            <a:srgbClr val="660A5B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 userDrawn="1"/>
        </p:nvSpPr>
        <p:spPr>
          <a:xfrm rot="11945907">
            <a:off x="1307991" y="-1050566"/>
            <a:ext cx="4925010" cy="8950158"/>
          </a:xfrm>
          <a:custGeom>
            <a:avLst/>
            <a:gdLst>
              <a:gd name="connsiteX0" fmla="*/ 0 w 4950776"/>
              <a:gd name="connsiteY0" fmla="*/ 10172220 h 10172220"/>
              <a:gd name="connsiteX1" fmla="*/ 4950776 w 4950776"/>
              <a:gd name="connsiteY1" fmla="*/ 0 h 10172220"/>
              <a:gd name="connsiteX2" fmla="*/ 4950776 w 4950776"/>
              <a:gd name="connsiteY2" fmla="*/ 10172220 h 10172220"/>
              <a:gd name="connsiteX3" fmla="*/ 0 w 4950776"/>
              <a:gd name="connsiteY3" fmla="*/ 10172220 h 10172220"/>
              <a:gd name="connsiteX0" fmla="*/ 0 w 4950776"/>
              <a:gd name="connsiteY0" fmla="*/ 8249918 h 8249918"/>
              <a:gd name="connsiteX1" fmla="*/ 4129601 w 4950776"/>
              <a:gd name="connsiteY1" fmla="*/ 0 h 8249918"/>
              <a:gd name="connsiteX2" fmla="*/ 4950776 w 4950776"/>
              <a:gd name="connsiteY2" fmla="*/ 8249918 h 8249918"/>
              <a:gd name="connsiteX3" fmla="*/ 0 w 4950776"/>
              <a:gd name="connsiteY3" fmla="*/ 8249918 h 8249918"/>
              <a:gd name="connsiteX0" fmla="*/ 0 w 4950776"/>
              <a:gd name="connsiteY0" fmla="*/ 8933540 h 8933540"/>
              <a:gd name="connsiteX1" fmla="*/ 4895838 w 4950776"/>
              <a:gd name="connsiteY1" fmla="*/ 0 h 8933540"/>
              <a:gd name="connsiteX2" fmla="*/ 4950776 w 4950776"/>
              <a:gd name="connsiteY2" fmla="*/ 8933540 h 8933540"/>
              <a:gd name="connsiteX3" fmla="*/ 0 w 4950776"/>
              <a:gd name="connsiteY3" fmla="*/ 8933540 h 8933540"/>
              <a:gd name="connsiteX0" fmla="*/ 0 w 4950776"/>
              <a:gd name="connsiteY0" fmla="*/ 8927656 h 8927656"/>
              <a:gd name="connsiteX1" fmla="*/ 4907955 w 4950776"/>
              <a:gd name="connsiteY1" fmla="*/ 0 h 8927656"/>
              <a:gd name="connsiteX2" fmla="*/ 4950776 w 4950776"/>
              <a:gd name="connsiteY2" fmla="*/ 8927656 h 8927656"/>
              <a:gd name="connsiteX3" fmla="*/ 0 w 4950776"/>
              <a:gd name="connsiteY3" fmla="*/ 8927656 h 8927656"/>
              <a:gd name="connsiteX0" fmla="*/ 0 w 4932802"/>
              <a:gd name="connsiteY0" fmla="*/ 8927656 h 8927656"/>
              <a:gd name="connsiteX1" fmla="*/ 4907955 w 4932802"/>
              <a:gd name="connsiteY1" fmla="*/ 0 h 8927656"/>
              <a:gd name="connsiteX2" fmla="*/ 4932802 w 4932802"/>
              <a:gd name="connsiteY2" fmla="*/ 7245510 h 8927656"/>
              <a:gd name="connsiteX3" fmla="*/ 0 w 4932802"/>
              <a:gd name="connsiteY3" fmla="*/ 8927656 h 8927656"/>
              <a:gd name="connsiteX0" fmla="*/ 0 w 4925010"/>
              <a:gd name="connsiteY0" fmla="*/ 8950158 h 8950158"/>
              <a:gd name="connsiteX1" fmla="*/ 4900163 w 4925010"/>
              <a:gd name="connsiteY1" fmla="*/ 0 h 8950158"/>
              <a:gd name="connsiteX2" fmla="*/ 4925010 w 4925010"/>
              <a:gd name="connsiteY2" fmla="*/ 7245510 h 8950158"/>
              <a:gd name="connsiteX3" fmla="*/ 0 w 4925010"/>
              <a:gd name="connsiteY3" fmla="*/ 8950158 h 8950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25010" h="8950158">
                <a:moveTo>
                  <a:pt x="0" y="8950158"/>
                </a:moveTo>
                <a:lnTo>
                  <a:pt x="4900163" y="0"/>
                </a:lnTo>
                <a:cubicBezTo>
                  <a:pt x="4908445" y="2415170"/>
                  <a:pt x="4916728" y="4830340"/>
                  <a:pt x="4925010" y="7245510"/>
                </a:cubicBezTo>
                <a:lnTo>
                  <a:pt x="0" y="8950158"/>
                </a:lnTo>
                <a:close/>
              </a:path>
            </a:pathLst>
          </a:custGeom>
          <a:solidFill>
            <a:srgbClr val="A0108F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图片占位符 3"/>
          <p:cNvSpPr>
            <a:spLocks noGrp="1"/>
          </p:cNvSpPr>
          <p:nvPr>
            <p:ph type="pic" sz="quarter" idx="10" hasCustomPrompt="1"/>
          </p:nvPr>
        </p:nvSpPr>
        <p:spPr>
          <a:xfrm>
            <a:off x="1654372" y="708797"/>
            <a:ext cx="4050000" cy="5400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i="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点击插入图片</a:t>
            </a:r>
          </a:p>
        </p:txBody>
      </p:sp>
      <p:sp>
        <p:nvSpPr>
          <p:cNvPr id="6" name="图片占位符 3"/>
          <p:cNvSpPr>
            <a:spLocks noGrp="1"/>
          </p:cNvSpPr>
          <p:nvPr>
            <p:ph type="pic" sz="quarter" idx="11" hasCustomPrompt="1"/>
          </p:nvPr>
        </p:nvSpPr>
        <p:spPr>
          <a:xfrm>
            <a:off x="6465321" y="708797"/>
            <a:ext cx="4050000" cy="5400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i="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点击插入图片</a:t>
            </a:r>
          </a:p>
        </p:txBody>
      </p:sp>
    </p:spTree>
    <p:extLst>
      <p:ext uri="{BB962C8B-B14F-4D97-AF65-F5344CB8AC3E}">
        <p14:creationId xmlns:p14="http://schemas.microsoft.com/office/powerpoint/2010/main" val="1294546866"/>
      </p:ext>
    </p:extLst>
  </p:cSld>
  <p:clrMapOvr>
    <a:masterClrMapping/>
  </p:clrMapOvr>
  <p:transition spd="slow">
    <p:push dir="u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渐进">
    <p:bg>
      <p:bgPr>
        <a:solidFill>
          <a:srgbClr val="7A0C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平行四边形 8"/>
          <p:cNvSpPr/>
          <p:nvPr userDrawn="1"/>
        </p:nvSpPr>
        <p:spPr>
          <a:xfrm rot="20778963">
            <a:off x="-646976" y="1540496"/>
            <a:ext cx="13477001" cy="3777009"/>
          </a:xfrm>
          <a:prstGeom prst="parallelogram">
            <a:avLst/>
          </a:prstGeom>
          <a:solidFill>
            <a:schemeClr val="tx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 userDrawn="1"/>
        </p:nvSpPr>
        <p:spPr>
          <a:xfrm>
            <a:off x="0" y="0"/>
            <a:ext cx="12192000" cy="6858000"/>
          </a:xfrm>
          <a:prstGeom prst="triangle">
            <a:avLst>
              <a:gd name="adj" fmla="val 0"/>
            </a:avLst>
          </a:prstGeom>
          <a:solidFill>
            <a:srgbClr val="700C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平行四边形 7"/>
          <p:cNvSpPr/>
          <p:nvPr userDrawn="1"/>
        </p:nvSpPr>
        <p:spPr>
          <a:xfrm rot="20778963">
            <a:off x="-637186" y="1539321"/>
            <a:ext cx="13467746" cy="3782643"/>
          </a:xfrm>
          <a:custGeom>
            <a:avLst/>
            <a:gdLst>
              <a:gd name="connsiteX0" fmla="*/ 0 w 13477001"/>
              <a:gd name="connsiteY0" fmla="*/ 3777009 h 3777009"/>
              <a:gd name="connsiteX1" fmla="*/ 944252 w 13477001"/>
              <a:gd name="connsiteY1" fmla="*/ 0 h 3777009"/>
              <a:gd name="connsiteX2" fmla="*/ 13477001 w 13477001"/>
              <a:gd name="connsiteY2" fmla="*/ 0 h 3777009"/>
              <a:gd name="connsiteX3" fmla="*/ 12532749 w 13477001"/>
              <a:gd name="connsiteY3" fmla="*/ 3777009 h 3777009"/>
              <a:gd name="connsiteX4" fmla="*/ 0 w 13477001"/>
              <a:gd name="connsiteY4" fmla="*/ 3777009 h 3777009"/>
              <a:gd name="connsiteX0" fmla="*/ 0 w 13477001"/>
              <a:gd name="connsiteY0" fmla="*/ 3777009 h 3777009"/>
              <a:gd name="connsiteX1" fmla="*/ 944252 w 13477001"/>
              <a:gd name="connsiteY1" fmla="*/ 0 h 3777009"/>
              <a:gd name="connsiteX2" fmla="*/ 13477001 w 13477001"/>
              <a:gd name="connsiteY2" fmla="*/ 0 h 3777009"/>
              <a:gd name="connsiteX3" fmla="*/ 12553511 w 13477001"/>
              <a:gd name="connsiteY3" fmla="*/ 3772261 h 3777009"/>
              <a:gd name="connsiteX4" fmla="*/ 0 w 13477001"/>
              <a:gd name="connsiteY4" fmla="*/ 3777009 h 3777009"/>
              <a:gd name="connsiteX0" fmla="*/ 0 w 13477001"/>
              <a:gd name="connsiteY0" fmla="*/ 3777009 h 3782643"/>
              <a:gd name="connsiteX1" fmla="*/ 944252 w 13477001"/>
              <a:gd name="connsiteY1" fmla="*/ 0 h 3782643"/>
              <a:gd name="connsiteX2" fmla="*/ 13477001 w 13477001"/>
              <a:gd name="connsiteY2" fmla="*/ 0 h 3782643"/>
              <a:gd name="connsiteX3" fmla="*/ 12555885 w 13477001"/>
              <a:gd name="connsiteY3" fmla="*/ 3782643 h 3782643"/>
              <a:gd name="connsiteX4" fmla="*/ 0 w 13477001"/>
              <a:gd name="connsiteY4" fmla="*/ 3777009 h 3782643"/>
              <a:gd name="connsiteX0" fmla="*/ 0 w 13485009"/>
              <a:gd name="connsiteY0" fmla="*/ 3789765 h 3789765"/>
              <a:gd name="connsiteX1" fmla="*/ 952260 w 13485009"/>
              <a:gd name="connsiteY1" fmla="*/ 0 h 3789765"/>
              <a:gd name="connsiteX2" fmla="*/ 13485009 w 13485009"/>
              <a:gd name="connsiteY2" fmla="*/ 0 h 3789765"/>
              <a:gd name="connsiteX3" fmla="*/ 12563893 w 13485009"/>
              <a:gd name="connsiteY3" fmla="*/ 3782643 h 3789765"/>
              <a:gd name="connsiteX4" fmla="*/ 0 w 13485009"/>
              <a:gd name="connsiteY4" fmla="*/ 3789765 h 3789765"/>
              <a:gd name="connsiteX0" fmla="*/ 0 w 13468873"/>
              <a:gd name="connsiteY0" fmla="*/ 3783891 h 3783891"/>
              <a:gd name="connsiteX1" fmla="*/ 936124 w 13468873"/>
              <a:gd name="connsiteY1" fmla="*/ 0 h 3783891"/>
              <a:gd name="connsiteX2" fmla="*/ 13468873 w 13468873"/>
              <a:gd name="connsiteY2" fmla="*/ 0 h 3783891"/>
              <a:gd name="connsiteX3" fmla="*/ 12547757 w 13468873"/>
              <a:gd name="connsiteY3" fmla="*/ 3782643 h 3783891"/>
              <a:gd name="connsiteX4" fmla="*/ 0 w 13468873"/>
              <a:gd name="connsiteY4" fmla="*/ 3783891 h 3783891"/>
              <a:gd name="connsiteX0" fmla="*/ 0 w 13467746"/>
              <a:gd name="connsiteY0" fmla="*/ 3779264 h 3782643"/>
              <a:gd name="connsiteX1" fmla="*/ 934997 w 13467746"/>
              <a:gd name="connsiteY1" fmla="*/ 0 h 3782643"/>
              <a:gd name="connsiteX2" fmla="*/ 13467746 w 13467746"/>
              <a:gd name="connsiteY2" fmla="*/ 0 h 3782643"/>
              <a:gd name="connsiteX3" fmla="*/ 12546630 w 13467746"/>
              <a:gd name="connsiteY3" fmla="*/ 3782643 h 3782643"/>
              <a:gd name="connsiteX4" fmla="*/ 0 w 13467746"/>
              <a:gd name="connsiteY4" fmla="*/ 3779264 h 3782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67746" h="3782643">
                <a:moveTo>
                  <a:pt x="0" y="3779264"/>
                </a:moveTo>
                <a:lnTo>
                  <a:pt x="934997" y="0"/>
                </a:lnTo>
                <a:lnTo>
                  <a:pt x="13467746" y="0"/>
                </a:lnTo>
                <a:lnTo>
                  <a:pt x="12546630" y="3782643"/>
                </a:lnTo>
                <a:lnTo>
                  <a:pt x="0" y="3779264"/>
                </a:lnTo>
                <a:close/>
              </a:path>
            </a:pathLst>
          </a:custGeom>
          <a:solidFill>
            <a:srgbClr val="660A5B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8"/>
          <p:cNvSpPr/>
          <p:nvPr userDrawn="1"/>
        </p:nvSpPr>
        <p:spPr>
          <a:xfrm rot="11945907">
            <a:off x="1307991" y="-1050566"/>
            <a:ext cx="4925010" cy="8950158"/>
          </a:xfrm>
          <a:custGeom>
            <a:avLst/>
            <a:gdLst>
              <a:gd name="connsiteX0" fmla="*/ 0 w 4950776"/>
              <a:gd name="connsiteY0" fmla="*/ 10172220 h 10172220"/>
              <a:gd name="connsiteX1" fmla="*/ 4950776 w 4950776"/>
              <a:gd name="connsiteY1" fmla="*/ 0 h 10172220"/>
              <a:gd name="connsiteX2" fmla="*/ 4950776 w 4950776"/>
              <a:gd name="connsiteY2" fmla="*/ 10172220 h 10172220"/>
              <a:gd name="connsiteX3" fmla="*/ 0 w 4950776"/>
              <a:gd name="connsiteY3" fmla="*/ 10172220 h 10172220"/>
              <a:gd name="connsiteX0" fmla="*/ 0 w 4950776"/>
              <a:gd name="connsiteY0" fmla="*/ 8249918 h 8249918"/>
              <a:gd name="connsiteX1" fmla="*/ 4129601 w 4950776"/>
              <a:gd name="connsiteY1" fmla="*/ 0 h 8249918"/>
              <a:gd name="connsiteX2" fmla="*/ 4950776 w 4950776"/>
              <a:gd name="connsiteY2" fmla="*/ 8249918 h 8249918"/>
              <a:gd name="connsiteX3" fmla="*/ 0 w 4950776"/>
              <a:gd name="connsiteY3" fmla="*/ 8249918 h 8249918"/>
              <a:gd name="connsiteX0" fmla="*/ 0 w 4950776"/>
              <a:gd name="connsiteY0" fmla="*/ 8933540 h 8933540"/>
              <a:gd name="connsiteX1" fmla="*/ 4895838 w 4950776"/>
              <a:gd name="connsiteY1" fmla="*/ 0 h 8933540"/>
              <a:gd name="connsiteX2" fmla="*/ 4950776 w 4950776"/>
              <a:gd name="connsiteY2" fmla="*/ 8933540 h 8933540"/>
              <a:gd name="connsiteX3" fmla="*/ 0 w 4950776"/>
              <a:gd name="connsiteY3" fmla="*/ 8933540 h 8933540"/>
              <a:gd name="connsiteX0" fmla="*/ 0 w 4950776"/>
              <a:gd name="connsiteY0" fmla="*/ 8927656 h 8927656"/>
              <a:gd name="connsiteX1" fmla="*/ 4907955 w 4950776"/>
              <a:gd name="connsiteY1" fmla="*/ 0 h 8927656"/>
              <a:gd name="connsiteX2" fmla="*/ 4950776 w 4950776"/>
              <a:gd name="connsiteY2" fmla="*/ 8927656 h 8927656"/>
              <a:gd name="connsiteX3" fmla="*/ 0 w 4950776"/>
              <a:gd name="connsiteY3" fmla="*/ 8927656 h 8927656"/>
              <a:gd name="connsiteX0" fmla="*/ 0 w 4932802"/>
              <a:gd name="connsiteY0" fmla="*/ 8927656 h 8927656"/>
              <a:gd name="connsiteX1" fmla="*/ 4907955 w 4932802"/>
              <a:gd name="connsiteY1" fmla="*/ 0 h 8927656"/>
              <a:gd name="connsiteX2" fmla="*/ 4932802 w 4932802"/>
              <a:gd name="connsiteY2" fmla="*/ 7245510 h 8927656"/>
              <a:gd name="connsiteX3" fmla="*/ 0 w 4932802"/>
              <a:gd name="connsiteY3" fmla="*/ 8927656 h 8927656"/>
              <a:gd name="connsiteX0" fmla="*/ 0 w 4925010"/>
              <a:gd name="connsiteY0" fmla="*/ 8950158 h 8950158"/>
              <a:gd name="connsiteX1" fmla="*/ 4900163 w 4925010"/>
              <a:gd name="connsiteY1" fmla="*/ 0 h 8950158"/>
              <a:gd name="connsiteX2" fmla="*/ 4925010 w 4925010"/>
              <a:gd name="connsiteY2" fmla="*/ 7245510 h 8950158"/>
              <a:gd name="connsiteX3" fmla="*/ 0 w 4925010"/>
              <a:gd name="connsiteY3" fmla="*/ 8950158 h 8950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25010" h="8950158">
                <a:moveTo>
                  <a:pt x="0" y="8950158"/>
                </a:moveTo>
                <a:lnTo>
                  <a:pt x="4900163" y="0"/>
                </a:lnTo>
                <a:cubicBezTo>
                  <a:pt x="4908445" y="2415170"/>
                  <a:pt x="4916728" y="4830340"/>
                  <a:pt x="4925010" y="7245510"/>
                </a:cubicBezTo>
                <a:lnTo>
                  <a:pt x="0" y="8950158"/>
                </a:lnTo>
                <a:close/>
              </a:path>
            </a:pathLst>
          </a:custGeom>
          <a:solidFill>
            <a:srgbClr val="A0108F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矩形 10"/>
            <p:cNvSpPr/>
            <p:nvPr/>
          </p:nvSpPr>
          <p:spPr>
            <a:xfrm>
              <a:off x="3067050" y="0"/>
              <a:ext cx="912495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流程图: 手动输入 11"/>
            <p:cNvSpPr/>
            <p:nvPr/>
          </p:nvSpPr>
          <p:spPr>
            <a:xfrm>
              <a:off x="0" y="0"/>
              <a:ext cx="3067050" cy="6858000"/>
            </a:xfrm>
            <a:prstGeom prst="flowChartManualInp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五边形 6"/>
          <p:cNvSpPr/>
          <p:nvPr userDrawn="1"/>
        </p:nvSpPr>
        <p:spPr>
          <a:xfrm>
            <a:off x="7984800" y="1733550"/>
            <a:ext cx="3398400" cy="4169857"/>
          </a:xfrm>
          <a:prstGeom prst="homePlate">
            <a:avLst>
              <a:gd name="adj" fmla="val 28224"/>
            </a:avLst>
          </a:prstGeom>
          <a:solidFill>
            <a:srgbClr val="5008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五边形 7"/>
          <p:cNvSpPr/>
          <p:nvPr userDrawn="1"/>
        </p:nvSpPr>
        <p:spPr>
          <a:xfrm>
            <a:off x="5577319" y="1735200"/>
            <a:ext cx="3398400" cy="4168800"/>
          </a:xfrm>
          <a:prstGeom prst="homePlate">
            <a:avLst>
              <a:gd name="adj" fmla="val 28224"/>
            </a:avLst>
          </a:prstGeom>
          <a:solidFill>
            <a:srgbClr val="6B0B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7" name="五边形 8"/>
          <p:cNvSpPr/>
          <p:nvPr userDrawn="1"/>
        </p:nvSpPr>
        <p:spPr>
          <a:xfrm>
            <a:off x="3166666" y="1733550"/>
            <a:ext cx="3397028" cy="4169853"/>
          </a:xfrm>
          <a:prstGeom prst="homePlate">
            <a:avLst>
              <a:gd name="adj" fmla="val 28224"/>
            </a:avLst>
          </a:prstGeom>
          <a:solidFill>
            <a:srgbClr val="7A0C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8" name="五边形 20"/>
          <p:cNvSpPr/>
          <p:nvPr userDrawn="1"/>
        </p:nvSpPr>
        <p:spPr>
          <a:xfrm>
            <a:off x="1229819" y="1733550"/>
            <a:ext cx="2946182" cy="4169853"/>
          </a:xfrm>
          <a:custGeom>
            <a:avLst/>
            <a:gdLst/>
            <a:ahLst/>
            <a:cxnLst/>
            <a:rect l="l" t="t" r="r" b="b"/>
            <a:pathLst>
              <a:path w="1747984" h="2099604">
                <a:moveTo>
                  <a:pt x="1747984" y="1049802"/>
                </a:moveTo>
                <a:lnTo>
                  <a:pt x="1155392" y="2099604"/>
                </a:lnTo>
                <a:lnTo>
                  <a:pt x="0" y="2099604"/>
                </a:lnTo>
                <a:lnTo>
                  <a:pt x="0" y="0"/>
                </a:lnTo>
                <a:lnTo>
                  <a:pt x="1155392" y="0"/>
                </a:lnTo>
                <a:close/>
              </a:path>
            </a:pathLst>
          </a:custGeom>
          <a:solidFill>
            <a:srgbClr val="A010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图片占位符 4"/>
          <p:cNvSpPr>
            <a:spLocks noGrp="1"/>
          </p:cNvSpPr>
          <p:nvPr>
            <p:ph type="pic" sz="quarter" idx="10" hasCustomPrompt="1"/>
          </p:nvPr>
        </p:nvSpPr>
        <p:spPr>
          <a:xfrm>
            <a:off x="1656000" y="2014813"/>
            <a:ext cx="1409700" cy="140970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图片</a:t>
            </a:r>
          </a:p>
        </p:txBody>
      </p:sp>
      <p:sp>
        <p:nvSpPr>
          <p:cNvPr id="19" name="图片占位符 4"/>
          <p:cNvSpPr>
            <a:spLocks noGrp="1"/>
          </p:cNvSpPr>
          <p:nvPr>
            <p:ph type="pic" sz="quarter" idx="11" hasCustomPrompt="1"/>
          </p:nvPr>
        </p:nvSpPr>
        <p:spPr>
          <a:xfrm>
            <a:off x="4064400" y="2014813"/>
            <a:ext cx="1409700" cy="140970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图片</a:t>
            </a:r>
          </a:p>
        </p:txBody>
      </p:sp>
      <p:sp>
        <p:nvSpPr>
          <p:cNvPr id="20" name="图片占位符 4"/>
          <p:cNvSpPr>
            <a:spLocks noGrp="1"/>
          </p:cNvSpPr>
          <p:nvPr>
            <p:ph type="pic" sz="quarter" idx="12" hasCustomPrompt="1"/>
          </p:nvPr>
        </p:nvSpPr>
        <p:spPr>
          <a:xfrm>
            <a:off x="6473069" y="2014813"/>
            <a:ext cx="1409700" cy="140970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图片</a:t>
            </a:r>
          </a:p>
        </p:txBody>
      </p:sp>
      <p:sp>
        <p:nvSpPr>
          <p:cNvPr id="21" name="图片占位符 4"/>
          <p:cNvSpPr>
            <a:spLocks noGrp="1"/>
          </p:cNvSpPr>
          <p:nvPr>
            <p:ph type="pic" sz="quarter" idx="13" hasCustomPrompt="1"/>
          </p:nvPr>
        </p:nvSpPr>
        <p:spPr>
          <a:xfrm>
            <a:off x="8881200" y="2008513"/>
            <a:ext cx="1409700" cy="140970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图片</a:t>
            </a:r>
          </a:p>
        </p:txBody>
      </p:sp>
      <p:sp>
        <p:nvSpPr>
          <p:cNvPr id="22" name="文本占位符 15"/>
          <p:cNvSpPr>
            <a:spLocks noGrp="1"/>
          </p:cNvSpPr>
          <p:nvPr>
            <p:ph type="body" sz="quarter" idx="14" hasCustomPrompt="1"/>
          </p:nvPr>
        </p:nvSpPr>
        <p:spPr>
          <a:xfrm>
            <a:off x="1805245" y="3722846"/>
            <a:ext cx="1412698" cy="188222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内容</a:t>
            </a:r>
          </a:p>
        </p:txBody>
      </p:sp>
      <p:sp>
        <p:nvSpPr>
          <p:cNvPr id="23" name="文本占位符 15"/>
          <p:cNvSpPr>
            <a:spLocks noGrp="1"/>
          </p:cNvSpPr>
          <p:nvPr>
            <p:ph type="body" sz="quarter" idx="15" hasCustomPrompt="1"/>
          </p:nvPr>
        </p:nvSpPr>
        <p:spPr>
          <a:xfrm>
            <a:off x="4215600" y="3722846"/>
            <a:ext cx="1412698" cy="188222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内容</a:t>
            </a:r>
          </a:p>
        </p:txBody>
      </p:sp>
      <p:sp>
        <p:nvSpPr>
          <p:cNvPr id="24" name="文本占位符 15"/>
          <p:cNvSpPr>
            <a:spLocks noGrp="1"/>
          </p:cNvSpPr>
          <p:nvPr>
            <p:ph type="body" sz="quarter" idx="16" hasCustomPrompt="1"/>
          </p:nvPr>
        </p:nvSpPr>
        <p:spPr>
          <a:xfrm>
            <a:off x="6624000" y="3722846"/>
            <a:ext cx="1412698" cy="188222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内容</a:t>
            </a:r>
          </a:p>
        </p:txBody>
      </p:sp>
      <p:sp>
        <p:nvSpPr>
          <p:cNvPr id="25" name="文本占位符 15"/>
          <p:cNvSpPr>
            <a:spLocks noGrp="1"/>
          </p:cNvSpPr>
          <p:nvPr>
            <p:ph type="body" sz="quarter" idx="17" hasCustomPrompt="1"/>
          </p:nvPr>
        </p:nvSpPr>
        <p:spPr>
          <a:xfrm>
            <a:off x="9032400" y="3722846"/>
            <a:ext cx="1412698" cy="188222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内容</a:t>
            </a:r>
          </a:p>
        </p:txBody>
      </p:sp>
    </p:spTree>
    <p:extLst>
      <p:ext uri="{BB962C8B-B14F-4D97-AF65-F5344CB8AC3E}">
        <p14:creationId xmlns:p14="http://schemas.microsoft.com/office/powerpoint/2010/main" val="2574809217"/>
      </p:ext>
    </p:extLst>
  </p:cSld>
  <p:clrMapOvr>
    <a:masterClrMapping/>
  </p:clrMapOvr>
  <p:transition spd="slow">
    <p:push dir="u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图片占位符 33"/>
          <p:cNvSpPr>
            <a:spLocks noGrp="1"/>
          </p:cNvSpPr>
          <p:nvPr>
            <p:ph type="pic" sz="quarter" idx="14" hasCustomPrompt="1"/>
          </p:nvPr>
        </p:nvSpPr>
        <p:spPr>
          <a:xfrm>
            <a:off x="1659308" y="2723360"/>
            <a:ext cx="3687097" cy="15443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7A0C6E"/>
                </a:solidFill>
              </a:defRPr>
            </a:lvl1pPr>
          </a:lstStyle>
          <a:p>
            <a:r>
              <a:rPr lang="zh-CN" altLang="en-US" dirty="0"/>
              <a:t>点击添加图片</a:t>
            </a:r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6" b="7663"/>
          <a:stretch/>
        </p:blipFill>
        <p:spPr>
          <a:xfrm>
            <a:off x="1659308" y="1018800"/>
            <a:ext cx="3687097" cy="1544400"/>
          </a:xfrm>
          <a:prstGeom prst="rect">
            <a:avLst/>
          </a:prstGeom>
        </p:spPr>
      </p:pic>
      <p:sp>
        <p:nvSpPr>
          <p:cNvPr id="6" name="矩形 5"/>
          <p:cNvSpPr/>
          <p:nvPr userDrawn="1"/>
        </p:nvSpPr>
        <p:spPr>
          <a:xfrm>
            <a:off x="1659309" y="4421530"/>
            <a:ext cx="3687097" cy="1544776"/>
          </a:xfrm>
          <a:prstGeom prst="rect">
            <a:avLst/>
          </a:prstGeom>
          <a:solidFill>
            <a:srgbClr val="660A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5520579" y="1018800"/>
            <a:ext cx="1544896" cy="1544896"/>
          </a:xfrm>
          <a:prstGeom prst="rect">
            <a:avLst/>
          </a:prstGeom>
          <a:solidFill>
            <a:srgbClr val="7A0C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5520579" y="2723360"/>
            <a:ext cx="1544896" cy="1544896"/>
          </a:xfrm>
          <a:prstGeom prst="rect">
            <a:avLst/>
          </a:prstGeom>
          <a:solidFill>
            <a:srgbClr val="660A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5522401" y="4421530"/>
            <a:ext cx="3262142" cy="1544776"/>
          </a:xfrm>
          <a:prstGeom prst="rect">
            <a:avLst/>
          </a:prstGeom>
          <a:solidFill>
            <a:srgbClr val="A010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8958713" y="1018808"/>
            <a:ext cx="1544896" cy="1544896"/>
          </a:xfrm>
          <a:prstGeom prst="rect">
            <a:avLst/>
          </a:prstGeom>
          <a:solidFill>
            <a:srgbClr val="A010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 userDrawn="1"/>
        </p:nvSpPr>
        <p:spPr>
          <a:xfrm>
            <a:off x="8958713" y="4421530"/>
            <a:ext cx="1544896" cy="1544896"/>
          </a:xfrm>
          <a:prstGeom prst="rect">
            <a:avLst/>
          </a:prstGeom>
          <a:solidFill>
            <a:srgbClr val="7A0C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65" b="10416"/>
          <a:stretch/>
        </p:blipFill>
        <p:spPr>
          <a:xfrm>
            <a:off x="7239643" y="1018800"/>
            <a:ext cx="1544899" cy="1544896"/>
          </a:xfrm>
          <a:prstGeom prst="rect">
            <a:avLst/>
          </a:prstGeom>
        </p:spPr>
      </p:pic>
      <p:sp>
        <p:nvSpPr>
          <p:cNvPr id="17" name="Freeform 216"/>
          <p:cNvSpPr>
            <a:spLocks noEditPoints="1"/>
          </p:cNvSpPr>
          <p:nvPr userDrawn="1"/>
        </p:nvSpPr>
        <p:spPr bwMode="auto">
          <a:xfrm>
            <a:off x="5944235" y="1338640"/>
            <a:ext cx="715948" cy="712350"/>
          </a:xfrm>
          <a:custGeom>
            <a:avLst/>
            <a:gdLst/>
            <a:ahLst/>
            <a:cxnLst>
              <a:cxn ang="0">
                <a:pos x="178" y="0"/>
              </a:cxn>
              <a:cxn ang="0">
                <a:pos x="122" y="16"/>
              </a:cxn>
              <a:cxn ang="0">
                <a:pos x="72" y="46"/>
              </a:cxn>
              <a:cxn ang="0">
                <a:pos x="34" y="88"/>
              </a:cxn>
              <a:cxn ang="0">
                <a:pos x="10" y="140"/>
              </a:cxn>
              <a:cxn ang="0">
                <a:pos x="0" y="198"/>
              </a:cxn>
              <a:cxn ang="0">
                <a:pos x="4" y="238"/>
              </a:cxn>
              <a:cxn ang="0">
                <a:pos x="24" y="292"/>
              </a:cxn>
              <a:cxn ang="0">
                <a:pos x="58" y="338"/>
              </a:cxn>
              <a:cxn ang="0">
                <a:pos x="104" y="372"/>
              </a:cxn>
              <a:cxn ang="0">
                <a:pos x="158" y="392"/>
              </a:cxn>
              <a:cxn ang="0">
                <a:pos x="198" y="396"/>
              </a:cxn>
              <a:cxn ang="0">
                <a:pos x="258" y="388"/>
              </a:cxn>
              <a:cxn ang="0">
                <a:pos x="310" y="362"/>
              </a:cxn>
              <a:cxn ang="0">
                <a:pos x="352" y="324"/>
              </a:cxn>
              <a:cxn ang="0">
                <a:pos x="382" y="276"/>
              </a:cxn>
              <a:cxn ang="0">
                <a:pos x="396" y="218"/>
              </a:cxn>
              <a:cxn ang="0">
                <a:pos x="396" y="178"/>
              </a:cxn>
              <a:cxn ang="0">
                <a:pos x="382" y="122"/>
              </a:cxn>
              <a:cxn ang="0">
                <a:pos x="352" y="72"/>
              </a:cxn>
              <a:cxn ang="0">
                <a:pos x="310" y="34"/>
              </a:cxn>
              <a:cxn ang="0">
                <a:pos x="258" y="8"/>
              </a:cxn>
              <a:cxn ang="0">
                <a:pos x="198" y="0"/>
              </a:cxn>
              <a:cxn ang="0">
                <a:pos x="146" y="198"/>
              </a:cxn>
              <a:cxn ang="0">
                <a:pos x="230" y="244"/>
              </a:cxn>
              <a:cxn ang="0">
                <a:pos x="250" y="234"/>
              </a:cxn>
              <a:cxn ang="0">
                <a:pos x="266" y="234"/>
              </a:cxn>
              <a:cxn ang="0">
                <a:pos x="286" y="244"/>
              </a:cxn>
              <a:cxn ang="0">
                <a:pos x="296" y="264"/>
              </a:cxn>
              <a:cxn ang="0">
                <a:pos x="296" y="280"/>
              </a:cxn>
              <a:cxn ang="0">
                <a:pos x="286" y="300"/>
              </a:cxn>
              <a:cxn ang="0">
                <a:pos x="266" y="310"/>
              </a:cxn>
              <a:cxn ang="0">
                <a:pos x="250" y="310"/>
              </a:cxn>
              <a:cxn ang="0">
                <a:pos x="230" y="300"/>
              </a:cxn>
              <a:cxn ang="0">
                <a:pos x="220" y="280"/>
              </a:cxn>
              <a:cxn ang="0">
                <a:pos x="220" y="266"/>
              </a:cxn>
              <a:cxn ang="0">
                <a:pos x="130" y="230"/>
              </a:cxn>
              <a:cxn ang="0">
                <a:pos x="108" y="238"/>
              </a:cxn>
              <a:cxn ang="0">
                <a:pos x="92" y="234"/>
              </a:cxn>
              <a:cxn ang="0">
                <a:pos x="74" y="220"/>
              </a:cxn>
              <a:cxn ang="0">
                <a:pos x="68" y="198"/>
              </a:cxn>
              <a:cxn ang="0">
                <a:pos x="72" y="182"/>
              </a:cxn>
              <a:cxn ang="0">
                <a:pos x="86" y="166"/>
              </a:cxn>
              <a:cxn ang="0">
                <a:pos x="108" y="158"/>
              </a:cxn>
              <a:cxn ang="0">
                <a:pos x="124" y="162"/>
              </a:cxn>
              <a:cxn ang="0">
                <a:pos x="220" y="130"/>
              </a:cxn>
              <a:cxn ang="0">
                <a:pos x="218" y="124"/>
              </a:cxn>
              <a:cxn ang="0">
                <a:pos x="226" y="102"/>
              </a:cxn>
              <a:cxn ang="0">
                <a:pos x="242" y="88"/>
              </a:cxn>
              <a:cxn ang="0">
                <a:pos x="258" y="86"/>
              </a:cxn>
              <a:cxn ang="0">
                <a:pos x="280" y="92"/>
              </a:cxn>
              <a:cxn ang="0">
                <a:pos x="294" y="110"/>
              </a:cxn>
              <a:cxn ang="0">
                <a:pos x="298" y="124"/>
              </a:cxn>
              <a:cxn ang="0">
                <a:pos x="290" y="146"/>
              </a:cxn>
              <a:cxn ang="0">
                <a:pos x="274" y="162"/>
              </a:cxn>
              <a:cxn ang="0">
                <a:pos x="258" y="164"/>
              </a:cxn>
              <a:cxn ang="0">
                <a:pos x="236" y="156"/>
              </a:cxn>
              <a:cxn ang="0">
                <a:pos x="146" y="192"/>
              </a:cxn>
            </a:cxnLst>
            <a:rect l="0" t="0" r="r" b="b"/>
            <a:pathLst>
              <a:path w="398" h="396">
                <a:moveTo>
                  <a:pt x="198" y="0"/>
                </a:moveTo>
                <a:lnTo>
                  <a:pt x="198" y="0"/>
                </a:lnTo>
                <a:lnTo>
                  <a:pt x="178" y="0"/>
                </a:lnTo>
                <a:lnTo>
                  <a:pt x="158" y="4"/>
                </a:lnTo>
                <a:lnTo>
                  <a:pt x="140" y="8"/>
                </a:lnTo>
                <a:lnTo>
                  <a:pt x="122" y="16"/>
                </a:lnTo>
                <a:lnTo>
                  <a:pt x="104" y="24"/>
                </a:lnTo>
                <a:lnTo>
                  <a:pt x="88" y="34"/>
                </a:lnTo>
                <a:lnTo>
                  <a:pt x="72" y="46"/>
                </a:lnTo>
                <a:lnTo>
                  <a:pt x="58" y="58"/>
                </a:lnTo>
                <a:lnTo>
                  <a:pt x="46" y="72"/>
                </a:lnTo>
                <a:lnTo>
                  <a:pt x="34" y="88"/>
                </a:lnTo>
                <a:lnTo>
                  <a:pt x="24" y="104"/>
                </a:lnTo>
                <a:lnTo>
                  <a:pt x="16" y="122"/>
                </a:lnTo>
                <a:lnTo>
                  <a:pt x="10" y="140"/>
                </a:lnTo>
                <a:lnTo>
                  <a:pt x="4" y="158"/>
                </a:lnTo>
                <a:lnTo>
                  <a:pt x="2" y="178"/>
                </a:lnTo>
                <a:lnTo>
                  <a:pt x="0" y="198"/>
                </a:lnTo>
                <a:lnTo>
                  <a:pt x="0" y="198"/>
                </a:lnTo>
                <a:lnTo>
                  <a:pt x="2" y="218"/>
                </a:lnTo>
                <a:lnTo>
                  <a:pt x="4" y="238"/>
                </a:lnTo>
                <a:lnTo>
                  <a:pt x="10" y="258"/>
                </a:lnTo>
                <a:lnTo>
                  <a:pt x="16" y="276"/>
                </a:lnTo>
                <a:lnTo>
                  <a:pt x="24" y="292"/>
                </a:lnTo>
                <a:lnTo>
                  <a:pt x="34" y="310"/>
                </a:lnTo>
                <a:lnTo>
                  <a:pt x="46" y="324"/>
                </a:lnTo>
                <a:lnTo>
                  <a:pt x="58" y="338"/>
                </a:lnTo>
                <a:lnTo>
                  <a:pt x="72" y="352"/>
                </a:lnTo>
                <a:lnTo>
                  <a:pt x="88" y="362"/>
                </a:lnTo>
                <a:lnTo>
                  <a:pt x="104" y="372"/>
                </a:lnTo>
                <a:lnTo>
                  <a:pt x="122" y="382"/>
                </a:lnTo>
                <a:lnTo>
                  <a:pt x="140" y="388"/>
                </a:lnTo>
                <a:lnTo>
                  <a:pt x="158" y="392"/>
                </a:lnTo>
                <a:lnTo>
                  <a:pt x="178" y="396"/>
                </a:lnTo>
                <a:lnTo>
                  <a:pt x="198" y="396"/>
                </a:lnTo>
                <a:lnTo>
                  <a:pt x="198" y="396"/>
                </a:lnTo>
                <a:lnTo>
                  <a:pt x="220" y="396"/>
                </a:lnTo>
                <a:lnTo>
                  <a:pt x="238" y="392"/>
                </a:lnTo>
                <a:lnTo>
                  <a:pt x="258" y="388"/>
                </a:lnTo>
                <a:lnTo>
                  <a:pt x="276" y="382"/>
                </a:lnTo>
                <a:lnTo>
                  <a:pt x="294" y="372"/>
                </a:lnTo>
                <a:lnTo>
                  <a:pt x="310" y="362"/>
                </a:lnTo>
                <a:lnTo>
                  <a:pt x="326" y="352"/>
                </a:lnTo>
                <a:lnTo>
                  <a:pt x="340" y="338"/>
                </a:lnTo>
                <a:lnTo>
                  <a:pt x="352" y="324"/>
                </a:lnTo>
                <a:lnTo>
                  <a:pt x="364" y="310"/>
                </a:lnTo>
                <a:lnTo>
                  <a:pt x="374" y="292"/>
                </a:lnTo>
                <a:lnTo>
                  <a:pt x="382" y="276"/>
                </a:lnTo>
                <a:lnTo>
                  <a:pt x="388" y="258"/>
                </a:lnTo>
                <a:lnTo>
                  <a:pt x="394" y="238"/>
                </a:lnTo>
                <a:lnTo>
                  <a:pt x="396" y="218"/>
                </a:lnTo>
                <a:lnTo>
                  <a:pt x="398" y="198"/>
                </a:lnTo>
                <a:lnTo>
                  <a:pt x="398" y="198"/>
                </a:lnTo>
                <a:lnTo>
                  <a:pt x="396" y="178"/>
                </a:lnTo>
                <a:lnTo>
                  <a:pt x="394" y="158"/>
                </a:lnTo>
                <a:lnTo>
                  <a:pt x="388" y="140"/>
                </a:lnTo>
                <a:lnTo>
                  <a:pt x="382" y="122"/>
                </a:lnTo>
                <a:lnTo>
                  <a:pt x="374" y="104"/>
                </a:lnTo>
                <a:lnTo>
                  <a:pt x="364" y="88"/>
                </a:lnTo>
                <a:lnTo>
                  <a:pt x="352" y="72"/>
                </a:lnTo>
                <a:lnTo>
                  <a:pt x="340" y="58"/>
                </a:lnTo>
                <a:lnTo>
                  <a:pt x="326" y="46"/>
                </a:lnTo>
                <a:lnTo>
                  <a:pt x="310" y="34"/>
                </a:lnTo>
                <a:lnTo>
                  <a:pt x="294" y="24"/>
                </a:lnTo>
                <a:lnTo>
                  <a:pt x="276" y="16"/>
                </a:lnTo>
                <a:lnTo>
                  <a:pt x="258" y="8"/>
                </a:lnTo>
                <a:lnTo>
                  <a:pt x="238" y="4"/>
                </a:lnTo>
                <a:lnTo>
                  <a:pt x="220" y="0"/>
                </a:lnTo>
                <a:lnTo>
                  <a:pt x="198" y="0"/>
                </a:lnTo>
                <a:lnTo>
                  <a:pt x="198" y="0"/>
                </a:lnTo>
                <a:close/>
                <a:moveTo>
                  <a:pt x="146" y="198"/>
                </a:moveTo>
                <a:lnTo>
                  <a:pt x="146" y="198"/>
                </a:lnTo>
                <a:lnTo>
                  <a:pt x="146" y="204"/>
                </a:lnTo>
                <a:lnTo>
                  <a:pt x="230" y="244"/>
                </a:lnTo>
                <a:lnTo>
                  <a:pt x="230" y="244"/>
                </a:lnTo>
                <a:lnTo>
                  <a:pt x="236" y="240"/>
                </a:lnTo>
                <a:lnTo>
                  <a:pt x="242" y="236"/>
                </a:lnTo>
                <a:lnTo>
                  <a:pt x="250" y="234"/>
                </a:lnTo>
                <a:lnTo>
                  <a:pt x="258" y="232"/>
                </a:lnTo>
                <a:lnTo>
                  <a:pt x="258" y="232"/>
                </a:lnTo>
                <a:lnTo>
                  <a:pt x="266" y="234"/>
                </a:lnTo>
                <a:lnTo>
                  <a:pt x="274" y="236"/>
                </a:lnTo>
                <a:lnTo>
                  <a:pt x="280" y="240"/>
                </a:lnTo>
                <a:lnTo>
                  <a:pt x="286" y="244"/>
                </a:lnTo>
                <a:lnTo>
                  <a:pt x="290" y="250"/>
                </a:lnTo>
                <a:lnTo>
                  <a:pt x="294" y="256"/>
                </a:lnTo>
                <a:lnTo>
                  <a:pt x="296" y="264"/>
                </a:lnTo>
                <a:lnTo>
                  <a:pt x="298" y="272"/>
                </a:lnTo>
                <a:lnTo>
                  <a:pt x="298" y="272"/>
                </a:lnTo>
                <a:lnTo>
                  <a:pt x="296" y="280"/>
                </a:lnTo>
                <a:lnTo>
                  <a:pt x="294" y="288"/>
                </a:lnTo>
                <a:lnTo>
                  <a:pt x="290" y="294"/>
                </a:lnTo>
                <a:lnTo>
                  <a:pt x="286" y="300"/>
                </a:lnTo>
                <a:lnTo>
                  <a:pt x="280" y="304"/>
                </a:lnTo>
                <a:lnTo>
                  <a:pt x="274" y="308"/>
                </a:lnTo>
                <a:lnTo>
                  <a:pt x="266" y="310"/>
                </a:lnTo>
                <a:lnTo>
                  <a:pt x="258" y="312"/>
                </a:lnTo>
                <a:lnTo>
                  <a:pt x="258" y="312"/>
                </a:lnTo>
                <a:lnTo>
                  <a:pt x="250" y="310"/>
                </a:lnTo>
                <a:lnTo>
                  <a:pt x="242" y="308"/>
                </a:lnTo>
                <a:lnTo>
                  <a:pt x="236" y="304"/>
                </a:lnTo>
                <a:lnTo>
                  <a:pt x="230" y="300"/>
                </a:lnTo>
                <a:lnTo>
                  <a:pt x="226" y="294"/>
                </a:lnTo>
                <a:lnTo>
                  <a:pt x="222" y="288"/>
                </a:lnTo>
                <a:lnTo>
                  <a:pt x="220" y="280"/>
                </a:lnTo>
                <a:lnTo>
                  <a:pt x="218" y="272"/>
                </a:lnTo>
                <a:lnTo>
                  <a:pt x="218" y="272"/>
                </a:lnTo>
                <a:lnTo>
                  <a:pt x="220" y="266"/>
                </a:lnTo>
                <a:lnTo>
                  <a:pt x="136" y="226"/>
                </a:lnTo>
                <a:lnTo>
                  <a:pt x="136" y="226"/>
                </a:lnTo>
                <a:lnTo>
                  <a:pt x="130" y="230"/>
                </a:lnTo>
                <a:lnTo>
                  <a:pt x="124" y="234"/>
                </a:lnTo>
                <a:lnTo>
                  <a:pt x="116" y="236"/>
                </a:lnTo>
                <a:lnTo>
                  <a:pt x="108" y="238"/>
                </a:lnTo>
                <a:lnTo>
                  <a:pt x="108" y="238"/>
                </a:lnTo>
                <a:lnTo>
                  <a:pt x="100" y="236"/>
                </a:lnTo>
                <a:lnTo>
                  <a:pt x="92" y="234"/>
                </a:lnTo>
                <a:lnTo>
                  <a:pt x="86" y="230"/>
                </a:lnTo>
                <a:lnTo>
                  <a:pt x="80" y="226"/>
                </a:lnTo>
                <a:lnTo>
                  <a:pt x="74" y="220"/>
                </a:lnTo>
                <a:lnTo>
                  <a:pt x="72" y="214"/>
                </a:lnTo>
                <a:lnTo>
                  <a:pt x="68" y="206"/>
                </a:lnTo>
                <a:lnTo>
                  <a:pt x="68" y="198"/>
                </a:lnTo>
                <a:lnTo>
                  <a:pt x="68" y="198"/>
                </a:lnTo>
                <a:lnTo>
                  <a:pt x="68" y="190"/>
                </a:lnTo>
                <a:lnTo>
                  <a:pt x="72" y="182"/>
                </a:lnTo>
                <a:lnTo>
                  <a:pt x="74" y="176"/>
                </a:lnTo>
                <a:lnTo>
                  <a:pt x="80" y="170"/>
                </a:lnTo>
                <a:lnTo>
                  <a:pt x="86" y="166"/>
                </a:lnTo>
                <a:lnTo>
                  <a:pt x="92" y="162"/>
                </a:lnTo>
                <a:lnTo>
                  <a:pt x="100" y="160"/>
                </a:lnTo>
                <a:lnTo>
                  <a:pt x="108" y="158"/>
                </a:lnTo>
                <a:lnTo>
                  <a:pt x="108" y="158"/>
                </a:lnTo>
                <a:lnTo>
                  <a:pt x="116" y="160"/>
                </a:lnTo>
                <a:lnTo>
                  <a:pt x="124" y="162"/>
                </a:lnTo>
                <a:lnTo>
                  <a:pt x="130" y="166"/>
                </a:lnTo>
                <a:lnTo>
                  <a:pt x="136" y="172"/>
                </a:lnTo>
                <a:lnTo>
                  <a:pt x="220" y="130"/>
                </a:lnTo>
                <a:lnTo>
                  <a:pt x="220" y="130"/>
                </a:lnTo>
                <a:lnTo>
                  <a:pt x="218" y="124"/>
                </a:lnTo>
                <a:lnTo>
                  <a:pt x="218" y="124"/>
                </a:lnTo>
                <a:lnTo>
                  <a:pt x="220" y="116"/>
                </a:lnTo>
                <a:lnTo>
                  <a:pt x="222" y="110"/>
                </a:lnTo>
                <a:lnTo>
                  <a:pt x="226" y="102"/>
                </a:lnTo>
                <a:lnTo>
                  <a:pt x="230" y="98"/>
                </a:lnTo>
                <a:lnTo>
                  <a:pt x="236" y="92"/>
                </a:lnTo>
                <a:lnTo>
                  <a:pt x="242" y="88"/>
                </a:lnTo>
                <a:lnTo>
                  <a:pt x="250" y="86"/>
                </a:lnTo>
                <a:lnTo>
                  <a:pt x="258" y="86"/>
                </a:lnTo>
                <a:lnTo>
                  <a:pt x="258" y="86"/>
                </a:lnTo>
                <a:lnTo>
                  <a:pt x="266" y="86"/>
                </a:lnTo>
                <a:lnTo>
                  <a:pt x="274" y="88"/>
                </a:lnTo>
                <a:lnTo>
                  <a:pt x="280" y="92"/>
                </a:lnTo>
                <a:lnTo>
                  <a:pt x="286" y="98"/>
                </a:lnTo>
                <a:lnTo>
                  <a:pt x="290" y="102"/>
                </a:lnTo>
                <a:lnTo>
                  <a:pt x="294" y="110"/>
                </a:lnTo>
                <a:lnTo>
                  <a:pt x="296" y="116"/>
                </a:lnTo>
                <a:lnTo>
                  <a:pt x="298" y="124"/>
                </a:lnTo>
                <a:lnTo>
                  <a:pt x="298" y="124"/>
                </a:lnTo>
                <a:lnTo>
                  <a:pt x="296" y="132"/>
                </a:lnTo>
                <a:lnTo>
                  <a:pt x="294" y="140"/>
                </a:lnTo>
                <a:lnTo>
                  <a:pt x="290" y="146"/>
                </a:lnTo>
                <a:lnTo>
                  <a:pt x="286" y="152"/>
                </a:lnTo>
                <a:lnTo>
                  <a:pt x="280" y="158"/>
                </a:lnTo>
                <a:lnTo>
                  <a:pt x="274" y="162"/>
                </a:lnTo>
                <a:lnTo>
                  <a:pt x="266" y="164"/>
                </a:lnTo>
                <a:lnTo>
                  <a:pt x="258" y="164"/>
                </a:lnTo>
                <a:lnTo>
                  <a:pt x="258" y="164"/>
                </a:lnTo>
                <a:lnTo>
                  <a:pt x="250" y="164"/>
                </a:lnTo>
                <a:lnTo>
                  <a:pt x="242" y="160"/>
                </a:lnTo>
                <a:lnTo>
                  <a:pt x="236" y="156"/>
                </a:lnTo>
                <a:lnTo>
                  <a:pt x="230" y="152"/>
                </a:lnTo>
                <a:lnTo>
                  <a:pt x="146" y="192"/>
                </a:lnTo>
                <a:lnTo>
                  <a:pt x="146" y="192"/>
                </a:lnTo>
                <a:lnTo>
                  <a:pt x="146" y="198"/>
                </a:lnTo>
                <a:lnTo>
                  <a:pt x="146" y="198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" name="Freeform 23"/>
          <p:cNvSpPr>
            <a:spLocks noEditPoints="1"/>
          </p:cNvSpPr>
          <p:nvPr userDrawn="1"/>
        </p:nvSpPr>
        <p:spPr bwMode="auto">
          <a:xfrm>
            <a:off x="9440327" y="1311684"/>
            <a:ext cx="555629" cy="739935"/>
          </a:xfrm>
          <a:custGeom>
            <a:avLst/>
            <a:gdLst/>
            <a:ahLst/>
            <a:cxnLst>
              <a:cxn ang="0">
                <a:pos x="342" y="218"/>
              </a:cxn>
              <a:cxn ang="0">
                <a:pos x="320" y="280"/>
              </a:cxn>
              <a:cxn ang="0">
                <a:pos x="284" y="358"/>
              </a:cxn>
              <a:cxn ang="0">
                <a:pos x="274" y="410"/>
              </a:cxn>
              <a:cxn ang="0">
                <a:pos x="136" y="396"/>
              </a:cxn>
              <a:cxn ang="0">
                <a:pos x="116" y="332"/>
              </a:cxn>
              <a:cxn ang="0">
                <a:pos x="80" y="256"/>
              </a:cxn>
              <a:cxn ang="0">
                <a:pos x="70" y="204"/>
              </a:cxn>
              <a:cxn ang="0">
                <a:pos x="72" y="176"/>
              </a:cxn>
              <a:cxn ang="0">
                <a:pos x="86" y="140"/>
              </a:cxn>
              <a:cxn ang="0">
                <a:pos x="110" y="108"/>
              </a:cxn>
              <a:cxn ang="0">
                <a:pos x="140" y="84"/>
              </a:cxn>
              <a:cxn ang="0">
                <a:pos x="178" y="70"/>
              </a:cxn>
              <a:cxn ang="0">
                <a:pos x="206" y="68"/>
              </a:cxn>
              <a:cxn ang="0">
                <a:pos x="246" y="74"/>
              </a:cxn>
              <a:cxn ang="0">
                <a:pos x="282" y="92"/>
              </a:cxn>
              <a:cxn ang="0">
                <a:pos x="312" y="118"/>
              </a:cxn>
              <a:cxn ang="0">
                <a:pos x="332" y="152"/>
              </a:cxn>
              <a:cxn ang="0">
                <a:pos x="342" y="190"/>
              </a:cxn>
              <a:cxn ang="0">
                <a:pos x="258" y="478"/>
              </a:cxn>
              <a:cxn ang="0">
                <a:pos x="148" y="480"/>
              </a:cxn>
              <a:cxn ang="0">
                <a:pos x="138" y="494"/>
              </a:cxn>
              <a:cxn ang="0">
                <a:pos x="142" y="506"/>
              </a:cxn>
              <a:cxn ang="0">
                <a:pos x="158" y="512"/>
              </a:cxn>
              <a:cxn ang="0">
                <a:pos x="176" y="536"/>
              </a:cxn>
              <a:cxn ang="0">
                <a:pos x="198" y="546"/>
              </a:cxn>
              <a:cxn ang="0">
                <a:pos x="214" y="546"/>
              </a:cxn>
              <a:cxn ang="0">
                <a:pos x="236" y="536"/>
              </a:cxn>
              <a:cxn ang="0">
                <a:pos x="258" y="512"/>
              </a:cxn>
              <a:cxn ang="0">
                <a:pos x="270" y="506"/>
              </a:cxn>
              <a:cxn ang="0">
                <a:pos x="274" y="494"/>
              </a:cxn>
              <a:cxn ang="0">
                <a:pos x="264" y="480"/>
              </a:cxn>
              <a:cxn ang="0">
                <a:pos x="258" y="426"/>
              </a:cxn>
              <a:cxn ang="0">
                <a:pos x="148" y="428"/>
              </a:cxn>
              <a:cxn ang="0">
                <a:pos x="138" y="444"/>
              </a:cxn>
              <a:cxn ang="0">
                <a:pos x="142" y="456"/>
              </a:cxn>
              <a:cxn ang="0">
                <a:pos x="258" y="460"/>
              </a:cxn>
              <a:cxn ang="0">
                <a:pos x="270" y="456"/>
              </a:cxn>
              <a:cxn ang="0">
                <a:pos x="274" y="444"/>
              </a:cxn>
              <a:cxn ang="0">
                <a:pos x="264" y="428"/>
              </a:cxn>
              <a:cxn ang="0">
                <a:pos x="20" y="116"/>
              </a:cxn>
              <a:cxn ang="0">
                <a:pos x="58" y="120"/>
              </a:cxn>
              <a:cxn ang="0">
                <a:pos x="20" y="116"/>
              </a:cxn>
              <a:cxn ang="0">
                <a:pos x="188" y="0"/>
              </a:cxn>
              <a:cxn ang="0">
                <a:pos x="206" y="34"/>
              </a:cxn>
              <a:cxn ang="0">
                <a:pos x="224" y="36"/>
              </a:cxn>
              <a:cxn ang="0">
                <a:pos x="88" y="36"/>
              </a:cxn>
              <a:cxn ang="0">
                <a:pos x="120" y="56"/>
              </a:cxn>
              <a:cxn ang="0">
                <a:pos x="392" y="116"/>
              </a:cxn>
              <a:cxn ang="0">
                <a:pos x="344" y="104"/>
              </a:cxn>
              <a:cxn ang="0">
                <a:pos x="392" y="116"/>
              </a:cxn>
              <a:cxn ang="0">
                <a:pos x="276" y="48"/>
              </a:cxn>
              <a:cxn ang="0">
                <a:pos x="306" y="66"/>
              </a:cxn>
              <a:cxn ang="0">
                <a:pos x="36" y="204"/>
              </a:cxn>
              <a:cxn ang="0">
                <a:pos x="0" y="222"/>
              </a:cxn>
              <a:cxn ang="0">
                <a:pos x="36" y="204"/>
              </a:cxn>
              <a:cxn ang="0">
                <a:pos x="376" y="188"/>
              </a:cxn>
              <a:cxn ang="0">
                <a:pos x="374" y="222"/>
              </a:cxn>
              <a:cxn ang="0">
                <a:pos x="376" y="188"/>
              </a:cxn>
              <a:cxn ang="0">
                <a:pos x="392" y="292"/>
              </a:cxn>
              <a:cxn ang="0">
                <a:pos x="346" y="306"/>
              </a:cxn>
              <a:cxn ang="0">
                <a:pos x="36" y="322"/>
              </a:cxn>
              <a:cxn ang="0">
                <a:pos x="50" y="274"/>
              </a:cxn>
            </a:cxnLst>
            <a:rect l="0" t="0" r="r" b="b"/>
            <a:pathLst>
              <a:path w="410" h="546">
                <a:moveTo>
                  <a:pt x="342" y="204"/>
                </a:moveTo>
                <a:lnTo>
                  <a:pt x="342" y="204"/>
                </a:lnTo>
                <a:lnTo>
                  <a:pt x="342" y="218"/>
                </a:lnTo>
                <a:lnTo>
                  <a:pt x="340" y="230"/>
                </a:lnTo>
                <a:lnTo>
                  <a:pt x="332" y="256"/>
                </a:lnTo>
                <a:lnTo>
                  <a:pt x="320" y="280"/>
                </a:lnTo>
                <a:lnTo>
                  <a:pt x="308" y="306"/>
                </a:lnTo>
                <a:lnTo>
                  <a:pt x="296" y="332"/>
                </a:lnTo>
                <a:lnTo>
                  <a:pt x="284" y="358"/>
                </a:lnTo>
                <a:lnTo>
                  <a:pt x="278" y="384"/>
                </a:lnTo>
                <a:lnTo>
                  <a:pt x="276" y="396"/>
                </a:lnTo>
                <a:lnTo>
                  <a:pt x="274" y="410"/>
                </a:lnTo>
                <a:lnTo>
                  <a:pt x="138" y="410"/>
                </a:lnTo>
                <a:lnTo>
                  <a:pt x="138" y="410"/>
                </a:lnTo>
                <a:lnTo>
                  <a:pt x="136" y="396"/>
                </a:lnTo>
                <a:lnTo>
                  <a:pt x="134" y="384"/>
                </a:lnTo>
                <a:lnTo>
                  <a:pt x="126" y="358"/>
                </a:lnTo>
                <a:lnTo>
                  <a:pt x="116" y="332"/>
                </a:lnTo>
                <a:lnTo>
                  <a:pt x="104" y="308"/>
                </a:lnTo>
                <a:lnTo>
                  <a:pt x="90" y="282"/>
                </a:lnTo>
                <a:lnTo>
                  <a:pt x="80" y="256"/>
                </a:lnTo>
                <a:lnTo>
                  <a:pt x="72" y="230"/>
                </a:lnTo>
                <a:lnTo>
                  <a:pt x="70" y="218"/>
                </a:lnTo>
                <a:lnTo>
                  <a:pt x="70" y="204"/>
                </a:lnTo>
                <a:lnTo>
                  <a:pt x="70" y="204"/>
                </a:lnTo>
                <a:lnTo>
                  <a:pt x="70" y="190"/>
                </a:lnTo>
                <a:lnTo>
                  <a:pt x="72" y="176"/>
                </a:lnTo>
                <a:lnTo>
                  <a:pt x="76" y="164"/>
                </a:lnTo>
                <a:lnTo>
                  <a:pt x="80" y="152"/>
                </a:lnTo>
                <a:lnTo>
                  <a:pt x="86" y="140"/>
                </a:lnTo>
                <a:lnTo>
                  <a:pt x="92" y="128"/>
                </a:lnTo>
                <a:lnTo>
                  <a:pt x="100" y="118"/>
                </a:lnTo>
                <a:lnTo>
                  <a:pt x="110" y="108"/>
                </a:lnTo>
                <a:lnTo>
                  <a:pt x="120" y="98"/>
                </a:lnTo>
                <a:lnTo>
                  <a:pt x="130" y="92"/>
                </a:lnTo>
                <a:lnTo>
                  <a:pt x="140" y="84"/>
                </a:lnTo>
                <a:lnTo>
                  <a:pt x="152" y="78"/>
                </a:lnTo>
                <a:lnTo>
                  <a:pt x="166" y="74"/>
                </a:lnTo>
                <a:lnTo>
                  <a:pt x="178" y="70"/>
                </a:lnTo>
                <a:lnTo>
                  <a:pt x="192" y="68"/>
                </a:lnTo>
                <a:lnTo>
                  <a:pt x="206" y="68"/>
                </a:lnTo>
                <a:lnTo>
                  <a:pt x="206" y="68"/>
                </a:lnTo>
                <a:lnTo>
                  <a:pt x="220" y="68"/>
                </a:lnTo>
                <a:lnTo>
                  <a:pt x="234" y="70"/>
                </a:lnTo>
                <a:lnTo>
                  <a:pt x="246" y="74"/>
                </a:lnTo>
                <a:lnTo>
                  <a:pt x="260" y="78"/>
                </a:lnTo>
                <a:lnTo>
                  <a:pt x="272" y="84"/>
                </a:lnTo>
                <a:lnTo>
                  <a:pt x="282" y="92"/>
                </a:lnTo>
                <a:lnTo>
                  <a:pt x="292" y="98"/>
                </a:lnTo>
                <a:lnTo>
                  <a:pt x="302" y="108"/>
                </a:lnTo>
                <a:lnTo>
                  <a:pt x="312" y="118"/>
                </a:lnTo>
                <a:lnTo>
                  <a:pt x="320" y="128"/>
                </a:lnTo>
                <a:lnTo>
                  <a:pt x="326" y="140"/>
                </a:lnTo>
                <a:lnTo>
                  <a:pt x="332" y="152"/>
                </a:lnTo>
                <a:lnTo>
                  <a:pt x="336" y="164"/>
                </a:lnTo>
                <a:lnTo>
                  <a:pt x="340" y="176"/>
                </a:lnTo>
                <a:lnTo>
                  <a:pt x="342" y="190"/>
                </a:lnTo>
                <a:lnTo>
                  <a:pt x="342" y="204"/>
                </a:lnTo>
                <a:lnTo>
                  <a:pt x="342" y="204"/>
                </a:lnTo>
                <a:close/>
                <a:moveTo>
                  <a:pt x="258" y="478"/>
                </a:moveTo>
                <a:lnTo>
                  <a:pt x="154" y="478"/>
                </a:lnTo>
                <a:lnTo>
                  <a:pt x="154" y="478"/>
                </a:lnTo>
                <a:lnTo>
                  <a:pt x="148" y="480"/>
                </a:lnTo>
                <a:lnTo>
                  <a:pt x="142" y="482"/>
                </a:lnTo>
                <a:lnTo>
                  <a:pt x="138" y="488"/>
                </a:lnTo>
                <a:lnTo>
                  <a:pt x="138" y="494"/>
                </a:lnTo>
                <a:lnTo>
                  <a:pt x="138" y="494"/>
                </a:lnTo>
                <a:lnTo>
                  <a:pt x="138" y="502"/>
                </a:lnTo>
                <a:lnTo>
                  <a:pt x="142" y="506"/>
                </a:lnTo>
                <a:lnTo>
                  <a:pt x="148" y="510"/>
                </a:lnTo>
                <a:lnTo>
                  <a:pt x="154" y="512"/>
                </a:lnTo>
                <a:lnTo>
                  <a:pt x="158" y="512"/>
                </a:lnTo>
                <a:lnTo>
                  <a:pt x="158" y="512"/>
                </a:lnTo>
                <a:lnTo>
                  <a:pt x="166" y="526"/>
                </a:lnTo>
                <a:lnTo>
                  <a:pt x="176" y="536"/>
                </a:lnTo>
                <a:lnTo>
                  <a:pt x="182" y="540"/>
                </a:lnTo>
                <a:lnTo>
                  <a:pt x="190" y="544"/>
                </a:lnTo>
                <a:lnTo>
                  <a:pt x="198" y="546"/>
                </a:lnTo>
                <a:lnTo>
                  <a:pt x="206" y="546"/>
                </a:lnTo>
                <a:lnTo>
                  <a:pt x="206" y="546"/>
                </a:lnTo>
                <a:lnTo>
                  <a:pt x="214" y="546"/>
                </a:lnTo>
                <a:lnTo>
                  <a:pt x="222" y="544"/>
                </a:lnTo>
                <a:lnTo>
                  <a:pt x="230" y="540"/>
                </a:lnTo>
                <a:lnTo>
                  <a:pt x="236" y="536"/>
                </a:lnTo>
                <a:lnTo>
                  <a:pt x="246" y="526"/>
                </a:lnTo>
                <a:lnTo>
                  <a:pt x="254" y="512"/>
                </a:lnTo>
                <a:lnTo>
                  <a:pt x="258" y="512"/>
                </a:lnTo>
                <a:lnTo>
                  <a:pt x="258" y="512"/>
                </a:lnTo>
                <a:lnTo>
                  <a:pt x="264" y="510"/>
                </a:lnTo>
                <a:lnTo>
                  <a:pt x="270" y="506"/>
                </a:lnTo>
                <a:lnTo>
                  <a:pt x="272" y="502"/>
                </a:lnTo>
                <a:lnTo>
                  <a:pt x="274" y="494"/>
                </a:lnTo>
                <a:lnTo>
                  <a:pt x="274" y="494"/>
                </a:lnTo>
                <a:lnTo>
                  <a:pt x="272" y="488"/>
                </a:lnTo>
                <a:lnTo>
                  <a:pt x="270" y="482"/>
                </a:lnTo>
                <a:lnTo>
                  <a:pt x="264" y="480"/>
                </a:lnTo>
                <a:lnTo>
                  <a:pt x="258" y="478"/>
                </a:lnTo>
                <a:lnTo>
                  <a:pt x="258" y="478"/>
                </a:lnTo>
                <a:close/>
                <a:moveTo>
                  <a:pt x="258" y="426"/>
                </a:moveTo>
                <a:lnTo>
                  <a:pt x="154" y="426"/>
                </a:lnTo>
                <a:lnTo>
                  <a:pt x="154" y="426"/>
                </a:lnTo>
                <a:lnTo>
                  <a:pt x="148" y="428"/>
                </a:lnTo>
                <a:lnTo>
                  <a:pt x="142" y="432"/>
                </a:lnTo>
                <a:lnTo>
                  <a:pt x="138" y="436"/>
                </a:lnTo>
                <a:lnTo>
                  <a:pt x="138" y="444"/>
                </a:lnTo>
                <a:lnTo>
                  <a:pt x="138" y="444"/>
                </a:lnTo>
                <a:lnTo>
                  <a:pt x="138" y="450"/>
                </a:lnTo>
                <a:lnTo>
                  <a:pt x="142" y="456"/>
                </a:lnTo>
                <a:lnTo>
                  <a:pt x="148" y="460"/>
                </a:lnTo>
                <a:lnTo>
                  <a:pt x="154" y="460"/>
                </a:lnTo>
                <a:lnTo>
                  <a:pt x="258" y="460"/>
                </a:lnTo>
                <a:lnTo>
                  <a:pt x="258" y="460"/>
                </a:lnTo>
                <a:lnTo>
                  <a:pt x="264" y="460"/>
                </a:lnTo>
                <a:lnTo>
                  <a:pt x="270" y="456"/>
                </a:lnTo>
                <a:lnTo>
                  <a:pt x="272" y="450"/>
                </a:lnTo>
                <a:lnTo>
                  <a:pt x="274" y="444"/>
                </a:lnTo>
                <a:lnTo>
                  <a:pt x="274" y="444"/>
                </a:lnTo>
                <a:lnTo>
                  <a:pt x="272" y="436"/>
                </a:lnTo>
                <a:lnTo>
                  <a:pt x="270" y="432"/>
                </a:lnTo>
                <a:lnTo>
                  <a:pt x="264" y="428"/>
                </a:lnTo>
                <a:lnTo>
                  <a:pt x="258" y="426"/>
                </a:lnTo>
                <a:lnTo>
                  <a:pt x="258" y="426"/>
                </a:lnTo>
                <a:close/>
                <a:moveTo>
                  <a:pt x="20" y="116"/>
                </a:moveTo>
                <a:lnTo>
                  <a:pt x="50" y="134"/>
                </a:lnTo>
                <a:lnTo>
                  <a:pt x="50" y="134"/>
                </a:lnTo>
                <a:lnTo>
                  <a:pt x="58" y="120"/>
                </a:lnTo>
                <a:lnTo>
                  <a:pt x="68" y="104"/>
                </a:lnTo>
                <a:lnTo>
                  <a:pt x="36" y="88"/>
                </a:lnTo>
                <a:lnTo>
                  <a:pt x="20" y="116"/>
                </a:lnTo>
                <a:close/>
                <a:moveTo>
                  <a:pt x="224" y="36"/>
                </a:moveTo>
                <a:lnTo>
                  <a:pt x="224" y="0"/>
                </a:lnTo>
                <a:lnTo>
                  <a:pt x="188" y="0"/>
                </a:lnTo>
                <a:lnTo>
                  <a:pt x="188" y="36"/>
                </a:lnTo>
                <a:lnTo>
                  <a:pt x="188" y="36"/>
                </a:lnTo>
                <a:lnTo>
                  <a:pt x="206" y="34"/>
                </a:lnTo>
                <a:lnTo>
                  <a:pt x="206" y="34"/>
                </a:lnTo>
                <a:lnTo>
                  <a:pt x="224" y="36"/>
                </a:lnTo>
                <a:lnTo>
                  <a:pt x="224" y="36"/>
                </a:lnTo>
                <a:close/>
                <a:moveTo>
                  <a:pt x="136" y="48"/>
                </a:moveTo>
                <a:lnTo>
                  <a:pt x="118" y="18"/>
                </a:lnTo>
                <a:lnTo>
                  <a:pt x="88" y="36"/>
                </a:lnTo>
                <a:lnTo>
                  <a:pt x="106" y="66"/>
                </a:lnTo>
                <a:lnTo>
                  <a:pt x="106" y="66"/>
                </a:lnTo>
                <a:lnTo>
                  <a:pt x="120" y="56"/>
                </a:lnTo>
                <a:lnTo>
                  <a:pt x="136" y="48"/>
                </a:lnTo>
                <a:lnTo>
                  <a:pt x="136" y="48"/>
                </a:lnTo>
                <a:close/>
                <a:moveTo>
                  <a:pt x="392" y="116"/>
                </a:moveTo>
                <a:lnTo>
                  <a:pt x="374" y="88"/>
                </a:lnTo>
                <a:lnTo>
                  <a:pt x="344" y="104"/>
                </a:lnTo>
                <a:lnTo>
                  <a:pt x="344" y="104"/>
                </a:lnTo>
                <a:lnTo>
                  <a:pt x="354" y="120"/>
                </a:lnTo>
                <a:lnTo>
                  <a:pt x="362" y="134"/>
                </a:lnTo>
                <a:lnTo>
                  <a:pt x="392" y="116"/>
                </a:lnTo>
                <a:close/>
                <a:moveTo>
                  <a:pt x="324" y="36"/>
                </a:moveTo>
                <a:lnTo>
                  <a:pt x="294" y="18"/>
                </a:lnTo>
                <a:lnTo>
                  <a:pt x="276" y="48"/>
                </a:lnTo>
                <a:lnTo>
                  <a:pt x="276" y="48"/>
                </a:lnTo>
                <a:lnTo>
                  <a:pt x="292" y="56"/>
                </a:lnTo>
                <a:lnTo>
                  <a:pt x="306" y="66"/>
                </a:lnTo>
                <a:lnTo>
                  <a:pt x="324" y="36"/>
                </a:lnTo>
                <a:close/>
                <a:moveTo>
                  <a:pt x="36" y="204"/>
                </a:moveTo>
                <a:lnTo>
                  <a:pt x="36" y="204"/>
                </a:lnTo>
                <a:lnTo>
                  <a:pt x="36" y="188"/>
                </a:lnTo>
                <a:lnTo>
                  <a:pt x="0" y="188"/>
                </a:lnTo>
                <a:lnTo>
                  <a:pt x="0" y="222"/>
                </a:lnTo>
                <a:lnTo>
                  <a:pt x="36" y="222"/>
                </a:lnTo>
                <a:lnTo>
                  <a:pt x="36" y="222"/>
                </a:lnTo>
                <a:lnTo>
                  <a:pt x="36" y="204"/>
                </a:lnTo>
                <a:lnTo>
                  <a:pt x="36" y="204"/>
                </a:lnTo>
                <a:close/>
                <a:moveTo>
                  <a:pt x="376" y="188"/>
                </a:moveTo>
                <a:lnTo>
                  <a:pt x="376" y="188"/>
                </a:lnTo>
                <a:lnTo>
                  <a:pt x="376" y="204"/>
                </a:lnTo>
                <a:lnTo>
                  <a:pt x="376" y="204"/>
                </a:lnTo>
                <a:lnTo>
                  <a:pt x="374" y="222"/>
                </a:lnTo>
                <a:lnTo>
                  <a:pt x="410" y="222"/>
                </a:lnTo>
                <a:lnTo>
                  <a:pt x="410" y="188"/>
                </a:lnTo>
                <a:lnTo>
                  <a:pt x="376" y="188"/>
                </a:lnTo>
                <a:close/>
                <a:moveTo>
                  <a:pt x="346" y="306"/>
                </a:moveTo>
                <a:lnTo>
                  <a:pt x="374" y="322"/>
                </a:lnTo>
                <a:lnTo>
                  <a:pt x="392" y="292"/>
                </a:lnTo>
                <a:lnTo>
                  <a:pt x="360" y="274"/>
                </a:lnTo>
                <a:lnTo>
                  <a:pt x="360" y="274"/>
                </a:lnTo>
                <a:lnTo>
                  <a:pt x="346" y="306"/>
                </a:lnTo>
                <a:lnTo>
                  <a:pt x="346" y="306"/>
                </a:lnTo>
                <a:close/>
                <a:moveTo>
                  <a:pt x="20" y="292"/>
                </a:moveTo>
                <a:lnTo>
                  <a:pt x="36" y="322"/>
                </a:lnTo>
                <a:lnTo>
                  <a:pt x="64" y="306"/>
                </a:lnTo>
                <a:lnTo>
                  <a:pt x="64" y="306"/>
                </a:lnTo>
                <a:lnTo>
                  <a:pt x="50" y="274"/>
                </a:lnTo>
                <a:lnTo>
                  <a:pt x="20" y="292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u="sng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1871734" y="1286175"/>
            <a:ext cx="3262244" cy="100965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just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单击以添加文本</a:t>
            </a:r>
          </a:p>
        </p:txBody>
      </p:sp>
      <p:sp>
        <p:nvSpPr>
          <p:cNvPr id="30" name="文本占位符 2"/>
          <p:cNvSpPr>
            <a:spLocks noGrp="1"/>
          </p:cNvSpPr>
          <p:nvPr>
            <p:ph type="body" sz="quarter" idx="11" hasCustomPrompt="1"/>
          </p:nvPr>
        </p:nvSpPr>
        <p:spPr>
          <a:xfrm>
            <a:off x="5728933" y="4689093"/>
            <a:ext cx="2847254" cy="100965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just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单击以添加文本</a:t>
            </a:r>
          </a:p>
        </p:txBody>
      </p:sp>
      <p:sp>
        <p:nvSpPr>
          <p:cNvPr id="31" name="文本占位符 2"/>
          <p:cNvSpPr>
            <a:spLocks noGrp="1"/>
          </p:cNvSpPr>
          <p:nvPr>
            <p:ph type="body" sz="quarter" idx="12" hasCustomPrompt="1"/>
          </p:nvPr>
        </p:nvSpPr>
        <p:spPr>
          <a:xfrm>
            <a:off x="7407972" y="1286175"/>
            <a:ext cx="1208244" cy="100965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just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单击以添加文本</a:t>
            </a:r>
          </a:p>
        </p:txBody>
      </p:sp>
      <p:sp>
        <p:nvSpPr>
          <p:cNvPr id="32" name="文本占位符 2"/>
          <p:cNvSpPr>
            <a:spLocks noGrp="1"/>
          </p:cNvSpPr>
          <p:nvPr>
            <p:ph type="body" sz="quarter" idx="13" hasCustomPrompt="1"/>
          </p:nvPr>
        </p:nvSpPr>
        <p:spPr>
          <a:xfrm>
            <a:off x="9127039" y="4689093"/>
            <a:ext cx="1208244" cy="100965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just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单击以添加文本</a:t>
            </a:r>
          </a:p>
        </p:txBody>
      </p:sp>
      <p:sp>
        <p:nvSpPr>
          <p:cNvPr id="36" name="图片占位符 35"/>
          <p:cNvSpPr>
            <a:spLocks noGrp="1"/>
          </p:cNvSpPr>
          <p:nvPr>
            <p:ph type="pic" sz="quarter" idx="15" hasCustomPrompt="1"/>
          </p:nvPr>
        </p:nvSpPr>
        <p:spPr>
          <a:xfrm>
            <a:off x="7239643" y="2724034"/>
            <a:ext cx="3265200" cy="15430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7A0C6E"/>
                </a:solidFill>
              </a:defRPr>
            </a:lvl1pPr>
          </a:lstStyle>
          <a:p>
            <a:r>
              <a:rPr lang="zh-CN" altLang="en-US" dirty="0"/>
              <a:t>点击添加图片</a:t>
            </a:r>
          </a:p>
        </p:txBody>
      </p:sp>
      <p:sp>
        <p:nvSpPr>
          <p:cNvPr id="38" name="文本占位符 37"/>
          <p:cNvSpPr>
            <a:spLocks noGrp="1"/>
          </p:cNvSpPr>
          <p:nvPr>
            <p:ph type="body" sz="quarter" idx="16" hasCustomPrompt="1"/>
          </p:nvPr>
        </p:nvSpPr>
        <p:spPr>
          <a:xfrm>
            <a:off x="5946129" y="2060620"/>
            <a:ext cx="709200" cy="3996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文本</a:t>
            </a:r>
          </a:p>
        </p:txBody>
      </p:sp>
      <p:sp>
        <p:nvSpPr>
          <p:cNvPr id="39" name="文本占位符 37"/>
          <p:cNvSpPr>
            <a:spLocks noGrp="1"/>
          </p:cNvSpPr>
          <p:nvPr>
            <p:ph type="body" sz="quarter" idx="17" hasCustomPrompt="1"/>
          </p:nvPr>
        </p:nvSpPr>
        <p:spPr>
          <a:xfrm>
            <a:off x="9363542" y="2060620"/>
            <a:ext cx="709200" cy="3996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文本</a:t>
            </a:r>
          </a:p>
        </p:txBody>
      </p:sp>
      <p:sp>
        <p:nvSpPr>
          <p:cNvPr id="40" name="文本占位符 2"/>
          <p:cNvSpPr>
            <a:spLocks noGrp="1"/>
          </p:cNvSpPr>
          <p:nvPr>
            <p:ph type="body" sz="quarter" idx="18" hasCustomPrompt="1"/>
          </p:nvPr>
        </p:nvSpPr>
        <p:spPr>
          <a:xfrm>
            <a:off x="1871734" y="4689093"/>
            <a:ext cx="3262244" cy="100965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just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单击以添加文本</a:t>
            </a: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7600" y="2920132"/>
            <a:ext cx="1150854" cy="1150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226290"/>
      </p:ext>
    </p:extLst>
  </p:cSld>
  <p:clrMapOvr>
    <a:masterClrMapping/>
  </p:clrMapOvr>
  <p:transition spd="slow">
    <p:push dir="u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底板A">
    <p:bg>
      <p:bgPr>
        <a:solidFill>
          <a:srgbClr val="7A0C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等腰三角形 6"/>
          <p:cNvSpPr/>
          <p:nvPr userDrawn="1"/>
        </p:nvSpPr>
        <p:spPr>
          <a:xfrm>
            <a:off x="0" y="0"/>
            <a:ext cx="12192000" cy="6858000"/>
          </a:xfrm>
          <a:prstGeom prst="triangle">
            <a:avLst>
              <a:gd name="adj" fmla="val 0"/>
            </a:avLst>
          </a:prstGeom>
          <a:solidFill>
            <a:srgbClr val="700C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平行四边形 7"/>
          <p:cNvSpPr/>
          <p:nvPr userDrawn="1"/>
        </p:nvSpPr>
        <p:spPr>
          <a:xfrm rot="20778963">
            <a:off x="-637186" y="1539321"/>
            <a:ext cx="13467746" cy="3782643"/>
          </a:xfrm>
          <a:custGeom>
            <a:avLst/>
            <a:gdLst>
              <a:gd name="connsiteX0" fmla="*/ 0 w 13477001"/>
              <a:gd name="connsiteY0" fmla="*/ 3777009 h 3777009"/>
              <a:gd name="connsiteX1" fmla="*/ 944252 w 13477001"/>
              <a:gd name="connsiteY1" fmla="*/ 0 h 3777009"/>
              <a:gd name="connsiteX2" fmla="*/ 13477001 w 13477001"/>
              <a:gd name="connsiteY2" fmla="*/ 0 h 3777009"/>
              <a:gd name="connsiteX3" fmla="*/ 12532749 w 13477001"/>
              <a:gd name="connsiteY3" fmla="*/ 3777009 h 3777009"/>
              <a:gd name="connsiteX4" fmla="*/ 0 w 13477001"/>
              <a:gd name="connsiteY4" fmla="*/ 3777009 h 3777009"/>
              <a:gd name="connsiteX0" fmla="*/ 0 w 13477001"/>
              <a:gd name="connsiteY0" fmla="*/ 3777009 h 3777009"/>
              <a:gd name="connsiteX1" fmla="*/ 944252 w 13477001"/>
              <a:gd name="connsiteY1" fmla="*/ 0 h 3777009"/>
              <a:gd name="connsiteX2" fmla="*/ 13477001 w 13477001"/>
              <a:gd name="connsiteY2" fmla="*/ 0 h 3777009"/>
              <a:gd name="connsiteX3" fmla="*/ 12553511 w 13477001"/>
              <a:gd name="connsiteY3" fmla="*/ 3772261 h 3777009"/>
              <a:gd name="connsiteX4" fmla="*/ 0 w 13477001"/>
              <a:gd name="connsiteY4" fmla="*/ 3777009 h 3777009"/>
              <a:gd name="connsiteX0" fmla="*/ 0 w 13477001"/>
              <a:gd name="connsiteY0" fmla="*/ 3777009 h 3782643"/>
              <a:gd name="connsiteX1" fmla="*/ 944252 w 13477001"/>
              <a:gd name="connsiteY1" fmla="*/ 0 h 3782643"/>
              <a:gd name="connsiteX2" fmla="*/ 13477001 w 13477001"/>
              <a:gd name="connsiteY2" fmla="*/ 0 h 3782643"/>
              <a:gd name="connsiteX3" fmla="*/ 12555885 w 13477001"/>
              <a:gd name="connsiteY3" fmla="*/ 3782643 h 3782643"/>
              <a:gd name="connsiteX4" fmla="*/ 0 w 13477001"/>
              <a:gd name="connsiteY4" fmla="*/ 3777009 h 3782643"/>
              <a:gd name="connsiteX0" fmla="*/ 0 w 13485009"/>
              <a:gd name="connsiteY0" fmla="*/ 3789765 h 3789765"/>
              <a:gd name="connsiteX1" fmla="*/ 952260 w 13485009"/>
              <a:gd name="connsiteY1" fmla="*/ 0 h 3789765"/>
              <a:gd name="connsiteX2" fmla="*/ 13485009 w 13485009"/>
              <a:gd name="connsiteY2" fmla="*/ 0 h 3789765"/>
              <a:gd name="connsiteX3" fmla="*/ 12563893 w 13485009"/>
              <a:gd name="connsiteY3" fmla="*/ 3782643 h 3789765"/>
              <a:gd name="connsiteX4" fmla="*/ 0 w 13485009"/>
              <a:gd name="connsiteY4" fmla="*/ 3789765 h 3789765"/>
              <a:gd name="connsiteX0" fmla="*/ 0 w 13468873"/>
              <a:gd name="connsiteY0" fmla="*/ 3783891 h 3783891"/>
              <a:gd name="connsiteX1" fmla="*/ 936124 w 13468873"/>
              <a:gd name="connsiteY1" fmla="*/ 0 h 3783891"/>
              <a:gd name="connsiteX2" fmla="*/ 13468873 w 13468873"/>
              <a:gd name="connsiteY2" fmla="*/ 0 h 3783891"/>
              <a:gd name="connsiteX3" fmla="*/ 12547757 w 13468873"/>
              <a:gd name="connsiteY3" fmla="*/ 3782643 h 3783891"/>
              <a:gd name="connsiteX4" fmla="*/ 0 w 13468873"/>
              <a:gd name="connsiteY4" fmla="*/ 3783891 h 3783891"/>
              <a:gd name="connsiteX0" fmla="*/ 0 w 13467746"/>
              <a:gd name="connsiteY0" fmla="*/ 3779264 h 3782643"/>
              <a:gd name="connsiteX1" fmla="*/ 934997 w 13467746"/>
              <a:gd name="connsiteY1" fmla="*/ 0 h 3782643"/>
              <a:gd name="connsiteX2" fmla="*/ 13467746 w 13467746"/>
              <a:gd name="connsiteY2" fmla="*/ 0 h 3782643"/>
              <a:gd name="connsiteX3" fmla="*/ 12546630 w 13467746"/>
              <a:gd name="connsiteY3" fmla="*/ 3782643 h 3782643"/>
              <a:gd name="connsiteX4" fmla="*/ 0 w 13467746"/>
              <a:gd name="connsiteY4" fmla="*/ 3779264 h 3782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67746" h="3782643">
                <a:moveTo>
                  <a:pt x="0" y="3779264"/>
                </a:moveTo>
                <a:lnTo>
                  <a:pt x="934997" y="0"/>
                </a:lnTo>
                <a:lnTo>
                  <a:pt x="13467746" y="0"/>
                </a:lnTo>
                <a:lnTo>
                  <a:pt x="12546630" y="3782643"/>
                </a:lnTo>
                <a:lnTo>
                  <a:pt x="0" y="3779264"/>
                </a:lnTo>
                <a:close/>
              </a:path>
            </a:pathLst>
          </a:custGeom>
          <a:solidFill>
            <a:srgbClr val="660A5B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 userDrawn="1"/>
        </p:nvSpPr>
        <p:spPr>
          <a:xfrm rot="11945907">
            <a:off x="1307991" y="-1050566"/>
            <a:ext cx="4925010" cy="8950158"/>
          </a:xfrm>
          <a:custGeom>
            <a:avLst/>
            <a:gdLst>
              <a:gd name="connsiteX0" fmla="*/ 0 w 4950776"/>
              <a:gd name="connsiteY0" fmla="*/ 10172220 h 10172220"/>
              <a:gd name="connsiteX1" fmla="*/ 4950776 w 4950776"/>
              <a:gd name="connsiteY1" fmla="*/ 0 h 10172220"/>
              <a:gd name="connsiteX2" fmla="*/ 4950776 w 4950776"/>
              <a:gd name="connsiteY2" fmla="*/ 10172220 h 10172220"/>
              <a:gd name="connsiteX3" fmla="*/ 0 w 4950776"/>
              <a:gd name="connsiteY3" fmla="*/ 10172220 h 10172220"/>
              <a:gd name="connsiteX0" fmla="*/ 0 w 4950776"/>
              <a:gd name="connsiteY0" fmla="*/ 8249918 h 8249918"/>
              <a:gd name="connsiteX1" fmla="*/ 4129601 w 4950776"/>
              <a:gd name="connsiteY1" fmla="*/ 0 h 8249918"/>
              <a:gd name="connsiteX2" fmla="*/ 4950776 w 4950776"/>
              <a:gd name="connsiteY2" fmla="*/ 8249918 h 8249918"/>
              <a:gd name="connsiteX3" fmla="*/ 0 w 4950776"/>
              <a:gd name="connsiteY3" fmla="*/ 8249918 h 8249918"/>
              <a:gd name="connsiteX0" fmla="*/ 0 w 4950776"/>
              <a:gd name="connsiteY0" fmla="*/ 8933540 h 8933540"/>
              <a:gd name="connsiteX1" fmla="*/ 4895838 w 4950776"/>
              <a:gd name="connsiteY1" fmla="*/ 0 h 8933540"/>
              <a:gd name="connsiteX2" fmla="*/ 4950776 w 4950776"/>
              <a:gd name="connsiteY2" fmla="*/ 8933540 h 8933540"/>
              <a:gd name="connsiteX3" fmla="*/ 0 w 4950776"/>
              <a:gd name="connsiteY3" fmla="*/ 8933540 h 8933540"/>
              <a:gd name="connsiteX0" fmla="*/ 0 w 4950776"/>
              <a:gd name="connsiteY0" fmla="*/ 8927656 h 8927656"/>
              <a:gd name="connsiteX1" fmla="*/ 4907955 w 4950776"/>
              <a:gd name="connsiteY1" fmla="*/ 0 h 8927656"/>
              <a:gd name="connsiteX2" fmla="*/ 4950776 w 4950776"/>
              <a:gd name="connsiteY2" fmla="*/ 8927656 h 8927656"/>
              <a:gd name="connsiteX3" fmla="*/ 0 w 4950776"/>
              <a:gd name="connsiteY3" fmla="*/ 8927656 h 8927656"/>
              <a:gd name="connsiteX0" fmla="*/ 0 w 4932802"/>
              <a:gd name="connsiteY0" fmla="*/ 8927656 h 8927656"/>
              <a:gd name="connsiteX1" fmla="*/ 4907955 w 4932802"/>
              <a:gd name="connsiteY1" fmla="*/ 0 h 8927656"/>
              <a:gd name="connsiteX2" fmla="*/ 4932802 w 4932802"/>
              <a:gd name="connsiteY2" fmla="*/ 7245510 h 8927656"/>
              <a:gd name="connsiteX3" fmla="*/ 0 w 4932802"/>
              <a:gd name="connsiteY3" fmla="*/ 8927656 h 8927656"/>
              <a:gd name="connsiteX0" fmla="*/ 0 w 4925010"/>
              <a:gd name="connsiteY0" fmla="*/ 8950158 h 8950158"/>
              <a:gd name="connsiteX1" fmla="*/ 4900163 w 4925010"/>
              <a:gd name="connsiteY1" fmla="*/ 0 h 8950158"/>
              <a:gd name="connsiteX2" fmla="*/ 4925010 w 4925010"/>
              <a:gd name="connsiteY2" fmla="*/ 7245510 h 8950158"/>
              <a:gd name="connsiteX3" fmla="*/ 0 w 4925010"/>
              <a:gd name="connsiteY3" fmla="*/ 8950158 h 8950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25010" h="8950158">
                <a:moveTo>
                  <a:pt x="0" y="8950158"/>
                </a:moveTo>
                <a:lnTo>
                  <a:pt x="4900163" y="0"/>
                </a:lnTo>
                <a:cubicBezTo>
                  <a:pt x="4908445" y="2415170"/>
                  <a:pt x="4916728" y="4830340"/>
                  <a:pt x="4925010" y="7245510"/>
                </a:cubicBezTo>
                <a:lnTo>
                  <a:pt x="0" y="8950158"/>
                </a:lnTo>
                <a:close/>
              </a:path>
            </a:pathLst>
          </a:custGeom>
          <a:solidFill>
            <a:srgbClr val="A0108F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8946325"/>
      </p:ext>
    </p:extLst>
  </p:cSld>
  <p:clrMapOvr>
    <a:masterClrMapping/>
  </p:clrMapOvr>
  <p:transition spd="slow">
    <p:push dir="u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底板B">
    <p:bg>
      <p:bgPr>
        <a:solidFill>
          <a:srgbClr val="7A0C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等腰三角形 16"/>
          <p:cNvSpPr/>
          <p:nvPr userDrawn="1"/>
        </p:nvSpPr>
        <p:spPr>
          <a:xfrm>
            <a:off x="0" y="0"/>
            <a:ext cx="12192000" cy="6858000"/>
          </a:xfrm>
          <a:prstGeom prst="triangle">
            <a:avLst>
              <a:gd name="adj" fmla="val 0"/>
            </a:avLst>
          </a:prstGeom>
          <a:solidFill>
            <a:srgbClr val="700C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平行四边形 7"/>
          <p:cNvSpPr/>
          <p:nvPr userDrawn="1"/>
        </p:nvSpPr>
        <p:spPr>
          <a:xfrm rot="20778963">
            <a:off x="-637186" y="1539321"/>
            <a:ext cx="13467746" cy="3782643"/>
          </a:xfrm>
          <a:custGeom>
            <a:avLst/>
            <a:gdLst>
              <a:gd name="connsiteX0" fmla="*/ 0 w 13477001"/>
              <a:gd name="connsiteY0" fmla="*/ 3777009 h 3777009"/>
              <a:gd name="connsiteX1" fmla="*/ 944252 w 13477001"/>
              <a:gd name="connsiteY1" fmla="*/ 0 h 3777009"/>
              <a:gd name="connsiteX2" fmla="*/ 13477001 w 13477001"/>
              <a:gd name="connsiteY2" fmla="*/ 0 h 3777009"/>
              <a:gd name="connsiteX3" fmla="*/ 12532749 w 13477001"/>
              <a:gd name="connsiteY3" fmla="*/ 3777009 h 3777009"/>
              <a:gd name="connsiteX4" fmla="*/ 0 w 13477001"/>
              <a:gd name="connsiteY4" fmla="*/ 3777009 h 3777009"/>
              <a:gd name="connsiteX0" fmla="*/ 0 w 13477001"/>
              <a:gd name="connsiteY0" fmla="*/ 3777009 h 3777009"/>
              <a:gd name="connsiteX1" fmla="*/ 944252 w 13477001"/>
              <a:gd name="connsiteY1" fmla="*/ 0 h 3777009"/>
              <a:gd name="connsiteX2" fmla="*/ 13477001 w 13477001"/>
              <a:gd name="connsiteY2" fmla="*/ 0 h 3777009"/>
              <a:gd name="connsiteX3" fmla="*/ 12553511 w 13477001"/>
              <a:gd name="connsiteY3" fmla="*/ 3772261 h 3777009"/>
              <a:gd name="connsiteX4" fmla="*/ 0 w 13477001"/>
              <a:gd name="connsiteY4" fmla="*/ 3777009 h 3777009"/>
              <a:gd name="connsiteX0" fmla="*/ 0 w 13477001"/>
              <a:gd name="connsiteY0" fmla="*/ 3777009 h 3782643"/>
              <a:gd name="connsiteX1" fmla="*/ 944252 w 13477001"/>
              <a:gd name="connsiteY1" fmla="*/ 0 h 3782643"/>
              <a:gd name="connsiteX2" fmla="*/ 13477001 w 13477001"/>
              <a:gd name="connsiteY2" fmla="*/ 0 h 3782643"/>
              <a:gd name="connsiteX3" fmla="*/ 12555885 w 13477001"/>
              <a:gd name="connsiteY3" fmla="*/ 3782643 h 3782643"/>
              <a:gd name="connsiteX4" fmla="*/ 0 w 13477001"/>
              <a:gd name="connsiteY4" fmla="*/ 3777009 h 3782643"/>
              <a:gd name="connsiteX0" fmla="*/ 0 w 13485009"/>
              <a:gd name="connsiteY0" fmla="*/ 3789765 h 3789765"/>
              <a:gd name="connsiteX1" fmla="*/ 952260 w 13485009"/>
              <a:gd name="connsiteY1" fmla="*/ 0 h 3789765"/>
              <a:gd name="connsiteX2" fmla="*/ 13485009 w 13485009"/>
              <a:gd name="connsiteY2" fmla="*/ 0 h 3789765"/>
              <a:gd name="connsiteX3" fmla="*/ 12563893 w 13485009"/>
              <a:gd name="connsiteY3" fmla="*/ 3782643 h 3789765"/>
              <a:gd name="connsiteX4" fmla="*/ 0 w 13485009"/>
              <a:gd name="connsiteY4" fmla="*/ 3789765 h 3789765"/>
              <a:gd name="connsiteX0" fmla="*/ 0 w 13468873"/>
              <a:gd name="connsiteY0" fmla="*/ 3783891 h 3783891"/>
              <a:gd name="connsiteX1" fmla="*/ 936124 w 13468873"/>
              <a:gd name="connsiteY1" fmla="*/ 0 h 3783891"/>
              <a:gd name="connsiteX2" fmla="*/ 13468873 w 13468873"/>
              <a:gd name="connsiteY2" fmla="*/ 0 h 3783891"/>
              <a:gd name="connsiteX3" fmla="*/ 12547757 w 13468873"/>
              <a:gd name="connsiteY3" fmla="*/ 3782643 h 3783891"/>
              <a:gd name="connsiteX4" fmla="*/ 0 w 13468873"/>
              <a:gd name="connsiteY4" fmla="*/ 3783891 h 3783891"/>
              <a:gd name="connsiteX0" fmla="*/ 0 w 13467746"/>
              <a:gd name="connsiteY0" fmla="*/ 3779264 h 3782643"/>
              <a:gd name="connsiteX1" fmla="*/ 934997 w 13467746"/>
              <a:gd name="connsiteY1" fmla="*/ 0 h 3782643"/>
              <a:gd name="connsiteX2" fmla="*/ 13467746 w 13467746"/>
              <a:gd name="connsiteY2" fmla="*/ 0 h 3782643"/>
              <a:gd name="connsiteX3" fmla="*/ 12546630 w 13467746"/>
              <a:gd name="connsiteY3" fmla="*/ 3782643 h 3782643"/>
              <a:gd name="connsiteX4" fmla="*/ 0 w 13467746"/>
              <a:gd name="connsiteY4" fmla="*/ 3779264 h 3782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67746" h="3782643">
                <a:moveTo>
                  <a:pt x="0" y="3779264"/>
                </a:moveTo>
                <a:lnTo>
                  <a:pt x="934997" y="0"/>
                </a:lnTo>
                <a:lnTo>
                  <a:pt x="13467746" y="0"/>
                </a:lnTo>
                <a:lnTo>
                  <a:pt x="12546630" y="3782643"/>
                </a:lnTo>
                <a:lnTo>
                  <a:pt x="0" y="3779264"/>
                </a:lnTo>
                <a:close/>
              </a:path>
            </a:pathLst>
          </a:custGeom>
          <a:solidFill>
            <a:srgbClr val="660A5B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等腰三角形 8"/>
          <p:cNvSpPr/>
          <p:nvPr userDrawn="1"/>
        </p:nvSpPr>
        <p:spPr>
          <a:xfrm rot="11945907">
            <a:off x="1307991" y="-1050566"/>
            <a:ext cx="4925010" cy="8950158"/>
          </a:xfrm>
          <a:custGeom>
            <a:avLst/>
            <a:gdLst>
              <a:gd name="connsiteX0" fmla="*/ 0 w 4950776"/>
              <a:gd name="connsiteY0" fmla="*/ 10172220 h 10172220"/>
              <a:gd name="connsiteX1" fmla="*/ 4950776 w 4950776"/>
              <a:gd name="connsiteY1" fmla="*/ 0 h 10172220"/>
              <a:gd name="connsiteX2" fmla="*/ 4950776 w 4950776"/>
              <a:gd name="connsiteY2" fmla="*/ 10172220 h 10172220"/>
              <a:gd name="connsiteX3" fmla="*/ 0 w 4950776"/>
              <a:gd name="connsiteY3" fmla="*/ 10172220 h 10172220"/>
              <a:gd name="connsiteX0" fmla="*/ 0 w 4950776"/>
              <a:gd name="connsiteY0" fmla="*/ 8249918 h 8249918"/>
              <a:gd name="connsiteX1" fmla="*/ 4129601 w 4950776"/>
              <a:gd name="connsiteY1" fmla="*/ 0 h 8249918"/>
              <a:gd name="connsiteX2" fmla="*/ 4950776 w 4950776"/>
              <a:gd name="connsiteY2" fmla="*/ 8249918 h 8249918"/>
              <a:gd name="connsiteX3" fmla="*/ 0 w 4950776"/>
              <a:gd name="connsiteY3" fmla="*/ 8249918 h 8249918"/>
              <a:gd name="connsiteX0" fmla="*/ 0 w 4950776"/>
              <a:gd name="connsiteY0" fmla="*/ 8933540 h 8933540"/>
              <a:gd name="connsiteX1" fmla="*/ 4895838 w 4950776"/>
              <a:gd name="connsiteY1" fmla="*/ 0 h 8933540"/>
              <a:gd name="connsiteX2" fmla="*/ 4950776 w 4950776"/>
              <a:gd name="connsiteY2" fmla="*/ 8933540 h 8933540"/>
              <a:gd name="connsiteX3" fmla="*/ 0 w 4950776"/>
              <a:gd name="connsiteY3" fmla="*/ 8933540 h 8933540"/>
              <a:gd name="connsiteX0" fmla="*/ 0 w 4950776"/>
              <a:gd name="connsiteY0" fmla="*/ 8927656 h 8927656"/>
              <a:gd name="connsiteX1" fmla="*/ 4907955 w 4950776"/>
              <a:gd name="connsiteY1" fmla="*/ 0 h 8927656"/>
              <a:gd name="connsiteX2" fmla="*/ 4950776 w 4950776"/>
              <a:gd name="connsiteY2" fmla="*/ 8927656 h 8927656"/>
              <a:gd name="connsiteX3" fmla="*/ 0 w 4950776"/>
              <a:gd name="connsiteY3" fmla="*/ 8927656 h 8927656"/>
              <a:gd name="connsiteX0" fmla="*/ 0 w 4932802"/>
              <a:gd name="connsiteY0" fmla="*/ 8927656 h 8927656"/>
              <a:gd name="connsiteX1" fmla="*/ 4907955 w 4932802"/>
              <a:gd name="connsiteY1" fmla="*/ 0 h 8927656"/>
              <a:gd name="connsiteX2" fmla="*/ 4932802 w 4932802"/>
              <a:gd name="connsiteY2" fmla="*/ 7245510 h 8927656"/>
              <a:gd name="connsiteX3" fmla="*/ 0 w 4932802"/>
              <a:gd name="connsiteY3" fmla="*/ 8927656 h 8927656"/>
              <a:gd name="connsiteX0" fmla="*/ 0 w 4925010"/>
              <a:gd name="connsiteY0" fmla="*/ 8950158 h 8950158"/>
              <a:gd name="connsiteX1" fmla="*/ 4900163 w 4925010"/>
              <a:gd name="connsiteY1" fmla="*/ 0 h 8950158"/>
              <a:gd name="connsiteX2" fmla="*/ 4925010 w 4925010"/>
              <a:gd name="connsiteY2" fmla="*/ 7245510 h 8950158"/>
              <a:gd name="connsiteX3" fmla="*/ 0 w 4925010"/>
              <a:gd name="connsiteY3" fmla="*/ 8950158 h 8950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25010" h="8950158">
                <a:moveTo>
                  <a:pt x="0" y="8950158"/>
                </a:moveTo>
                <a:lnTo>
                  <a:pt x="4900163" y="0"/>
                </a:lnTo>
                <a:cubicBezTo>
                  <a:pt x="4908445" y="2415170"/>
                  <a:pt x="4916728" y="4830340"/>
                  <a:pt x="4925010" y="7245510"/>
                </a:cubicBezTo>
                <a:lnTo>
                  <a:pt x="0" y="8950158"/>
                </a:lnTo>
                <a:close/>
              </a:path>
            </a:pathLst>
          </a:custGeom>
          <a:solidFill>
            <a:srgbClr val="A0108F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流程图: 手动输入 12"/>
          <p:cNvSpPr/>
          <p:nvPr userDrawn="1"/>
        </p:nvSpPr>
        <p:spPr>
          <a:xfrm rot="5400000" flipH="1">
            <a:off x="-361950" y="1047750"/>
            <a:ext cx="6858000" cy="4762500"/>
          </a:xfrm>
          <a:prstGeom prst="flowChartManualInput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流程图: 手动输入 13"/>
          <p:cNvSpPr/>
          <p:nvPr userDrawn="1"/>
        </p:nvSpPr>
        <p:spPr>
          <a:xfrm rot="5400000" flipH="1">
            <a:off x="-1047750" y="1047750"/>
            <a:ext cx="6858000" cy="4762500"/>
          </a:xfrm>
          <a:prstGeom prst="flowChartManualInpu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流程图: 手动输入 14"/>
          <p:cNvSpPr/>
          <p:nvPr userDrawn="1"/>
        </p:nvSpPr>
        <p:spPr>
          <a:xfrm rot="5400000" flipH="1">
            <a:off x="-1333500" y="1047750"/>
            <a:ext cx="6858000" cy="4762500"/>
          </a:xfrm>
          <a:prstGeom prst="flowChartManualInpu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6680109"/>
      </p:ext>
    </p:extLst>
  </p:cSld>
  <p:clrMapOvr>
    <a:masterClrMapping/>
  </p:clrMapOvr>
  <p:transition spd="slow">
    <p:push dir="u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底板C">
    <p:bg>
      <p:bgPr>
        <a:solidFill>
          <a:srgbClr val="7A0C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等腰三角形 9"/>
          <p:cNvSpPr/>
          <p:nvPr userDrawn="1"/>
        </p:nvSpPr>
        <p:spPr>
          <a:xfrm>
            <a:off x="0" y="0"/>
            <a:ext cx="12192000" cy="6858000"/>
          </a:xfrm>
          <a:prstGeom prst="triangle">
            <a:avLst>
              <a:gd name="adj" fmla="val 0"/>
            </a:avLst>
          </a:prstGeom>
          <a:solidFill>
            <a:srgbClr val="700C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平行四边形 7"/>
          <p:cNvSpPr/>
          <p:nvPr userDrawn="1"/>
        </p:nvSpPr>
        <p:spPr>
          <a:xfrm rot="20778963">
            <a:off x="-637186" y="1539321"/>
            <a:ext cx="13467746" cy="3782643"/>
          </a:xfrm>
          <a:custGeom>
            <a:avLst/>
            <a:gdLst>
              <a:gd name="connsiteX0" fmla="*/ 0 w 13477001"/>
              <a:gd name="connsiteY0" fmla="*/ 3777009 h 3777009"/>
              <a:gd name="connsiteX1" fmla="*/ 944252 w 13477001"/>
              <a:gd name="connsiteY1" fmla="*/ 0 h 3777009"/>
              <a:gd name="connsiteX2" fmla="*/ 13477001 w 13477001"/>
              <a:gd name="connsiteY2" fmla="*/ 0 h 3777009"/>
              <a:gd name="connsiteX3" fmla="*/ 12532749 w 13477001"/>
              <a:gd name="connsiteY3" fmla="*/ 3777009 h 3777009"/>
              <a:gd name="connsiteX4" fmla="*/ 0 w 13477001"/>
              <a:gd name="connsiteY4" fmla="*/ 3777009 h 3777009"/>
              <a:gd name="connsiteX0" fmla="*/ 0 w 13477001"/>
              <a:gd name="connsiteY0" fmla="*/ 3777009 h 3777009"/>
              <a:gd name="connsiteX1" fmla="*/ 944252 w 13477001"/>
              <a:gd name="connsiteY1" fmla="*/ 0 h 3777009"/>
              <a:gd name="connsiteX2" fmla="*/ 13477001 w 13477001"/>
              <a:gd name="connsiteY2" fmla="*/ 0 h 3777009"/>
              <a:gd name="connsiteX3" fmla="*/ 12553511 w 13477001"/>
              <a:gd name="connsiteY3" fmla="*/ 3772261 h 3777009"/>
              <a:gd name="connsiteX4" fmla="*/ 0 w 13477001"/>
              <a:gd name="connsiteY4" fmla="*/ 3777009 h 3777009"/>
              <a:gd name="connsiteX0" fmla="*/ 0 w 13477001"/>
              <a:gd name="connsiteY0" fmla="*/ 3777009 h 3782643"/>
              <a:gd name="connsiteX1" fmla="*/ 944252 w 13477001"/>
              <a:gd name="connsiteY1" fmla="*/ 0 h 3782643"/>
              <a:gd name="connsiteX2" fmla="*/ 13477001 w 13477001"/>
              <a:gd name="connsiteY2" fmla="*/ 0 h 3782643"/>
              <a:gd name="connsiteX3" fmla="*/ 12555885 w 13477001"/>
              <a:gd name="connsiteY3" fmla="*/ 3782643 h 3782643"/>
              <a:gd name="connsiteX4" fmla="*/ 0 w 13477001"/>
              <a:gd name="connsiteY4" fmla="*/ 3777009 h 3782643"/>
              <a:gd name="connsiteX0" fmla="*/ 0 w 13485009"/>
              <a:gd name="connsiteY0" fmla="*/ 3789765 h 3789765"/>
              <a:gd name="connsiteX1" fmla="*/ 952260 w 13485009"/>
              <a:gd name="connsiteY1" fmla="*/ 0 h 3789765"/>
              <a:gd name="connsiteX2" fmla="*/ 13485009 w 13485009"/>
              <a:gd name="connsiteY2" fmla="*/ 0 h 3789765"/>
              <a:gd name="connsiteX3" fmla="*/ 12563893 w 13485009"/>
              <a:gd name="connsiteY3" fmla="*/ 3782643 h 3789765"/>
              <a:gd name="connsiteX4" fmla="*/ 0 w 13485009"/>
              <a:gd name="connsiteY4" fmla="*/ 3789765 h 3789765"/>
              <a:gd name="connsiteX0" fmla="*/ 0 w 13468873"/>
              <a:gd name="connsiteY0" fmla="*/ 3783891 h 3783891"/>
              <a:gd name="connsiteX1" fmla="*/ 936124 w 13468873"/>
              <a:gd name="connsiteY1" fmla="*/ 0 h 3783891"/>
              <a:gd name="connsiteX2" fmla="*/ 13468873 w 13468873"/>
              <a:gd name="connsiteY2" fmla="*/ 0 h 3783891"/>
              <a:gd name="connsiteX3" fmla="*/ 12547757 w 13468873"/>
              <a:gd name="connsiteY3" fmla="*/ 3782643 h 3783891"/>
              <a:gd name="connsiteX4" fmla="*/ 0 w 13468873"/>
              <a:gd name="connsiteY4" fmla="*/ 3783891 h 3783891"/>
              <a:gd name="connsiteX0" fmla="*/ 0 w 13467746"/>
              <a:gd name="connsiteY0" fmla="*/ 3779264 h 3782643"/>
              <a:gd name="connsiteX1" fmla="*/ 934997 w 13467746"/>
              <a:gd name="connsiteY1" fmla="*/ 0 h 3782643"/>
              <a:gd name="connsiteX2" fmla="*/ 13467746 w 13467746"/>
              <a:gd name="connsiteY2" fmla="*/ 0 h 3782643"/>
              <a:gd name="connsiteX3" fmla="*/ 12546630 w 13467746"/>
              <a:gd name="connsiteY3" fmla="*/ 3782643 h 3782643"/>
              <a:gd name="connsiteX4" fmla="*/ 0 w 13467746"/>
              <a:gd name="connsiteY4" fmla="*/ 3779264 h 3782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67746" h="3782643">
                <a:moveTo>
                  <a:pt x="0" y="3779264"/>
                </a:moveTo>
                <a:lnTo>
                  <a:pt x="934997" y="0"/>
                </a:lnTo>
                <a:lnTo>
                  <a:pt x="13467746" y="0"/>
                </a:lnTo>
                <a:lnTo>
                  <a:pt x="12546630" y="3782643"/>
                </a:lnTo>
                <a:lnTo>
                  <a:pt x="0" y="3779264"/>
                </a:lnTo>
                <a:close/>
              </a:path>
            </a:pathLst>
          </a:custGeom>
          <a:solidFill>
            <a:srgbClr val="660A5B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等腰三角形 8"/>
          <p:cNvSpPr/>
          <p:nvPr userDrawn="1"/>
        </p:nvSpPr>
        <p:spPr>
          <a:xfrm rot="11945907">
            <a:off x="1307991" y="-1050566"/>
            <a:ext cx="4925010" cy="8950158"/>
          </a:xfrm>
          <a:custGeom>
            <a:avLst/>
            <a:gdLst>
              <a:gd name="connsiteX0" fmla="*/ 0 w 4950776"/>
              <a:gd name="connsiteY0" fmla="*/ 10172220 h 10172220"/>
              <a:gd name="connsiteX1" fmla="*/ 4950776 w 4950776"/>
              <a:gd name="connsiteY1" fmla="*/ 0 h 10172220"/>
              <a:gd name="connsiteX2" fmla="*/ 4950776 w 4950776"/>
              <a:gd name="connsiteY2" fmla="*/ 10172220 h 10172220"/>
              <a:gd name="connsiteX3" fmla="*/ 0 w 4950776"/>
              <a:gd name="connsiteY3" fmla="*/ 10172220 h 10172220"/>
              <a:gd name="connsiteX0" fmla="*/ 0 w 4950776"/>
              <a:gd name="connsiteY0" fmla="*/ 8249918 h 8249918"/>
              <a:gd name="connsiteX1" fmla="*/ 4129601 w 4950776"/>
              <a:gd name="connsiteY1" fmla="*/ 0 h 8249918"/>
              <a:gd name="connsiteX2" fmla="*/ 4950776 w 4950776"/>
              <a:gd name="connsiteY2" fmla="*/ 8249918 h 8249918"/>
              <a:gd name="connsiteX3" fmla="*/ 0 w 4950776"/>
              <a:gd name="connsiteY3" fmla="*/ 8249918 h 8249918"/>
              <a:gd name="connsiteX0" fmla="*/ 0 w 4950776"/>
              <a:gd name="connsiteY0" fmla="*/ 8933540 h 8933540"/>
              <a:gd name="connsiteX1" fmla="*/ 4895838 w 4950776"/>
              <a:gd name="connsiteY1" fmla="*/ 0 h 8933540"/>
              <a:gd name="connsiteX2" fmla="*/ 4950776 w 4950776"/>
              <a:gd name="connsiteY2" fmla="*/ 8933540 h 8933540"/>
              <a:gd name="connsiteX3" fmla="*/ 0 w 4950776"/>
              <a:gd name="connsiteY3" fmla="*/ 8933540 h 8933540"/>
              <a:gd name="connsiteX0" fmla="*/ 0 w 4950776"/>
              <a:gd name="connsiteY0" fmla="*/ 8927656 h 8927656"/>
              <a:gd name="connsiteX1" fmla="*/ 4907955 w 4950776"/>
              <a:gd name="connsiteY1" fmla="*/ 0 h 8927656"/>
              <a:gd name="connsiteX2" fmla="*/ 4950776 w 4950776"/>
              <a:gd name="connsiteY2" fmla="*/ 8927656 h 8927656"/>
              <a:gd name="connsiteX3" fmla="*/ 0 w 4950776"/>
              <a:gd name="connsiteY3" fmla="*/ 8927656 h 8927656"/>
              <a:gd name="connsiteX0" fmla="*/ 0 w 4932802"/>
              <a:gd name="connsiteY0" fmla="*/ 8927656 h 8927656"/>
              <a:gd name="connsiteX1" fmla="*/ 4907955 w 4932802"/>
              <a:gd name="connsiteY1" fmla="*/ 0 h 8927656"/>
              <a:gd name="connsiteX2" fmla="*/ 4932802 w 4932802"/>
              <a:gd name="connsiteY2" fmla="*/ 7245510 h 8927656"/>
              <a:gd name="connsiteX3" fmla="*/ 0 w 4932802"/>
              <a:gd name="connsiteY3" fmla="*/ 8927656 h 8927656"/>
              <a:gd name="connsiteX0" fmla="*/ 0 w 4925010"/>
              <a:gd name="connsiteY0" fmla="*/ 8950158 h 8950158"/>
              <a:gd name="connsiteX1" fmla="*/ 4900163 w 4925010"/>
              <a:gd name="connsiteY1" fmla="*/ 0 h 8950158"/>
              <a:gd name="connsiteX2" fmla="*/ 4925010 w 4925010"/>
              <a:gd name="connsiteY2" fmla="*/ 7245510 h 8950158"/>
              <a:gd name="connsiteX3" fmla="*/ 0 w 4925010"/>
              <a:gd name="connsiteY3" fmla="*/ 8950158 h 8950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25010" h="8950158">
                <a:moveTo>
                  <a:pt x="0" y="8950158"/>
                </a:moveTo>
                <a:lnTo>
                  <a:pt x="4900163" y="0"/>
                </a:lnTo>
                <a:cubicBezTo>
                  <a:pt x="4908445" y="2415170"/>
                  <a:pt x="4916728" y="4830340"/>
                  <a:pt x="4925010" y="7245510"/>
                </a:cubicBezTo>
                <a:lnTo>
                  <a:pt x="0" y="8950158"/>
                </a:lnTo>
                <a:close/>
              </a:path>
            </a:pathLst>
          </a:custGeom>
          <a:solidFill>
            <a:srgbClr val="A0108F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平行四边形 8"/>
          <p:cNvSpPr/>
          <p:nvPr userDrawn="1"/>
        </p:nvSpPr>
        <p:spPr>
          <a:xfrm>
            <a:off x="0" y="-1"/>
            <a:ext cx="12192000" cy="6858000"/>
          </a:xfrm>
          <a:prstGeom prst="parallelogram">
            <a:avLst>
              <a:gd name="adj" fmla="val 538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0635645"/>
      </p:ext>
    </p:extLst>
  </p:cSld>
  <p:clrMapOvr>
    <a:masterClrMapping/>
  </p:clrMapOvr>
  <p:transition spd="slow">
    <p:push dir="u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底板D">
    <p:bg>
      <p:bgPr>
        <a:solidFill>
          <a:srgbClr val="7A0C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平行四边形 8"/>
          <p:cNvSpPr/>
          <p:nvPr userDrawn="1"/>
        </p:nvSpPr>
        <p:spPr>
          <a:xfrm rot="20778963">
            <a:off x="-646976" y="1540496"/>
            <a:ext cx="13477001" cy="3777009"/>
          </a:xfrm>
          <a:prstGeom prst="parallelogram">
            <a:avLst/>
          </a:prstGeom>
          <a:solidFill>
            <a:schemeClr val="tx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 userDrawn="1"/>
        </p:nvSpPr>
        <p:spPr>
          <a:xfrm>
            <a:off x="0" y="0"/>
            <a:ext cx="12192000" cy="6858000"/>
          </a:xfrm>
          <a:prstGeom prst="triangle">
            <a:avLst>
              <a:gd name="adj" fmla="val 0"/>
            </a:avLst>
          </a:prstGeom>
          <a:solidFill>
            <a:srgbClr val="700C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平行四边形 7"/>
          <p:cNvSpPr/>
          <p:nvPr userDrawn="1"/>
        </p:nvSpPr>
        <p:spPr>
          <a:xfrm rot="20778963">
            <a:off x="-637186" y="1539321"/>
            <a:ext cx="13467746" cy="3782643"/>
          </a:xfrm>
          <a:custGeom>
            <a:avLst/>
            <a:gdLst>
              <a:gd name="connsiteX0" fmla="*/ 0 w 13477001"/>
              <a:gd name="connsiteY0" fmla="*/ 3777009 h 3777009"/>
              <a:gd name="connsiteX1" fmla="*/ 944252 w 13477001"/>
              <a:gd name="connsiteY1" fmla="*/ 0 h 3777009"/>
              <a:gd name="connsiteX2" fmla="*/ 13477001 w 13477001"/>
              <a:gd name="connsiteY2" fmla="*/ 0 h 3777009"/>
              <a:gd name="connsiteX3" fmla="*/ 12532749 w 13477001"/>
              <a:gd name="connsiteY3" fmla="*/ 3777009 h 3777009"/>
              <a:gd name="connsiteX4" fmla="*/ 0 w 13477001"/>
              <a:gd name="connsiteY4" fmla="*/ 3777009 h 3777009"/>
              <a:gd name="connsiteX0" fmla="*/ 0 w 13477001"/>
              <a:gd name="connsiteY0" fmla="*/ 3777009 h 3777009"/>
              <a:gd name="connsiteX1" fmla="*/ 944252 w 13477001"/>
              <a:gd name="connsiteY1" fmla="*/ 0 h 3777009"/>
              <a:gd name="connsiteX2" fmla="*/ 13477001 w 13477001"/>
              <a:gd name="connsiteY2" fmla="*/ 0 h 3777009"/>
              <a:gd name="connsiteX3" fmla="*/ 12553511 w 13477001"/>
              <a:gd name="connsiteY3" fmla="*/ 3772261 h 3777009"/>
              <a:gd name="connsiteX4" fmla="*/ 0 w 13477001"/>
              <a:gd name="connsiteY4" fmla="*/ 3777009 h 3777009"/>
              <a:gd name="connsiteX0" fmla="*/ 0 w 13477001"/>
              <a:gd name="connsiteY0" fmla="*/ 3777009 h 3782643"/>
              <a:gd name="connsiteX1" fmla="*/ 944252 w 13477001"/>
              <a:gd name="connsiteY1" fmla="*/ 0 h 3782643"/>
              <a:gd name="connsiteX2" fmla="*/ 13477001 w 13477001"/>
              <a:gd name="connsiteY2" fmla="*/ 0 h 3782643"/>
              <a:gd name="connsiteX3" fmla="*/ 12555885 w 13477001"/>
              <a:gd name="connsiteY3" fmla="*/ 3782643 h 3782643"/>
              <a:gd name="connsiteX4" fmla="*/ 0 w 13477001"/>
              <a:gd name="connsiteY4" fmla="*/ 3777009 h 3782643"/>
              <a:gd name="connsiteX0" fmla="*/ 0 w 13485009"/>
              <a:gd name="connsiteY0" fmla="*/ 3789765 h 3789765"/>
              <a:gd name="connsiteX1" fmla="*/ 952260 w 13485009"/>
              <a:gd name="connsiteY1" fmla="*/ 0 h 3789765"/>
              <a:gd name="connsiteX2" fmla="*/ 13485009 w 13485009"/>
              <a:gd name="connsiteY2" fmla="*/ 0 h 3789765"/>
              <a:gd name="connsiteX3" fmla="*/ 12563893 w 13485009"/>
              <a:gd name="connsiteY3" fmla="*/ 3782643 h 3789765"/>
              <a:gd name="connsiteX4" fmla="*/ 0 w 13485009"/>
              <a:gd name="connsiteY4" fmla="*/ 3789765 h 3789765"/>
              <a:gd name="connsiteX0" fmla="*/ 0 w 13468873"/>
              <a:gd name="connsiteY0" fmla="*/ 3783891 h 3783891"/>
              <a:gd name="connsiteX1" fmla="*/ 936124 w 13468873"/>
              <a:gd name="connsiteY1" fmla="*/ 0 h 3783891"/>
              <a:gd name="connsiteX2" fmla="*/ 13468873 w 13468873"/>
              <a:gd name="connsiteY2" fmla="*/ 0 h 3783891"/>
              <a:gd name="connsiteX3" fmla="*/ 12547757 w 13468873"/>
              <a:gd name="connsiteY3" fmla="*/ 3782643 h 3783891"/>
              <a:gd name="connsiteX4" fmla="*/ 0 w 13468873"/>
              <a:gd name="connsiteY4" fmla="*/ 3783891 h 3783891"/>
              <a:gd name="connsiteX0" fmla="*/ 0 w 13467746"/>
              <a:gd name="connsiteY0" fmla="*/ 3779264 h 3782643"/>
              <a:gd name="connsiteX1" fmla="*/ 934997 w 13467746"/>
              <a:gd name="connsiteY1" fmla="*/ 0 h 3782643"/>
              <a:gd name="connsiteX2" fmla="*/ 13467746 w 13467746"/>
              <a:gd name="connsiteY2" fmla="*/ 0 h 3782643"/>
              <a:gd name="connsiteX3" fmla="*/ 12546630 w 13467746"/>
              <a:gd name="connsiteY3" fmla="*/ 3782643 h 3782643"/>
              <a:gd name="connsiteX4" fmla="*/ 0 w 13467746"/>
              <a:gd name="connsiteY4" fmla="*/ 3779264 h 3782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67746" h="3782643">
                <a:moveTo>
                  <a:pt x="0" y="3779264"/>
                </a:moveTo>
                <a:lnTo>
                  <a:pt x="934997" y="0"/>
                </a:lnTo>
                <a:lnTo>
                  <a:pt x="13467746" y="0"/>
                </a:lnTo>
                <a:lnTo>
                  <a:pt x="12546630" y="3782643"/>
                </a:lnTo>
                <a:lnTo>
                  <a:pt x="0" y="3779264"/>
                </a:lnTo>
                <a:close/>
              </a:path>
            </a:pathLst>
          </a:custGeom>
          <a:solidFill>
            <a:srgbClr val="660A5B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8"/>
          <p:cNvSpPr/>
          <p:nvPr userDrawn="1"/>
        </p:nvSpPr>
        <p:spPr>
          <a:xfrm rot="11945907">
            <a:off x="1307991" y="-1050566"/>
            <a:ext cx="4925010" cy="8950158"/>
          </a:xfrm>
          <a:custGeom>
            <a:avLst/>
            <a:gdLst>
              <a:gd name="connsiteX0" fmla="*/ 0 w 4950776"/>
              <a:gd name="connsiteY0" fmla="*/ 10172220 h 10172220"/>
              <a:gd name="connsiteX1" fmla="*/ 4950776 w 4950776"/>
              <a:gd name="connsiteY1" fmla="*/ 0 h 10172220"/>
              <a:gd name="connsiteX2" fmla="*/ 4950776 w 4950776"/>
              <a:gd name="connsiteY2" fmla="*/ 10172220 h 10172220"/>
              <a:gd name="connsiteX3" fmla="*/ 0 w 4950776"/>
              <a:gd name="connsiteY3" fmla="*/ 10172220 h 10172220"/>
              <a:gd name="connsiteX0" fmla="*/ 0 w 4950776"/>
              <a:gd name="connsiteY0" fmla="*/ 8249918 h 8249918"/>
              <a:gd name="connsiteX1" fmla="*/ 4129601 w 4950776"/>
              <a:gd name="connsiteY1" fmla="*/ 0 h 8249918"/>
              <a:gd name="connsiteX2" fmla="*/ 4950776 w 4950776"/>
              <a:gd name="connsiteY2" fmla="*/ 8249918 h 8249918"/>
              <a:gd name="connsiteX3" fmla="*/ 0 w 4950776"/>
              <a:gd name="connsiteY3" fmla="*/ 8249918 h 8249918"/>
              <a:gd name="connsiteX0" fmla="*/ 0 w 4950776"/>
              <a:gd name="connsiteY0" fmla="*/ 8933540 h 8933540"/>
              <a:gd name="connsiteX1" fmla="*/ 4895838 w 4950776"/>
              <a:gd name="connsiteY1" fmla="*/ 0 h 8933540"/>
              <a:gd name="connsiteX2" fmla="*/ 4950776 w 4950776"/>
              <a:gd name="connsiteY2" fmla="*/ 8933540 h 8933540"/>
              <a:gd name="connsiteX3" fmla="*/ 0 w 4950776"/>
              <a:gd name="connsiteY3" fmla="*/ 8933540 h 8933540"/>
              <a:gd name="connsiteX0" fmla="*/ 0 w 4950776"/>
              <a:gd name="connsiteY0" fmla="*/ 8927656 h 8927656"/>
              <a:gd name="connsiteX1" fmla="*/ 4907955 w 4950776"/>
              <a:gd name="connsiteY1" fmla="*/ 0 h 8927656"/>
              <a:gd name="connsiteX2" fmla="*/ 4950776 w 4950776"/>
              <a:gd name="connsiteY2" fmla="*/ 8927656 h 8927656"/>
              <a:gd name="connsiteX3" fmla="*/ 0 w 4950776"/>
              <a:gd name="connsiteY3" fmla="*/ 8927656 h 8927656"/>
              <a:gd name="connsiteX0" fmla="*/ 0 w 4932802"/>
              <a:gd name="connsiteY0" fmla="*/ 8927656 h 8927656"/>
              <a:gd name="connsiteX1" fmla="*/ 4907955 w 4932802"/>
              <a:gd name="connsiteY1" fmla="*/ 0 h 8927656"/>
              <a:gd name="connsiteX2" fmla="*/ 4932802 w 4932802"/>
              <a:gd name="connsiteY2" fmla="*/ 7245510 h 8927656"/>
              <a:gd name="connsiteX3" fmla="*/ 0 w 4932802"/>
              <a:gd name="connsiteY3" fmla="*/ 8927656 h 8927656"/>
              <a:gd name="connsiteX0" fmla="*/ 0 w 4925010"/>
              <a:gd name="connsiteY0" fmla="*/ 8950158 h 8950158"/>
              <a:gd name="connsiteX1" fmla="*/ 4900163 w 4925010"/>
              <a:gd name="connsiteY1" fmla="*/ 0 h 8950158"/>
              <a:gd name="connsiteX2" fmla="*/ 4925010 w 4925010"/>
              <a:gd name="connsiteY2" fmla="*/ 7245510 h 8950158"/>
              <a:gd name="connsiteX3" fmla="*/ 0 w 4925010"/>
              <a:gd name="connsiteY3" fmla="*/ 8950158 h 8950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25010" h="8950158">
                <a:moveTo>
                  <a:pt x="0" y="8950158"/>
                </a:moveTo>
                <a:lnTo>
                  <a:pt x="4900163" y="0"/>
                </a:lnTo>
                <a:cubicBezTo>
                  <a:pt x="4908445" y="2415170"/>
                  <a:pt x="4916728" y="4830340"/>
                  <a:pt x="4925010" y="7245510"/>
                </a:cubicBezTo>
                <a:lnTo>
                  <a:pt x="0" y="8950158"/>
                </a:lnTo>
                <a:close/>
              </a:path>
            </a:pathLst>
          </a:custGeom>
          <a:solidFill>
            <a:srgbClr val="A0108F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矩形 10"/>
            <p:cNvSpPr/>
            <p:nvPr/>
          </p:nvSpPr>
          <p:spPr>
            <a:xfrm>
              <a:off x="3067050" y="0"/>
              <a:ext cx="912495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流程图: 手动输入 11"/>
            <p:cNvSpPr/>
            <p:nvPr/>
          </p:nvSpPr>
          <p:spPr>
            <a:xfrm>
              <a:off x="0" y="0"/>
              <a:ext cx="3067050" cy="6858000"/>
            </a:xfrm>
            <a:prstGeom prst="flowChartManualInp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20888578"/>
      </p:ext>
    </p:extLst>
  </p:cSld>
  <p:clrMapOvr>
    <a:masterClrMapping/>
  </p:clrMapOvr>
  <p:transition spd="slow">
    <p:push dir="u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88746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三角节标题">
    <p:bg>
      <p:bgPr>
        <a:solidFill>
          <a:srgbClr val="7A0C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等腰三角形 6"/>
          <p:cNvSpPr/>
          <p:nvPr userDrawn="1"/>
        </p:nvSpPr>
        <p:spPr>
          <a:xfrm>
            <a:off x="0" y="0"/>
            <a:ext cx="12192000" cy="6858000"/>
          </a:xfrm>
          <a:prstGeom prst="triangle">
            <a:avLst>
              <a:gd name="adj" fmla="val 0"/>
            </a:avLst>
          </a:prstGeom>
          <a:solidFill>
            <a:srgbClr val="700C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平行四边形 7"/>
          <p:cNvSpPr/>
          <p:nvPr userDrawn="1"/>
        </p:nvSpPr>
        <p:spPr>
          <a:xfrm rot="20778963">
            <a:off x="-637186" y="1539321"/>
            <a:ext cx="13467746" cy="3782643"/>
          </a:xfrm>
          <a:custGeom>
            <a:avLst/>
            <a:gdLst>
              <a:gd name="connsiteX0" fmla="*/ 0 w 13477001"/>
              <a:gd name="connsiteY0" fmla="*/ 3777009 h 3777009"/>
              <a:gd name="connsiteX1" fmla="*/ 944252 w 13477001"/>
              <a:gd name="connsiteY1" fmla="*/ 0 h 3777009"/>
              <a:gd name="connsiteX2" fmla="*/ 13477001 w 13477001"/>
              <a:gd name="connsiteY2" fmla="*/ 0 h 3777009"/>
              <a:gd name="connsiteX3" fmla="*/ 12532749 w 13477001"/>
              <a:gd name="connsiteY3" fmla="*/ 3777009 h 3777009"/>
              <a:gd name="connsiteX4" fmla="*/ 0 w 13477001"/>
              <a:gd name="connsiteY4" fmla="*/ 3777009 h 3777009"/>
              <a:gd name="connsiteX0" fmla="*/ 0 w 13477001"/>
              <a:gd name="connsiteY0" fmla="*/ 3777009 h 3777009"/>
              <a:gd name="connsiteX1" fmla="*/ 944252 w 13477001"/>
              <a:gd name="connsiteY1" fmla="*/ 0 h 3777009"/>
              <a:gd name="connsiteX2" fmla="*/ 13477001 w 13477001"/>
              <a:gd name="connsiteY2" fmla="*/ 0 h 3777009"/>
              <a:gd name="connsiteX3" fmla="*/ 12553511 w 13477001"/>
              <a:gd name="connsiteY3" fmla="*/ 3772261 h 3777009"/>
              <a:gd name="connsiteX4" fmla="*/ 0 w 13477001"/>
              <a:gd name="connsiteY4" fmla="*/ 3777009 h 3777009"/>
              <a:gd name="connsiteX0" fmla="*/ 0 w 13477001"/>
              <a:gd name="connsiteY0" fmla="*/ 3777009 h 3782643"/>
              <a:gd name="connsiteX1" fmla="*/ 944252 w 13477001"/>
              <a:gd name="connsiteY1" fmla="*/ 0 h 3782643"/>
              <a:gd name="connsiteX2" fmla="*/ 13477001 w 13477001"/>
              <a:gd name="connsiteY2" fmla="*/ 0 h 3782643"/>
              <a:gd name="connsiteX3" fmla="*/ 12555885 w 13477001"/>
              <a:gd name="connsiteY3" fmla="*/ 3782643 h 3782643"/>
              <a:gd name="connsiteX4" fmla="*/ 0 w 13477001"/>
              <a:gd name="connsiteY4" fmla="*/ 3777009 h 3782643"/>
              <a:gd name="connsiteX0" fmla="*/ 0 w 13485009"/>
              <a:gd name="connsiteY0" fmla="*/ 3789765 h 3789765"/>
              <a:gd name="connsiteX1" fmla="*/ 952260 w 13485009"/>
              <a:gd name="connsiteY1" fmla="*/ 0 h 3789765"/>
              <a:gd name="connsiteX2" fmla="*/ 13485009 w 13485009"/>
              <a:gd name="connsiteY2" fmla="*/ 0 h 3789765"/>
              <a:gd name="connsiteX3" fmla="*/ 12563893 w 13485009"/>
              <a:gd name="connsiteY3" fmla="*/ 3782643 h 3789765"/>
              <a:gd name="connsiteX4" fmla="*/ 0 w 13485009"/>
              <a:gd name="connsiteY4" fmla="*/ 3789765 h 3789765"/>
              <a:gd name="connsiteX0" fmla="*/ 0 w 13468873"/>
              <a:gd name="connsiteY0" fmla="*/ 3783891 h 3783891"/>
              <a:gd name="connsiteX1" fmla="*/ 936124 w 13468873"/>
              <a:gd name="connsiteY1" fmla="*/ 0 h 3783891"/>
              <a:gd name="connsiteX2" fmla="*/ 13468873 w 13468873"/>
              <a:gd name="connsiteY2" fmla="*/ 0 h 3783891"/>
              <a:gd name="connsiteX3" fmla="*/ 12547757 w 13468873"/>
              <a:gd name="connsiteY3" fmla="*/ 3782643 h 3783891"/>
              <a:gd name="connsiteX4" fmla="*/ 0 w 13468873"/>
              <a:gd name="connsiteY4" fmla="*/ 3783891 h 3783891"/>
              <a:gd name="connsiteX0" fmla="*/ 0 w 13467746"/>
              <a:gd name="connsiteY0" fmla="*/ 3779264 h 3782643"/>
              <a:gd name="connsiteX1" fmla="*/ 934997 w 13467746"/>
              <a:gd name="connsiteY1" fmla="*/ 0 h 3782643"/>
              <a:gd name="connsiteX2" fmla="*/ 13467746 w 13467746"/>
              <a:gd name="connsiteY2" fmla="*/ 0 h 3782643"/>
              <a:gd name="connsiteX3" fmla="*/ 12546630 w 13467746"/>
              <a:gd name="connsiteY3" fmla="*/ 3782643 h 3782643"/>
              <a:gd name="connsiteX4" fmla="*/ 0 w 13467746"/>
              <a:gd name="connsiteY4" fmla="*/ 3779264 h 3782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67746" h="3782643">
                <a:moveTo>
                  <a:pt x="0" y="3779264"/>
                </a:moveTo>
                <a:lnTo>
                  <a:pt x="934997" y="0"/>
                </a:lnTo>
                <a:lnTo>
                  <a:pt x="13467746" y="0"/>
                </a:lnTo>
                <a:lnTo>
                  <a:pt x="12546630" y="3782643"/>
                </a:lnTo>
                <a:lnTo>
                  <a:pt x="0" y="3779264"/>
                </a:lnTo>
                <a:close/>
              </a:path>
            </a:pathLst>
          </a:custGeom>
          <a:solidFill>
            <a:srgbClr val="660A5B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 userDrawn="1"/>
        </p:nvSpPr>
        <p:spPr>
          <a:xfrm rot="11945907">
            <a:off x="1307991" y="-1050566"/>
            <a:ext cx="4925010" cy="8950158"/>
          </a:xfrm>
          <a:custGeom>
            <a:avLst/>
            <a:gdLst>
              <a:gd name="connsiteX0" fmla="*/ 0 w 4950776"/>
              <a:gd name="connsiteY0" fmla="*/ 10172220 h 10172220"/>
              <a:gd name="connsiteX1" fmla="*/ 4950776 w 4950776"/>
              <a:gd name="connsiteY1" fmla="*/ 0 h 10172220"/>
              <a:gd name="connsiteX2" fmla="*/ 4950776 w 4950776"/>
              <a:gd name="connsiteY2" fmla="*/ 10172220 h 10172220"/>
              <a:gd name="connsiteX3" fmla="*/ 0 w 4950776"/>
              <a:gd name="connsiteY3" fmla="*/ 10172220 h 10172220"/>
              <a:gd name="connsiteX0" fmla="*/ 0 w 4950776"/>
              <a:gd name="connsiteY0" fmla="*/ 8249918 h 8249918"/>
              <a:gd name="connsiteX1" fmla="*/ 4129601 w 4950776"/>
              <a:gd name="connsiteY1" fmla="*/ 0 h 8249918"/>
              <a:gd name="connsiteX2" fmla="*/ 4950776 w 4950776"/>
              <a:gd name="connsiteY2" fmla="*/ 8249918 h 8249918"/>
              <a:gd name="connsiteX3" fmla="*/ 0 w 4950776"/>
              <a:gd name="connsiteY3" fmla="*/ 8249918 h 8249918"/>
              <a:gd name="connsiteX0" fmla="*/ 0 w 4950776"/>
              <a:gd name="connsiteY0" fmla="*/ 8933540 h 8933540"/>
              <a:gd name="connsiteX1" fmla="*/ 4895838 w 4950776"/>
              <a:gd name="connsiteY1" fmla="*/ 0 h 8933540"/>
              <a:gd name="connsiteX2" fmla="*/ 4950776 w 4950776"/>
              <a:gd name="connsiteY2" fmla="*/ 8933540 h 8933540"/>
              <a:gd name="connsiteX3" fmla="*/ 0 w 4950776"/>
              <a:gd name="connsiteY3" fmla="*/ 8933540 h 8933540"/>
              <a:gd name="connsiteX0" fmla="*/ 0 w 4950776"/>
              <a:gd name="connsiteY0" fmla="*/ 8927656 h 8927656"/>
              <a:gd name="connsiteX1" fmla="*/ 4907955 w 4950776"/>
              <a:gd name="connsiteY1" fmla="*/ 0 h 8927656"/>
              <a:gd name="connsiteX2" fmla="*/ 4950776 w 4950776"/>
              <a:gd name="connsiteY2" fmla="*/ 8927656 h 8927656"/>
              <a:gd name="connsiteX3" fmla="*/ 0 w 4950776"/>
              <a:gd name="connsiteY3" fmla="*/ 8927656 h 8927656"/>
              <a:gd name="connsiteX0" fmla="*/ 0 w 4932802"/>
              <a:gd name="connsiteY0" fmla="*/ 8927656 h 8927656"/>
              <a:gd name="connsiteX1" fmla="*/ 4907955 w 4932802"/>
              <a:gd name="connsiteY1" fmla="*/ 0 h 8927656"/>
              <a:gd name="connsiteX2" fmla="*/ 4932802 w 4932802"/>
              <a:gd name="connsiteY2" fmla="*/ 7245510 h 8927656"/>
              <a:gd name="connsiteX3" fmla="*/ 0 w 4932802"/>
              <a:gd name="connsiteY3" fmla="*/ 8927656 h 8927656"/>
              <a:gd name="connsiteX0" fmla="*/ 0 w 4925010"/>
              <a:gd name="connsiteY0" fmla="*/ 8950158 h 8950158"/>
              <a:gd name="connsiteX1" fmla="*/ 4900163 w 4925010"/>
              <a:gd name="connsiteY1" fmla="*/ 0 h 8950158"/>
              <a:gd name="connsiteX2" fmla="*/ 4925010 w 4925010"/>
              <a:gd name="connsiteY2" fmla="*/ 7245510 h 8950158"/>
              <a:gd name="connsiteX3" fmla="*/ 0 w 4925010"/>
              <a:gd name="connsiteY3" fmla="*/ 8950158 h 8950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25010" h="8950158">
                <a:moveTo>
                  <a:pt x="0" y="8950158"/>
                </a:moveTo>
                <a:lnTo>
                  <a:pt x="4900163" y="0"/>
                </a:lnTo>
                <a:cubicBezTo>
                  <a:pt x="4908445" y="2415170"/>
                  <a:pt x="4916728" y="4830340"/>
                  <a:pt x="4925010" y="7245510"/>
                </a:cubicBezTo>
                <a:lnTo>
                  <a:pt x="0" y="8950158"/>
                </a:lnTo>
                <a:close/>
              </a:path>
            </a:pathLst>
          </a:custGeom>
          <a:solidFill>
            <a:srgbClr val="A0108F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 userDrawn="1"/>
        </p:nvSpPr>
        <p:spPr>
          <a:xfrm>
            <a:off x="1410951" y="2252539"/>
            <a:ext cx="3810000" cy="3409950"/>
          </a:xfrm>
          <a:prstGeom prst="triangl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15" name="等腰三角形 14"/>
          <p:cNvSpPr/>
          <p:nvPr userDrawn="1"/>
        </p:nvSpPr>
        <p:spPr>
          <a:xfrm>
            <a:off x="2401551" y="1966789"/>
            <a:ext cx="3810000" cy="3409950"/>
          </a:xfrm>
          <a:prstGeom prst="triangle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19" name="等腰三角形 18"/>
          <p:cNvSpPr/>
          <p:nvPr userDrawn="1"/>
        </p:nvSpPr>
        <p:spPr>
          <a:xfrm>
            <a:off x="4807005" y="746760"/>
            <a:ext cx="5734050" cy="5131975"/>
          </a:xfrm>
          <a:prstGeom prst="triangl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等腰三角形 19"/>
          <p:cNvSpPr/>
          <p:nvPr userDrawn="1"/>
        </p:nvSpPr>
        <p:spPr>
          <a:xfrm>
            <a:off x="4959405" y="880110"/>
            <a:ext cx="5734050" cy="5131975"/>
          </a:xfrm>
          <a:prstGeom prst="triangl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2670048" y="2527554"/>
            <a:ext cx="2895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dirty="0">
                <a:solidFill>
                  <a:schemeClr val="bg1"/>
                </a:solidFill>
              </a:rPr>
              <a:t>PART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2667318" y="4097214"/>
            <a:ext cx="2898330" cy="12795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9600">
                <a:solidFill>
                  <a:schemeClr val="bg1"/>
                </a:solidFill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altLang="zh-CN" dirty="0">
                <a:latin typeface="+mn-lt"/>
              </a:rPr>
              <a:t>No.</a:t>
            </a:r>
            <a:endParaRPr lang="zh-CN" altLang="en-US" dirty="0"/>
          </a:p>
        </p:txBody>
      </p:sp>
      <p:cxnSp>
        <p:nvCxnSpPr>
          <p:cNvPr id="13" name="直接连接符 12"/>
          <p:cNvCxnSpPr/>
          <p:nvPr userDrawn="1"/>
        </p:nvCxnSpPr>
        <p:spPr>
          <a:xfrm>
            <a:off x="6145230" y="3835448"/>
            <a:ext cx="330041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占位符 15"/>
          <p:cNvSpPr>
            <a:spLocks noGrp="1"/>
          </p:cNvSpPr>
          <p:nvPr>
            <p:ph type="body" sz="quarter" idx="11" hasCustomPrompt="1"/>
          </p:nvPr>
        </p:nvSpPr>
        <p:spPr>
          <a:xfrm>
            <a:off x="6046230" y="2683129"/>
            <a:ext cx="3438000" cy="5832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3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z="3200" dirty="0"/>
              <a:t>节标题</a:t>
            </a:r>
            <a:endParaRPr lang="zh-CN" altLang="en-US" dirty="0"/>
          </a:p>
        </p:txBody>
      </p:sp>
      <p:sp>
        <p:nvSpPr>
          <p:cNvPr id="17" name="文本占位符 15"/>
          <p:cNvSpPr>
            <a:spLocks noGrp="1"/>
          </p:cNvSpPr>
          <p:nvPr>
            <p:ph type="body" sz="quarter" idx="12" hasCustomPrompt="1"/>
          </p:nvPr>
        </p:nvSpPr>
        <p:spPr>
          <a:xfrm>
            <a:off x="6046230" y="3269929"/>
            <a:ext cx="3438000" cy="370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副标题</a:t>
            </a:r>
          </a:p>
        </p:txBody>
      </p:sp>
      <p:sp>
        <p:nvSpPr>
          <p:cNvPr id="18" name="文本占位符 15"/>
          <p:cNvSpPr>
            <a:spLocks noGrp="1"/>
          </p:cNvSpPr>
          <p:nvPr>
            <p:ph type="body" sz="quarter" idx="13" hasCustomPrompt="1"/>
          </p:nvPr>
        </p:nvSpPr>
        <p:spPr>
          <a:xfrm>
            <a:off x="6046230" y="4051129"/>
            <a:ext cx="3438000" cy="12132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z="1400" b="0" dirty="0"/>
              <a:t>节简介</a:t>
            </a:r>
            <a:endParaRPr lang="zh-CN" altLang="en-US" dirty="0"/>
          </a:p>
        </p:txBody>
      </p:sp>
      <p:pic>
        <p:nvPicPr>
          <p:cNvPr id="21" name="图片 2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00" y="540000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550688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圆形节标题">
    <p:bg>
      <p:bgPr>
        <a:solidFill>
          <a:srgbClr val="7A0C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等腰三角形 6"/>
          <p:cNvSpPr/>
          <p:nvPr userDrawn="1"/>
        </p:nvSpPr>
        <p:spPr>
          <a:xfrm>
            <a:off x="0" y="0"/>
            <a:ext cx="12192000" cy="6858000"/>
          </a:xfrm>
          <a:prstGeom prst="triangle">
            <a:avLst>
              <a:gd name="adj" fmla="val 0"/>
            </a:avLst>
          </a:prstGeom>
          <a:solidFill>
            <a:srgbClr val="700C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平行四边形 7"/>
          <p:cNvSpPr/>
          <p:nvPr userDrawn="1"/>
        </p:nvSpPr>
        <p:spPr>
          <a:xfrm rot="20778963">
            <a:off x="-637186" y="1539321"/>
            <a:ext cx="13467746" cy="3782643"/>
          </a:xfrm>
          <a:custGeom>
            <a:avLst/>
            <a:gdLst>
              <a:gd name="connsiteX0" fmla="*/ 0 w 13477001"/>
              <a:gd name="connsiteY0" fmla="*/ 3777009 h 3777009"/>
              <a:gd name="connsiteX1" fmla="*/ 944252 w 13477001"/>
              <a:gd name="connsiteY1" fmla="*/ 0 h 3777009"/>
              <a:gd name="connsiteX2" fmla="*/ 13477001 w 13477001"/>
              <a:gd name="connsiteY2" fmla="*/ 0 h 3777009"/>
              <a:gd name="connsiteX3" fmla="*/ 12532749 w 13477001"/>
              <a:gd name="connsiteY3" fmla="*/ 3777009 h 3777009"/>
              <a:gd name="connsiteX4" fmla="*/ 0 w 13477001"/>
              <a:gd name="connsiteY4" fmla="*/ 3777009 h 3777009"/>
              <a:gd name="connsiteX0" fmla="*/ 0 w 13477001"/>
              <a:gd name="connsiteY0" fmla="*/ 3777009 h 3777009"/>
              <a:gd name="connsiteX1" fmla="*/ 944252 w 13477001"/>
              <a:gd name="connsiteY1" fmla="*/ 0 h 3777009"/>
              <a:gd name="connsiteX2" fmla="*/ 13477001 w 13477001"/>
              <a:gd name="connsiteY2" fmla="*/ 0 h 3777009"/>
              <a:gd name="connsiteX3" fmla="*/ 12553511 w 13477001"/>
              <a:gd name="connsiteY3" fmla="*/ 3772261 h 3777009"/>
              <a:gd name="connsiteX4" fmla="*/ 0 w 13477001"/>
              <a:gd name="connsiteY4" fmla="*/ 3777009 h 3777009"/>
              <a:gd name="connsiteX0" fmla="*/ 0 w 13477001"/>
              <a:gd name="connsiteY0" fmla="*/ 3777009 h 3782643"/>
              <a:gd name="connsiteX1" fmla="*/ 944252 w 13477001"/>
              <a:gd name="connsiteY1" fmla="*/ 0 h 3782643"/>
              <a:gd name="connsiteX2" fmla="*/ 13477001 w 13477001"/>
              <a:gd name="connsiteY2" fmla="*/ 0 h 3782643"/>
              <a:gd name="connsiteX3" fmla="*/ 12555885 w 13477001"/>
              <a:gd name="connsiteY3" fmla="*/ 3782643 h 3782643"/>
              <a:gd name="connsiteX4" fmla="*/ 0 w 13477001"/>
              <a:gd name="connsiteY4" fmla="*/ 3777009 h 3782643"/>
              <a:gd name="connsiteX0" fmla="*/ 0 w 13485009"/>
              <a:gd name="connsiteY0" fmla="*/ 3789765 h 3789765"/>
              <a:gd name="connsiteX1" fmla="*/ 952260 w 13485009"/>
              <a:gd name="connsiteY1" fmla="*/ 0 h 3789765"/>
              <a:gd name="connsiteX2" fmla="*/ 13485009 w 13485009"/>
              <a:gd name="connsiteY2" fmla="*/ 0 h 3789765"/>
              <a:gd name="connsiteX3" fmla="*/ 12563893 w 13485009"/>
              <a:gd name="connsiteY3" fmla="*/ 3782643 h 3789765"/>
              <a:gd name="connsiteX4" fmla="*/ 0 w 13485009"/>
              <a:gd name="connsiteY4" fmla="*/ 3789765 h 3789765"/>
              <a:gd name="connsiteX0" fmla="*/ 0 w 13468873"/>
              <a:gd name="connsiteY0" fmla="*/ 3783891 h 3783891"/>
              <a:gd name="connsiteX1" fmla="*/ 936124 w 13468873"/>
              <a:gd name="connsiteY1" fmla="*/ 0 h 3783891"/>
              <a:gd name="connsiteX2" fmla="*/ 13468873 w 13468873"/>
              <a:gd name="connsiteY2" fmla="*/ 0 h 3783891"/>
              <a:gd name="connsiteX3" fmla="*/ 12547757 w 13468873"/>
              <a:gd name="connsiteY3" fmla="*/ 3782643 h 3783891"/>
              <a:gd name="connsiteX4" fmla="*/ 0 w 13468873"/>
              <a:gd name="connsiteY4" fmla="*/ 3783891 h 3783891"/>
              <a:gd name="connsiteX0" fmla="*/ 0 w 13467746"/>
              <a:gd name="connsiteY0" fmla="*/ 3779264 h 3782643"/>
              <a:gd name="connsiteX1" fmla="*/ 934997 w 13467746"/>
              <a:gd name="connsiteY1" fmla="*/ 0 h 3782643"/>
              <a:gd name="connsiteX2" fmla="*/ 13467746 w 13467746"/>
              <a:gd name="connsiteY2" fmla="*/ 0 h 3782643"/>
              <a:gd name="connsiteX3" fmla="*/ 12546630 w 13467746"/>
              <a:gd name="connsiteY3" fmla="*/ 3782643 h 3782643"/>
              <a:gd name="connsiteX4" fmla="*/ 0 w 13467746"/>
              <a:gd name="connsiteY4" fmla="*/ 3779264 h 3782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67746" h="3782643">
                <a:moveTo>
                  <a:pt x="0" y="3779264"/>
                </a:moveTo>
                <a:lnTo>
                  <a:pt x="934997" y="0"/>
                </a:lnTo>
                <a:lnTo>
                  <a:pt x="13467746" y="0"/>
                </a:lnTo>
                <a:lnTo>
                  <a:pt x="12546630" y="3782643"/>
                </a:lnTo>
                <a:lnTo>
                  <a:pt x="0" y="3779264"/>
                </a:lnTo>
                <a:close/>
              </a:path>
            </a:pathLst>
          </a:custGeom>
          <a:solidFill>
            <a:srgbClr val="660A5B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 userDrawn="1"/>
        </p:nvSpPr>
        <p:spPr>
          <a:xfrm rot="11945907">
            <a:off x="1307991" y="-1050566"/>
            <a:ext cx="4925010" cy="8950158"/>
          </a:xfrm>
          <a:custGeom>
            <a:avLst/>
            <a:gdLst>
              <a:gd name="connsiteX0" fmla="*/ 0 w 4950776"/>
              <a:gd name="connsiteY0" fmla="*/ 10172220 h 10172220"/>
              <a:gd name="connsiteX1" fmla="*/ 4950776 w 4950776"/>
              <a:gd name="connsiteY1" fmla="*/ 0 h 10172220"/>
              <a:gd name="connsiteX2" fmla="*/ 4950776 w 4950776"/>
              <a:gd name="connsiteY2" fmla="*/ 10172220 h 10172220"/>
              <a:gd name="connsiteX3" fmla="*/ 0 w 4950776"/>
              <a:gd name="connsiteY3" fmla="*/ 10172220 h 10172220"/>
              <a:gd name="connsiteX0" fmla="*/ 0 w 4950776"/>
              <a:gd name="connsiteY0" fmla="*/ 8249918 h 8249918"/>
              <a:gd name="connsiteX1" fmla="*/ 4129601 w 4950776"/>
              <a:gd name="connsiteY1" fmla="*/ 0 h 8249918"/>
              <a:gd name="connsiteX2" fmla="*/ 4950776 w 4950776"/>
              <a:gd name="connsiteY2" fmla="*/ 8249918 h 8249918"/>
              <a:gd name="connsiteX3" fmla="*/ 0 w 4950776"/>
              <a:gd name="connsiteY3" fmla="*/ 8249918 h 8249918"/>
              <a:gd name="connsiteX0" fmla="*/ 0 w 4950776"/>
              <a:gd name="connsiteY0" fmla="*/ 8933540 h 8933540"/>
              <a:gd name="connsiteX1" fmla="*/ 4895838 w 4950776"/>
              <a:gd name="connsiteY1" fmla="*/ 0 h 8933540"/>
              <a:gd name="connsiteX2" fmla="*/ 4950776 w 4950776"/>
              <a:gd name="connsiteY2" fmla="*/ 8933540 h 8933540"/>
              <a:gd name="connsiteX3" fmla="*/ 0 w 4950776"/>
              <a:gd name="connsiteY3" fmla="*/ 8933540 h 8933540"/>
              <a:gd name="connsiteX0" fmla="*/ 0 w 4950776"/>
              <a:gd name="connsiteY0" fmla="*/ 8927656 h 8927656"/>
              <a:gd name="connsiteX1" fmla="*/ 4907955 w 4950776"/>
              <a:gd name="connsiteY1" fmla="*/ 0 h 8927656"/>
              <a:gd name="connsiteX2" fmla="*/ 4950776 w 4950776"/>
              <a:gd name="connsiteY2" fmla="*/ 8927656 h 8927656"/>
              <a:gd name="connsiteX3" fmla="*/ 0 w 4950776"/>
              <a:gd name="connsiteY3" fmla="*/ 8927656 h 8927656"/>
              <a:gd name="connsiteX0" fmla="*/ 0 w 4932802"/>
              <a:gd name="connsiteY0" fmla="*/ 8927656 h 8927656"/>
              <a:gd name="connsiteX1" fmla="*/ 4907955 w 4932802"/>
              <a:gd name="connsiteY1" fmla="*/ 0 h 8927656"/>
              <a:gd name="connsiteX2" fmla="*/ 4932802 w 4932802"/>
              <a:gd name="connsiteY2" fmla="*/ 7245510 h 8927656"/>
              <a:gd name="connsiteX3" fmla="*/ 0 w 4932802"/>
              <a:gd name="connsiteY3" fmla="*/ 8927656 h 8927656"/>
              <a:gd name="connsiteX0" fmla="*/ 0 w 4925010"/>
              <a:gd name="connsiteY0" fmla="*/ 8950158 h 8950158"/>
              <a:gd name="connsiteX1" fmla="*/ 4900163 w 4925010"/>
              <a:gd name="connsiteY1" fmla="*/ 0 h 8950158"/>
              <a:gd name="connsiteX2" fmla="*/ 4925010 w 4925010"/>
              <a:gd name="connsiteY2" fmla="*/ 7245510 h 8950158"/>
              <a:gd name="connsiteX3" fmla="*/ 0 w 4925010"/>
              <a:gd name="connsiteY3" fmla="*/ 8950158 h 8950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25010" h="8950158">
                <a:moveTo>
                  <a:pt x="0" y="8950158"/>
                </a:moveTo>
                <a:lnTo>
                  <a:pt x="4900163" y="0"/>
                </a:lnTo>
                <a:cubicBezTo>
                  <a:pt x="4908445" y="2415170"/>
                  <a:pt x="4916728" y="4830340"/>
                  <a:pt x="4925010" y="7245510"/>
                </a:cubicBezTo>
                <a:lnTo>
                  <a:pt x="0" y="8950158"/>
                </a:lnTo>
                <a:close/>
              </a:path>
            </a:pathLst>
          </a:custGeom>
          <a:solidFill>
            <a:srgbClr val="A0108F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 userDrawn="1"/>
        </p:nvSpPr>
        <p:spPr>
          <a:xfrm>
            <a:off x="1246701" y="1666938"/>
            <a:ext cx="3467100" cy="3467100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2065851" y="1495488"/>
            <a:ext cx="3810000" cy="3810000"/>
          </a:xfrm>
          <a:prstGeom prst="ellipse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 userDrawn="1"/>
        </p:nvSpPr>
        <p:spPr>
          <a:xfrm>
            <a:off x="5442273" y="1990788"/>
            <a:ext cx="2781300" cy="2781300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 userDrawn="1"/>
        </p:nvSpPr>
        <p:spPr>
          <a:xfrm>
            <a:off x="5651823" y="1295463"/>
            <a:ext cx="4171950" cy="4171950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2487168" y="1997202"/>
            <a:ext cx="2895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dirty="0">
                <a:solidFill>
                  <a:schemeClr val="bg1"/>
                </a:solidFill>
              </a:rPr>
              <a:t>PART</a:t>
            </a:r>
          </a:p>
        </p:txBody>
      </p:sp>
      <p:cxnSp>
        <p:nvCxnSpPr>
          <p:cNvPr id="13" name="直接连接符 12"/>
          <p:cNvCxnSpPr/>
          <p:nvPr userDrawn="1"/>
        </p:nvCxnSpPr>
        <p:spPr>
          <a:xfrm>
            <a:off x="6172200" y="3247519"/>
            <a:ext cx="330041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2484438" y="3566862"/>
            <a:ext cx="2898330" cy="12795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9600">
                <a:solidFill>
                  <a:schemeClr val="bg1"/>
                </a:solidFill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altLang="zh-CN" dirty="0">
                <a:latin typeface="+mn-lt"/>
              </a:rPr>
              <a:t>No.</a:t>
            </a:r>
            <a:endParaRPr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1" hasCustomPrompt="1"/>
          </p:nvPr>
        </p:nvSpPr>
        <p:spPr>
          <a:xfrm>
            <a:off x="6073200" y="2095200"/>
            <a:ext cx="3438000" cy="5832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3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z="3200" dirty="0"/>
              <a:t>节标题</a:t>
            </a:r>
            <a:endParaRPr lang="zh-CN" altLang="en-US" dirty="0"/>
          </a:p>
        </p:txBody>
      </p:sp>
      <p:sp>
        <p:nvSpPr>
          <p:cNvPr id="17" name="文本占位符 15"/>
          <p:cNvSpPr>
            <a:spLocks noGrp="1"/>
          </p:cNvSpPr>
          <p:nvPr>
            <p:ph type="body" sz="quarter" idx="12" hasCustomPrompt="1"/>
          </p:nvPr>
        </p:nvSpPr>
        <p:spPr>
          <a:xfrm>
            <a:off x="6073200" y="2682000"/>
            <a:ext cx="3438000" cy="370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副标题</a:t>
            </a:r>
          </a:p>
        </p:txBody>
      </p:sp>
      <p:sp>
        <p:nvSpPr>
          <p:cNvPr id="18" name="文本占位符 15"/>
          <p:cNvSpPr>
            <a:spLocks noGrp="1"/>
          </p:cNvSpPr>
          <p:nvPr>
            <p:ph type="body" sz="quarter" idx="13" hasCustomPrompt="1"/>
          </p:nvPr>
        </p:nvSpPr>
        <p:spPr>
          <a:xfrm>
            <a:off x="6073200" y="3463200"/>
            <a:ext cx="3438000" cy="12132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z="1400" b="0" dirty="0"/>
              <a:t>节简介</a:t>
            </a:r>
            <a:endParaRPr lang="zh-CN" altLang="en-US" dirty="0"/>
          </a:p>
        </p:txBody>
      </p:sp>
      <p:pic>
        <p:nvPicPr>
          <p:cNvPr id="21" name="图片 2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00" y="540000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827185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短内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626" y="1181100"/>
            <a:ext cx="5010150" cy="5010150"/>
          </a:xfrm>
          <a:prstGeom prst="rect">
            <a:avLst/>
          </a:prstGeom>
        </p:spPr>
      </p:pic>
      <p:grpSp>
        <p:nvGrpSpPr>
          <p:cNvPr id="3" name="组合 2"/>
          <p:cNvGrpSpPr/>
          <p:nvPr userDrawn="1"/>
        </p:nvGrpSpPr>
        <p:grpSpPr>
          <a:xfrm>
            <a:off x="5723476" y="2228850"/>
            <a:ext cx="4057650" cy="3962400"/>
            <a:chOff x="5429250" y="1962150"/>
            <a:chExt cx="4057650" cy="3962400"/>
          </a:xfrm>
        </p:grpSpPr>
        <p:sp>
          <p:nvSpPr>
            <p:cNvPr id="4" name="椭圆 3"/>
            <p:cNvSpPr/>
            <p:nvPr/>
          </p:nvSpPr>
          <p:spPr>
            <a:xfrm>
              <a:off x="5600700" y="1962150"/>
              <a:ext cx="3886200" cy="38862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5429250" y="2038350"/>
              <a:ext cx="3886200" cy="3886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文本占位符 15"/>
          <p:cNvSpPr>
            <a:spLocks noGrp="1"/>
          </p:cNvSpPr>
          <p:nvPr>
            <p:ph type="body" sz="quarter" idx="11" hasCustomPrompt="1"/>
          </p:nvPr>
        </p:nvSpPr>
        <p:spPr>
          <a:xfrm>
            <a:off x="2756701" y="2994025"/>
            <a:ext cx="2754177" cy="170743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4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b="0" dirty="0"/>
              <a:t>提问</a:t>
            </a:r>
            <a:endParaRPr lang="zh-CN" altLang="en-US" dirty="0"/>
          </a:p>
        </p:txBody>
      </p:sp>
      <p:sp>
        <p:nvSpPr>
          <p:cNvPr id="10" name="文本占位符 15"/>
          <p:cNvSpPr>
            <a:spLocks noGrp="1"/>
          </p:cNvSpPr>
          <p:nvPr>
            <p:ph type="body" sz="quarter" idx="12" hasCustomPrompt="1"/>
          </p:nvPr>
        </p:nvSpPr>
        <p:spPr>
          <a:xfrm>
            <a:off x="6258866" y="3395376"/>
            <a:ext cx="2829937" cy="177098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400" b="0">
                <a:solidFill>
                  <a:srgbClr val="7A0C6E"/>
                </a:solidFill>
              </a:defRPr>
            </a:lvl1pPr>
          </a:lstStyle>
          <a:p>
            <a:pPr lvl="0"/>
            <a:r>
              <a:rPr lang="zh-CN" altLang="en-US" b="0" dirty="0"/>
              <a:t>回答</a:t>
            </a:r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4505" y="713454"/>
            <a:ext cx="2280571" cy="2280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0886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罗列和内容">
    <p:bg>
      <p:bgPr>
        <a:solidFill>
          <a:srgbClr val="7A0C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等腰三角形 6"/>
          <p:cNvSpPr/>
          <p:nvPr userDrawn="1"/>
        </p:nvSpPr>
        <p:spPr>
          <a:xfrm>
            <a:off x="0" y="0"/>
            <a:ext cx="12192000" cy="6858000"/>
          </a:xfrm>
          <a:prstGeom prst="triangle">
            <a:avLst>
              <a:gd name="adj" fmla="val 0"/>
            </a:avLst>
          </a:prstGeom>
          <a:solidFill>
            <a:srgbClr val="700C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平行四边形 7"/>
          <p:cNvSpPr/>
          <p:nvPr userDrawn="1"/>
        </p:nvSpPr>
        <p:spPr>
          <a:xfrm rot="20778963">
            <a:off x="-637186" y="1539321"/>
            <a:ext cx="13467746" cy="3782643"/>
          </a:xfrm>
          <a:custGeom>
            <a:avLst/>
            <a:gdLst>
              <a:gd name="connsiteX0" fmla="*/ 0 w 13477001"/>
              <a:gd name="connsiteY0" fmla="*/ 3777009 h 3777009"/>
              <a:gd name="connsiteX1" fmla="*/ 944252 w 13477001"/>
              <a:gd name="connsiteY1" fmla="*/ 0 h 3777009"/>
              <a:gd name="connsiteX2" fmla="*/ 13477001 w 13477001"/>
              <a:gd name="connsiteY2" fmla="*/ 0 h 3777009"/>
              <a:gd name="connsiteX3" fmla="*/ 12532749 w 13477001"/>
              <a:gd name="connsiteY3" fmla="*/ 3777009 h 3777009"/>
              <a:gd name="connsiteX4" fmla="*/ 0 w 13477001"/>
              <a:gd name="connsiteY4" fmla="*/ 3777009 h 3777009"/>
              <a:gd name="connsiteX0" fmla="*/ 0 w 13477001"/>
              <a:gd name="connsiteY0" fmla="*/ 3777009 h 3777009"/>
              <a:gd name="connsiteX1" fmla="*/ 944252 w 13477001"/>
              <a:gd name="connsiteY1" fmla="*/ 0 h 3777009"/>
              <a:gd name="connsiteX2" fmla="*/ 13477001 w 13477001"/>
              <a:gd name="connsiteY2" fmla="*/ 0 h 3777009"/>
              <a:gd name="connsiteX3" fmla="*/ 12553511 w 13477001"/>
              <a:gd name="connsiteY3" fmla="*/ 3772261 h 3777009"/>
              <a:gd name="connsiteX4" fmla="*/ 0 w 13477001"/>
              <a:gd name="connsiteY4" fmla="*/ 3777009 h 3777009"/>
              <a:gd name="connsiteX0" fmla="*/ 0 w 13477001"/>
              <a:gd name="connsiteY0" fmla="*/ 3777009 h 3782643"/>
              <a:gd name="connsiteX1" fmla="*/ 944252 w 13477001"/>
              <a:gd name="connsiteY1" fmla="*/ 0 h 3782643"/>
              <a:gd name="connsiteX2" fmla="*/ 13477001 w 13477001"/>
              <a:gd name="connsiteY2" fmla="*/ 0 h 3782643"/>
              <a:gd name="connsiteX3" fmla="*/ 12555885 w 13477001"/>
              <a:gd name="connsiteY3" fmla="*/ 3782643 h 3782643"/>
              <a:gd name="connsiteX4" fmla="*/ 0 w 13477001"/>
              <a:gd name="connsiteY4" fmla="*/ 3777009 h 3782643"/>
              <a:gd name="connsiteX0" fmla="*/ 0 w 13485009"/>
              <a:gd name="connsiteY0" fmla="*/ 3789765 h 3789765"/>
              <a:gd name="connsiteX1" fmla="*/ 952260 w 13485009"/>
              <a:gd name="connsiteY1" fmla="*/ 0 h 3789765"/>
              <a:gd name="connsiteX2" fmla="*/ 13485009 w 13485009"/>
              <a:gd name="connsiteY2" fmla="*/ 0 h 3789765"/>
              <a:gd name="connsiteX3" fmla="*/ 12563893 w 13485009"/>
              <a:gd name="connsiteY3" fmla="*/ 3782643 h 3789765"/>
              <a:gd name="connsiteX4" fmla="*/ 0 w 13485009"/>
              <a:gd name="connsiteY4" fmla="*/ 3789765 h 3789765"/>
              <a:gd name="connsiteX0" fmla="*/ 0 w 13468873"/>
              <a:gd name="connsiteY0" fmla="*/ 3783891 h 3783891"/>
              <a:gd name="connsiteX1" fmla="*/ 936124 w 13468873"/>
              <a:gd name="connsiteY1" fmla="*/ 0 h 3783891"/>
              <a:gd name="connsiteX2" fmla="*/ 13468873 w 13468873"/>
              <a:gd name="connsiteY2" fmla="*/ 0 h 3783891"/>
              <a:gd name="connsiteX3" fmla="*/ 12547757 w 13468873"/>
              <a:gd name="connsiteY3" fmla="*/ 3782643 h 3783891"/>
              <a:gd name="connsiteX4" fmla="*/ 0 w 13468873"/>
              <a:gd name="connsiteY4" fmla="*/ 3783891 h 3783891"/>
              <a:gd name="connsiteX0" fmla="*/ 0 w 13467746"/>
              <a:gd name="connsiteY0" fmla="*/ 3779264 h 3782643"/>
              <a:gd name="connsiteX1" fmla="*/ 934997 w 13467746"/>
              <a:gd name="connsiteY1" fmla="*/ 0 h 3782643"/>
              <a:gd name="connsiteX2" fmla="*/ 13467746 w 13467746"/>
              <a:gd name="connsiteY2" fmla="*/ 0 h 3782643"/>
              <a:gd name="connsiteX3" fmla="*/ 12546630 w 13467746"/>
              <a:gd name="connsiteY3" fmla="*/ 3782643 h 3782643"/>
              <a:gd name="connsiteX4" fmla="*/ 0 w 13467746"/>
              <a:gd name="connsiteY4" fmla="*/ 3779264 h 3782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67746" h="3782643">
                <a:moveTo>
                  <a:pt x="0" y="3779264"/>
                </a:moveTo>
                <a:lnTo>
                  <a:pt x="934997" y="0"/>
                </a:lnTo>
                <a:lnTo>
                  <a:pt x="13467746" y="0"/>
                </a:lnTo>
                <a:lnTo>
                  <a:pt x="12546630" y="3782643"/>
                </a:lnTo>
                <a:lnTo>
                  <a:pt x="0" y="3779264"/>
                </a:lnTo>
                <a:close/>
              </a:path>
            </a:pathLst>
          </a:custGeom>
          <a:solidFill>
            <a:srgbClr val="660A5B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 userDrawn="1"/>
        </p:nvSpPr>
        <p:spPr>
          <a:xfrm rot="11945907">
            <a:off x="1307991" y="-1050566"/>
            <a:ext cx="4925010" cy="8950158"/>
          </a:xfrm>
          <a:custGeom>
            <a:avLst/>
            <a:gdLst>
              <a:gd name="connsiteX0" fmla="*/ 0 w 4950776"/>
              <a:gd name="connsiteY0" fmla="*/ 10172220 h 10172220"/>
              <a:gd name="connsiteX1" fmla="*/ 4950776 w 4950776"/>
              <a:gd name="connsiteY1" fmla="*/ 0 h 10172220"/>
              <a:gd name="connsiteX2" fmla="*/ 4950776 w 4950776"/>
              <a:gd name="connsiteY2" fmla="*/ 10172220 h 10172220"/>
              <a:gd name="connsiteX3" fmla="*/ 0 w 4950776"/>
              <a:gd name="connsiteY3" fmla="*/ 10172220 h 10172220"/>
              <a:gd name="connsiteX0" fmla="*/ 0 w 4950776"/>
              <a:gd name="connsiteY0" fmla="*/ 8249918 h 8249918"/>
              <a:gd name="connsiteX1" fmla="*/ 4129601 w 4950776"/>
              <a:gd name="connsiteY1" fmla="*/ 0 h 8249918"/>
              <a:gd name="connsiteX2" fmla="*/ 4950776 w 4950776"/>
              <a:gd name="connsiteY2" fmla="*/ 8249918 h 8249918"/>
              <a:gd name="connsiteX3" fmla="*/ 0 w 4950776"/>
              <a:gd name="connsiteY3" fmla="*/ 8249918 h 8249918"/>
              <a:gd name="connsiteX0" fmla="*/ 0 w 4950776"/>
              <a:gd name="connsiteY0" fmla="*/ 8933540 h 8933540"/>
              <a:gd name="connsiteX1" fmla="*/ 4895838 w 4950776"/>
              <a:gd name="connsiteY1" fmla="*/ 0 h 8933540"/>
              <a:gd name="connsiteX2" fmla="*/ 4950776 w 4950776"/>
              <a:gd name="connsiteY2" fmla="*/ 8933540 h 8933540"/>
              <a:gd name="connsiteX3" fmla="*/ 0 w 4950776"/>
              <a:gd name="connsiteY3" fmla="*/ 8933540 h 8933540"/>
              <a:gd name="connsiteX0" fmla="*/ 0 w 4950776"/>
              <a:gd name="connsiteY0" fmla="*/ 8927656 h 8927656"/>
              <a:gd name="connsiteX1" fmla="*/ 4907955 w 4950776"/>
              <a:gd name="connsiteY1" fmla="*/ 0 h 8927656"/>
              <a:gd name="connsiteX2" fmla="*/ 4950776 w 4950776"/>
              <a:gd name="connsiteY2" fmla="*/ 8927656 h 8927656"/>
              <a:gd name="connsiteX3" fmla="*/ 0 w 4950776"/>
              <a:gd name="connsiteY3" fmla="*/ 8927656 h 8927656"/>
              <a:gd name="connsiteX0" fmla="*/ 0 w 4932802"/>
              <a:gd name="connsiteY0" fmla="*/ 8927656 h 8927656"/>
              <a:gd name="connsiteX1" fmla="*/ 4907955 w 4932802"/>
              <a:gd name="connsiteY1" fmla="*/ 0 h 8927656"/>
              <a:gd name="connsiteX2" fmla="*/ 4932802 w 4932802"/>
              <a:gd name="connsiteY2" fmla="*/ 7245510 h 8927656"/>
              <a:gd name="connsiteX3" fmla="*/ 0 w 4932802"/>
              <a:gd name="connsiteY3" fmla="*/ 8927656 h 8927656"/>
              <a:gd name="connsiteX0" fmla="*/ 0 w 4925010"/>
              <a:gd name="connsiteY0" fmla="*/ 8950158 h 8950158"/>
              <a:gd name="connsiteX1" fmla="*/ 4900163 w 4925010"/>
              <a:gd name="connsiteY1" fmla="*/ 0 h 8950158"/>
              <a:gd name="connsiteX2" fmla="*/ 4925010 w 4925010"/>
              <a:gd name="connsiteY2" fmla="*/ 7245510 h 8950158"/>
              <a:gd name="connsiteX3" fmla="*/ 0 w 4925010"/>
              <a:gd name="connsiteY3" fmla="*/ 8950158 h 8950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25010" h="8950158">
                <a:moveTo>
                  <a:pt x="0" y="8950158"/>
                </a:moveTo>
                <a:lnTo>
                  <a:pt x="4900163" y="0"/>
                </a:lnTo>
                <a:cubicBezTo>
                  <a:pt x="4908445" y="2415170"/>
                  <a:pt x="4916728" y="4830340"/>
                  <a:pt x="4925010" y="7245510"/>
                </a:cubicBezTo>
                <a:lnTo>
                  <a:pt x="0" y="8950158"/>
                </a:lnTo>
                <a:close/>
              </a:path>
            </a:pathLst>
          </a:custGeom>
          <a:solidFill>
            <a:srgbClr val="A0108F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/>
          <p:cNvSpPr/>
          <p:nvPr userDrawn="1"/>
        </p:nvSpPr>
        <p:spPr>
          <a:xfrm>
            <a:off x="6807200" y="0"/>
            <a:ext cx="538479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1156789" y="987989"/>
            <a:ext cx="870857" cy="870857"/>
            <a:chOff x="1248229" y="1088573"/>
            <a:chExt cx="870857" cy="870857"/>
          </a:xfrm>
        </p:grpSpPr>
        <p:sp>
          <p:nvSpPr>
            <p:cNvPr id="10" name="椭圆 9"/>
            <p:cNvSpPr/>
            <p:nvPr/>
          </p:nvSpPr>
          <p:spPr>
            <a:xfrm>
              <a:off x="1248229" y="1088573"/>
              <a:ext cx="870857" cy="870857"/>
            </a:xfrm>
            <a:prstGeom prst="ellipse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1" name="组 20"/>
            <p:cNvGrpSpPr/>
            <p:nvPr/>
          </p:nvGrpSpPr>
          <p:grpSpPr>
            <a:xfrm>
              <a:off x="1375682" y="1320801"/>
              <a:ext cx="615950" cy="406400"/>
              <a:chOff x="3786188" y="1143000"/>
              <a:chExt cx="615950" cy="406400"/>
            </a:xfrm>
            <a:solidFill>
              <a:schemeClr val="bg1"/>
            </a:solidFill>
          </p:grpSpPr>
          <p:sp>
            <p:nvSpPr>
              <p:cNvPr id="12" name="Freeform 134"/>
              <p:cNvSpPr>
                <a:spLocks noEditPoints="1"/>
              </p:cNvSpPr>
              <p:nvPr/>
            </p:nvSpPr>
            <p:spPr bwMode="auto">
              <a:xfrm>
                <a:off x="3887788" y="1355725"/>
                <a:ext cx="396875" cy="193675"/>
              </a:xfrm>
              <a:custGeom>
                <a:avLst/>
                <a:gdLst/>
                <a:ahLst/>
                <a:cxnLst>
                  <a:cxn ang="0">
                    <a:pos x="124" y="122"/>
                  </a:cxn>
                  <a:cxn ang="0">
                    <a:pos x="102" y="118"/>
                  </a:cxn>
                  <a:cxn ang="0">
                    <a:pos x="24" y="84"/>
                  </a:cxn>
                  <a:cxn ang="0">
                    <a:pos x="6" y="70"/>
                  </a:cxn>
                  <a:cxn ang="0">
                    <a:pos x="0" y="48"/>
                  </a:cxn>
                  <a:cxn ang="0">
                    <a:pos x="0" y="10"/>
                  </a:cxn>
                  <a:cxn ang="0">
                    <a:pos x="2" y="4"/>
                  </a:cxn>
                  <a:cxn ang="0">
                    <a:pos x="8" y="0"/>
                  </a:cxn>
                  <a:cxn ang="0">
                    <a:pos x="38" y="0"/>
                  </a:cxn>
                  <a:cxn ang="0">
                    <a:pos x="106" y="26"/>
                  </a:cxn>
                  <a:cxn ang="0">
                    <a:pos x="116" y="28"/>
                  </a:cxn>
                  <a:cxn ang="0">
                    <a:pos x="126" y="30"/>
                  </a:cxn>
                  <a:cxn ang="0">
                    <a:pos x="146" y="26"/>
                  </a:cxn>
                  <a:cxn ang="0">
                    <a:pos x="204" y="2"/>
                  </a:cxn>
                  <a:cxn ang="0">
                    <a:pos x="240" y="0"/>
                  </a:cxn>
                  <a:cxn ang="0">
                    <a:pos x="244" y="2"/>
                  </a:cxn>
                  <a:cxn ang="0">
                    <a:pos x="248" y="6"/>
                  </a:cxn>
                  <a:cxn ang="0">
                    <a:pos x="250" y="48"/>
                  </a:cxn>
                  <a:cxn ang="0">
                    <a:pos x="248" y="58"/>
                  </a:cxn>
                  <a:cxn ang="0">
                    <a:pos x="234" y="78"/>
                  </a:cxn>
                  <a:cxn ang="0">
                    <a:pos x="146" y="118"/>
                  </a:cxn>
                  <a:cxn ang="0">
                    <a:pos x="136" y="122"/>
                  </a:cxn>
                  <a:cxn ang="0">
                    <a:pos x="124" y="122"/>
                  </a:cxn>
                  <a:cxn ang="0">
                    <a:pos x="16" y="48"/>
                  </a:cxn>
                  <a:cxn ang="0">
                    <a:pos x="18" y="54"/>
                  </a:cxn>
                  <a:cxn ang="0">
                    <a:pos x="24" y="66"/>
                  </a:cxn>
                  <a:cxn ang="0">
                    <a:pos x="108" y="104"/>
                  </a:cxn>
                  <a:cxn ang="0">
                    <a:pos x="116" y="106"/>
                  </a:cxn>
                  <a:cxn ang="0">
                    <a:pos x="124" y="106"/>
                  </a:cxn>
                  <a:cxn ang="0">
                    <a:pos x="140" y="104"/>
                  </a:cxn>
                  <a:cxn ang="0">
                    <a:pos x="218" y="70"/>
                  </a:cxn>
                  <a:cxn ang="0">
                    <a:pos x="228" y="60"/>
                  </a:cxn>
                  <a:cxn ang="0">
                    <a:pos x="232" y="48"/>
                  </a:cxn>
                  <a:cxn ang="0">
                    <a:pos x="208" y="18"/>
                  </a:cxn>
                  <a:cxn ang="0">
                    <a:pos x="154" y="40"/>
                  </a:cxn>
                  <a:cxn ang="0">
                    <a:pos x="126" y="46"/>
                  </a:cxn>
                  <a:cxn ang="0">
                    <a:pos x="114" y="44"/>
                  </a:cxn>
                  <a:cxn ang="0">
                    <a:pos x="38" y="18"/>
                  </a:cxn>
                </a:cxnLst>
                <a:rect l="0" t="0" r="r" b="b"/>
                <a:pathLst>
                  <a:path w="250" h="122">
                    <a:moveTo>
                      <a:pt x="124" y="122"/>
                    </a:moveTo>
                    <a:lnTo>
                      <a:pt x="124" y="122"/>
                    </a:lnTo>
                    <a:lnTo>
                      <a:pt x="112" y="122"/>
                    </a:lnTo>
                    <a:lnTo>
                      <a:pt x="102" y="118"/>
                    </a:lnTo>
                    <a:lnTo>
                      <a:pt x="24" y="84"/>
                    </a:lnTo>
                    <a:lnTo>
                      <a:pt x="24" y="84"/>
                    </a:lnTo>
                    <a:lnTo>
                      <a:pt x="14" y="78"/>
                    </a:lnTo>
                    <a:lnTo>
                      <a:pt x="6" y="70"/>
                    </a:lnTo>
                    <a:lnTo>
                      <a:pt x="2" y="58"/>
                    </a:lnTo>
                    <a:lnTo>
                      <a:pt x="0" y="48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0" y="6"/>
                    </a:lnTo>
                    <a:lnTo>
                      <a:pt x="2" y="4"/>
                    </a:lnTo>
                    <a:lnTo>
                      <a:pt x="4" y="2"/>
                    </a:lnTo>
                    <a:lnTo>
                      <a:pt x="8" y="0"/>
                    </a:lnTo>
                    <a:lnTo>
                      <a:pt x="38" y="0"/>
                    </a:lnTo>
                    <a:lnTo>
                      <a:pt x="38" y="0"/>
                    </a:lnTo>
                    <a:lnTo>
                      <a:pt x="42" y="2"/>
                    </a:lnTo>
                    <a:lnTo>
                      <a:pt x="106" y="26"/>
                    </a:lnTo>
                    <a:lnTo>
                      <a:pt x="106" y="26"/>
                    </a:lnTo>
                    <a:lnTo>
                      <a:pt x="116" y="28"/>
                    </a:lnTo>
                    <a:lnTo>
                      <a:pt x="126" y="30"/>
                    </a:lnTo>
                    <a:lnTo>
                      <a:pt x="126" y="30"/>
                    </a:lnTo>
                    <a:lnTo>
                      <a:pt x="136" y="28"/>
                    </a:lnTo>
                    <a:lnTo>
                      <a:pt x="146" y="26"/>
                    </a:lnTo>
                    <a:lnTo>
                      <a:pt x="204" y="2"/>
                    </a:lnTo>
                    <a:lnTo>
                      <a:pt x="204" y="2"/>
                    </a:lnTo>
                    <a:lnTo>
                      <a:pt x="206" y="0"/>
                    </a:lnTo>
                    <a:lnTo>
                      <a:pt x="240" y="0"/>
                    </a:lnTo>
                    <a:lnTo>
                      <a:pt x="240" y="0"/>
                    </a:lnTo>
                    <a:lnTo>
                      <a:pt x="244" y="2"/>
                    </a:lnTo>
                    <a:lnTo>
                      <a:pt x="246" y="4"/>
                    </a:lnTo>
                    <a:lnTo>
                      <a:pt x="248" y="6"/>
                    </a:lnTo>
                    <a:lnTo>
                      <a:pt x="250" y="10"/>
                    </a:lnTo>
                    <a:lnTo>
                      <a:pt x="250" y="48"/>
                    </a:lnTo>
                    <a:lnTo>
                      <a:pt x="250" y="48"/>
                    </a:lnTo>
                    <a:lnTo>
                      <a:pt x="248" y="58"/>
                    </a:lnTo>
                    <a:lnTo>
                      <a:pt x="242" y="70"/>
                    </a:lnTo>
                    <a:lnTo>
                      <a:pt x="234" y="78"/>
                    </a:lnTo>
                    <a:lnTo>
                      <a:pt x="224" y="84"/>
                    </a:lnTo>
                    <a:lnTo>
                      <a:pt x="146" y="118"/>
                    </a:lnTo>
                    <a:lnTo>
                      <a:pt x="146" y="118"/>
                    </a:lnTo>
                    <a:lnTo>
                      <a:pt x="136" y="122"/>
                    </a:lnTo>
                    <a:lnTo>
                      <a:pt x="124" y="122"/>
                    </a:lnTo>
                    <a:lnTo>
                      <a:pt x="124" y="122"/>
                    </a:lnTo>
                    <a:close/>
                    <a:moveTo>
                      <a:pt x="16" y="18"/>
                    </a:moveTo>
                    <a:lnTo>
                      <a:pt x="16" y="48"/>
                    </a:lnTo>
                    <a:lnTo>
                      <a:pt x="16" y="48"/>
                    </a:lnTo>
                    <a:lnTo>
                      <a:pt x="18" y="54"/>
                    </a:lnTo>
                    <a:lnTo>
                      <a:pt x="20" y="60"/>
                    </a:lnTo>
                    <a:lnTo>
                      <a:pt x="24" y="66"/>
                    </a:lnTo>
                    <a:lnTo>
                      <a:pt x="30" y="70"/>
                    </a:lnTo>
                    <a:lnTo>
                      <a:pt x="108" y="104"/>
                    </a:lnTo>
                    <a:lnTo>
                      <a:pt x="108" y="104"/>
                    </a:lnTo>
                    <a:lnTo>
                      <a:pt x="116" y="106"/>
                    </a:lnTo>
                    <a:lnTo>
                      <a:pt x="124" y="106"/>
                    </a:lnTo>
                    <a:lnTo>
                      <a:pt x="124" y="106"/>
                    </a:lnTo>
                    <a:lnTo>
                      <a:pt x="132" y="106"/>
                    </a:lnTo>
                    <a:lnTo>
                      <a:pt x="140" y="104"/>
                    </a:lnTo>
                    <a:lnTo>
                      <a:pt x="218" y="70"/>
                    </a:lnTo>
                    <a:lnTo>
                      <a:pt x="218" y="70"/>
                    </a:lnTo>
                    <a:lnTo>
                      <a:pt x="224" y="66"/>
                    </a:lnTo>
                    <a:lnTo>
                      <a:pt x="228" y="60"/>
                    </a:lnTo>
                    <a:lnTo>
                      <a:pt x="232" y="54"/>
                    </a:lnTo>
                    <a:lnTo>
                      <a:pt x="232" y="48"/>
                    </a:lnTo>
                    <a:lnTo>
                      <a:pt x="232" y="18"/>
                    </a:lnTo>
                    <a:lnTo>
                      <a:pt x="208" y="18"/>
                    </a:lnTo>
                    <a:lnTo>
                      <a:pt x="154" y="40"/>
                    </a:lnTo>
                    <a:lnTo>
                      <a:pt x="154" y="40"/>
                    </a:lnTo>
                    <a:lnTo>
                      <a:pt x="140" y="44"/>
                    </a:lnTo>
                    <a:lnTo>
                      <a:pt x="126" y="46"/>
                    </a:lnTo>
                    <a:lnTo>
                      <a:pt x="126" y="46"/>
                    </a:lnTo>
                    <a:lnTo>
                      <a:pt x="114" y="44"/>
                    </a:lnTo>
                    <a:lnTo>
                      <a:pt x="100" y="42"/>
                    </a:lnTo>
                    <a:lnTo>
                      <a:pt x="38" y="18"/>
                    </a:lnTo>
                    <a:lnTo>
                      <a:pt x="16" y="1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" name="Freeform 135"/>
              <p:cNvSpPr>
                <a:spLocks noEditPoints="1"/>
              </p:cNvSpPr>
              <p:nvPr/>
            </p:nvSpPr>
            <p:spPr bwMode="auto">
              <a:xfrm>
                <a:off x="3786188" y="1143000"/>
                <a:ext cx="615950" cy="333375"/>
              </a:xfrm>
              <a:custGeom>
                <a:avLst/>
                <a:gdLst/>
                <a:ahLst/>
                <a:cxnLst>
                  <a:cxn ang="0">
                    <a:pos x="380" y="210"/>
                  </a:cxn>
                  <a:cxn ang="0">
                    <a:pos x="348" y="210"/>
                  </a:cxn>
                  <a:cxn ang="0">
                    <a:pos x="344" y="210"/>
                  </a:cxn>
                  <a:cxn ang="0">
                    <a:pos x="340" y="206"/>
                  </a:cxn>
                  <a:cxn ang="0">
                    <a:pos x="340" y="198"/>
                  </a:cxn>
                  <a:cxn ang="0">
                    <a:pos x="356" y="90"/>
                  </a:cxn>
                  <a:cxn ang="0">
                    <a:pos x="214" y="150"/>
                  </a:cxn>
                  <a:cxn ang="0">
                    <a:pos x="190" y="154"/>
                  </a:cxn>
                  <a:cxn ang="0">
                    <a:pos x="178" y="154"/>
                  </a:cxn>
                  <a:cxn ang="0">
                    <a:pos x="14" y="92"/>
                  </a:cxn>
                  <a:cxn ang="0">
                    <a:pos x="6" y="88"/>
                  </a:cxn>
                  <a:cxn ang="0">
                    <a:pos x="0" y="80"/>
                  </a:cxn>
                  <a:cxn ang="0">
                    <a:pos x="0" y="76"/>
                  </a:cxn>
                  <a:cxn ang="0">
                    <a:pos x="2" y="70"/>
                  </a:cxn>
                  <a:cxn ang="0">
                    <a:pos x="14" y="62"/>
                  </a:cxn>
                  <a:cxn ang="0">
                    <a:pos x="168" y="4"/>
                  </a:cxn>
                  <a:cxn ang="0">
                    <a:pos x="192" y="0"/>
                  </a:cxn>
                  <a:cxn ang="0">
                    <a:pos x="202" y="2"/>
                  </a:cxn>
                  <a:cxn ang="0">
                    <a:pos x="362" y="56"/>
                  </a:cxn>
                  <a:cxn ang="0">
                    <a:pos x="368" y="60"/>
                  </a:cxn>
                  <a:cxn ang="0">
                    <a:pos x="376" y="66"/>
                  </a:cxn>
                  <a:cxn ang="0">
                    <a:pos x="376" y="70"/>
                  </a:cxn>
                  <a:cxn ang="0">
                    <a:pos x="372" y="80"/>
                  </a:cxn>
                  <a:cxn ang="0">
                    <a:pos x="386" y="198"/>
                  </a:cxn>
                  <a:cxn ang="0">
                    <a:pos x="388" y="202"/>
                  </a:cxn>
                  <a:cxn ang="0">
                    <a:pos x="388" y="206"/>
                  </a:cxn>
                  <a:cxn ang="0">
                    <a:pos x="382" y="210"/>
                  </a:cxn>
                  <a:cxn ang="0">
                    <a:pos x="380" y="210"/>
                  </a:cxn>
                  <a:cxn ang="0">
                    <a:pos x="366" y="194"/>
                  </a:cxn>
                  <a:cxn ang="0">
                    <a:pos x="362" y="194"/>
                  </a:cxn>
                  <a:cxn ang="0">
                    <a:pos x="174" y="136"/>
                  </a:cxn>
                  <a:cxn ang="0">
                    <a:pos x="180" y="138"/>
                  </a:cxn>
                  <a:cxn ang="0">
                    <a:pos x="190" y="138"/>
                  </a:cxn>
                  <a:cxn ang="0">
                    <a:pos x="206" y="136"/>
                  </a:cxn>
                  <a:cxn ang="0">
                    <a:pos x="208" y="18"/>
                  </a:cxn>
                  <a:cxn ang="0">
                    <a:pos x="200" y="18"/>
                  </a:cxn>
                  <a:cxn ang="0">
                    <a:pos x="192" y="16"/>
                  </a:cxn>
                  <a:cxn ang="0">
                    <a:pos x="174" y="20"/>
                  </a:cxn>
                </a:cxnLst>
                <a:rect l="0" t="0" r="r" b="b"/>
                <a:pathLst>
                  <a:path w="388" h="210">
                    <a:moveTo>
                      <a:pt x="380" y="210"/>
                    </a:moveTo>
                    <a:lnTo>
                      <a:pt x="380" y="210"/>
                    </a:lnTo>
                    <a:lnTo>
                      <a:pt x="380" y="210"/>
                    </a:lnTo>
                    <a:lnTo>
                      <a:pt x="348" y="210"/>
                    </a:lnTo>
                    <a:lnTo>
                      <a:pt x="348" y="210"/>
                    </a:lnTo>
                    <a:lnTo>
                      <a:pt x="344" y="210"/>
                    </a:lnTo>
                    <a:lnTo>
                      <a:pt x="340" y="206"/>
                    </a:lnTo>
                    <a:lnTo>
                      <a:pt x="340" y="206"/>
                    </a:lnTo>
                    <a:lnTo>
                      <a:pt x="340" y="202"/>
                    </a:lnTo>
                    <a:lnTo>
                      <a:pt x="340" y="198"/>
                    </a:lnTo>
                    <a:lnTo>
                      <a:pt x="356" y="170"/>
                    </a:lnTo>
                    <a:lnTo>
                      <a:pt x="356" y="90"/>
                    </a:lnTo>
                    <a:lnTo>
                      <a:pt x="214" y="150"/>
                    </a:lnTo>
                    <a:lnTo>
                      <a:pt x="214" y="150"/>
                    </a:lnTo>
                    <a:lnTo>
                      <a:pt x="202" y="154"/>
                    </a:lnTo>
                    <a:lnTo>
                      <a:pt x="190" y="154"/>
                    </a:lnTo>
                    <a:lnTo>
                      <a:pt x="190" y="154"/>
                    </a:lnTo>
                    <a:lnTo>
                      <a:pt x="178" y="154"/>
                    </a:lnTo>
                    <a:lnTo>
                      <a:pt x="168" y="152"/>
                    </a:lnTo>
                    <a:lnTo>
                      <a:pt x="14" y="92"/>
                    </a:lnTo>
                    <a:lnTo>
                      <a:pt x="14" y="92"/>
                    </a:lnTo>
                    <a:lnTo>
                      <a:pt x="6" y="88"/>
                    </a:lnTo>
                    <a:lnTo>
                      <a:pt x="2" y="84"/>
                    </a:lnTo>
                    <a:lnTo>
                      <a:pt x="0" y="80"/>
                    </a:lnTo>
                    <a:lnTo>
                      <a:pt x="0" y="76"/>
                    </a:lnTo>
                    <a:lnTo>
                      <a:pt x="0" y="76"/>
                    </a:lnTo>
                    <a:lnTo>
                      <a:pt x="0" y="74"/>
                    </a:lnTo>
                    <a:lnTo>
                      <a:pt x="2" y="70"/>
                    </a:lnTo>
                    <a:lnTo>
                      <a:pt x="6" y="66"/>
                    </a:lnTo>
                    <a:lnTo>
                      <a:pt x="14" y="62"/>
                    </a:lnTo>
                    <a:lnTo>
                      <a:pt x="168" y="4"/>
                    </a:lnTo>
                    <a:lnTo>
                      <a:pt x="168" y="4"/>
                    </a:lnTo>
                    <a:lnTo>
                      <a:pt x="178" y="2"/>
                    </a:lnTo>
                    <a:lnTo>
                      <a:pt x="192" y="0"/>
                    </a:lnTo>
                    <a:lnTo>
                      <a:pt x="192" y="0"/>
                    </a:lnTo>
                    <a:lnTo>
                      <a:pt x="202" y="2"/>
                    </a:lnTo>
                    <a:lnTo>
                      <a:pt x="214" y="4"/>
                    </a:lnTo>
                    <a:lnTo>
                      <a:pt x="362" y="56"/>
                    </a:lnTo>
                    <a:lnTo>
                      <a:pt x="362" y="56"/>
                    </a:lnTo>
                    <a:lnTo>
                      <a:pt x="368" y="60"/>
                    </a:lnTo>
                    <a:lnTo>
                      <a:pt x="372" y="64"/>
                    </a:lnTo>
                    <a:lnTo>
                      <a:pt x="376" y="66"/>
                    </a:lnTo>
                    <a:lnTo>
                      <a:pt x="376" y="70"/>
                    </a:lnTo>
                    <a:lnTo>
                      <a:pt x="376" y="70"/>
                    </a:lnTo>
                    <a:lnTo>
                      <a:pt x="376" y="74"/>
                    </a:lnTo>
                    <a:lnTo>
                      <a:pt x="372" y="80"/>
                    </a:lnTo>
                    <a:lnTo>
                      <a:pt x="372" y="170"/>
                    </a:lnTo>
                    <a:lnTo>
                      <a:pt x="386" y="198"/>
                    </a:lnTo>
                    <a:lnTo>
                      <a:pt x="386" y="198"/>
                    </a:lnTo>
                    <a:lnTo>
                      <a:pt x="388" y="202"/>
                    </a:lnTo>
                    <a:lnTo>
                      <a:pt x="388" y="202"/>
                    </a:lnTo>
                    <a:lnTo>
                      <a:pt x="388" y="206"/>
                    </a:lnTo>
                    <a:lnTo>
                      <a:pt x="386" y="208"/>
                    </a:lnTo>
                    <a:lnTo>
                      <a:pt x="382" y="210"/>
                    </a:lnTo>
                    <a:lnTo>
                      <a:pt x="380" y="210"/>
                    </a:lnTo>
                    <a:lnTo>
                      <a:pt x="380" y="210"/>
                    </a:lnTo>
                    <a:close/>
                    <a:moveTo>
                      <a:pt x="362" y="194"/>
                    </a:moveTo>
                    <a:lnTo>
                      <a:pt x="366" y="194"/>
                    </a:lnTo>
                    <a:lnTo>
                      <a:pt x="364" y="190"/>
                    </a:lnTo>
                    <a:lnTo>
                      <a:pt x="362" y="194"/>
                    </a:lnTo>
                    <a:close/>
                    <a:moveTo>
                      <a:pt x="20" y="76"/>
                    </a:moveTo>
                    <a:lnTo>
                      <a:pt x="174" y="136"/>
                    </a:lnTo>
                    <a:lnTo>
                      <a:pt x="174" y="136"/>
                    </a:lnTo>
                    <a:lnTo>
                      <a:pt x="180" y="138"/>
                    </a:lnTo>
                    <a:lnTo>
                      <a:pt x="190" y="138"/>
                    </a:lnTo>
                    <a:lnTo>
                      <a:pt x="190" y="138"/>
                    </a:lnTo>
                    <a:lnTo>
                      <a:pt x="198" y="138"/>
                    </a:lnTo>
                    <a:lnTo>
                      <a:pt x="206" y="136"/>
                    </a:lnTo>
                    <a:lnTo>
                      <a:pt x="356" y="72"/>
                    </a:lnTo>
                    <a:lnTo>
                      <a:pt x="208" y="18"/>
                    </a:lnTo>
                    <a:lnTo>
                      <a:pt x="208" y="18"/>
                    </a:lnTo>
                    <a:lnTo>
                      <a:pt x="200" y="18"/>
                    </a:lnTo>
                    <a:lnTo>
                      <a:pt x="192" y="16"/>
                    </a:lnTo>
                    <a:lnTo>
                      <a:pt x="192" y="16"/>
                    </a:lnTo>
                    <a:lnTo>
                      <a:pt x="182" y="18"/>
                    </a:lnTo>
                    <a:lnTo>
                      <a:pt x="174" y="20"/>
                    </a:lnTo>
                    <a:lnTo>
                      <a:pt x="20" y="7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14" name="组合 13"/>
          <p:cNvGrpSpPr/>
          <p:nvPr userDrawn="1"/>
        </p:nvGrpSpPr>
        <p:grpSpPr>
          <a:xfrm>
            <a:off x="1156789" y="2323304"/>
            <a:ext cx="870857" cy="870857"/>
            <a:chOff x="1248229" y="2423888"/>
            <a:chExt cx="870857" cy="870857"/>
          </a:xfrm>
        </p:grpSpPr>
        <p:sp>
          <p:nvSpPr>
            <p:cNvPr id="15" name="椭圆 14"/>
            <p:cNvSpPr/>
            <p:nvPr/>
          </p:nvSpPr>
          <p:spPr>
            <a:xfrm>
              <a:off x="1248229" y="2423888"/>
              <a:ext cx="870857" cy="870857"/>
            </a:xfrm>
            <a:prstGeom prst="ellipse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6" name="组 19"/>
            <p:cNvGrpSpPr/>
            <p:nvPr/>
          </p:nvGrpSpPr>
          <p:grpSpPr>
            <a:xfrm>
              <a:off x="1462767" y="2611439"/>
              <a:ext cx="424089" cy="566737"/>
              <a:chOff x="3910013" y="1676400"/>
              <a:chExt cx="349250" cy="466725"/>
            </a:xfrm>
            <a:solidFill>
              <a:schemeClr val="bg1"/>
            </a:solidFill>
          </p:grpSpPr>
          <p:sp>
            <p:nvSpPr>
              <p:cNvPr id="17" name="Freeform 139"/>
              <p:cNvSpPr>
                <a:spLocks noEditPoints="1"/>
              </p:cNvSpPr>
              <p:nvPr/>
            </p:nvSpPr>
            <p:spPr bwMode="auto">
              <a:xfrm>
                <a:off x="3910013" y="1676400"/>
                <a:ext cx="349250" cy="466725"/>
              </a:xfrm>
              <a:custGeom>
                <a:avLst/>
                <a:gdLst/>
                <a:ahLst/>
                <a:cxnLst>
                  <a:cxn ang="0">
                    <a:pos x="110" y="294"/>
                  </a:cxn>
                  <a:cxn ang="0">
                    <a:pos x="96" y="288"/>
                  </a:cxn>
                  <a:cxn ang="0">
                    <a:pos x="76" y="266"/>
                  </a:cxn>
                  <a:cxn ang="0">
                    <a:pos x="44" y="226"/>
                  </a:cxn>
                  <a:cxn ang="0">
                    <a:pos x="14" y="172"/>
                  </a:cxn>
                  <a:cxn ang="0">
                    <a:pos x="4" y="142"/>
                  </a:cxn>
                  <a:cxn ang="0">
                    <a:pos x="0" y="114"/>
                  </a:cxn>
                  <a:cxn ang="0">
                    <a:pos x="0" y="100"/>
                  </a:cxn>
                  <a:cxn ang="0">
                    <a:pos x="6" y="74"/>
                  </a:cxn>
                  <a:cxn ang="0">
                    <a:pos x="14" y="52"/>
                  </a:cxn>
                  <a:cxn ang="0">
                    <a:pos x="28" y="32"/>
                  </a:cxn>
                  <a:cxn ang="0">
                    <a:pos x="36" y="24"/>
                  </a:cxn>
                  <a:cxn ang="0">
                    <a:pos x="70" y="6"/>
                  </a:cxn>
                  <a:cxn ang="0">
                    <a:pos x="110" y="0"/>
                  </a:cxn>
                  <a:cxn ang="0">
                    <a:pos x="132" y="0"/>
                  </a:cxn>
                  <a:cxn ang="0">
                    <a:pos x="168" y="14"/>
                  </a:cxn>
                  <a:cxn ang="0">
                    <a:pos x="184" y="24"/>
                  </a:cxn>
                  <a:cxn ang="0">
                    <a:pos x="200" y="42"/>
                  </a:cxn>
                  <a:cxn ang="0">
                    <a:pos x="212" y="62"/>
                  </a:cxn>
                  <a:cxn ang="0">
                    <a:pos x="218" y="86"/>
                  </a:cxn>
                  <a:cxn ang="0">
                    <a:pos x="220" y="114"/>
                  </a:cxn>
                  <a:cxn ang="0">
                    <a:pos x="220" y="128"/>
                  </a:cxn>
                  <a:cxn ang="0">
                    <a:pos x="212" y="158"/>
                  </a:cxn>
                  <a:cxn ang="0">
                    <a:pos x="192" y="200"/>
                  </a:cxn>
                  <a:cxn ang="0">
                    <a:pos x="160" y="248"/>
                  </a:cxn>
                  <a:cxn ang="0">
                    <a:pos x="126" y="288"/>
                  </a:cxn>
                  <a:cxn ang="0">
                    <a:pos x="118" y="292"/>
                  </a:cxn>
                  <a:cxn ang="0">
                    <a:pos x="110" y="294"/>
                  </a:cxn>
                  <a:cxn ang="0">
                    <a:pos x="110" y="16"/>
                  </a:cxn>
                  <a:cxn ang="0">
                    <a:pos x="86" y="18"/>
                  </a:cxn>
                  <a:cxn ang="0">
                    <a:pos x="66" y="24"/>
                  </a:cxn>
                  <a:cxn ang="0">
                    <a:pos x="38" y="48"/>
                  </a:cxn>
                  <a:cxn ang="0">
                    <a:pos x="22" y="80"/>
                  </a:cxn>
                  <a:cxn ang="0">
                    <a:pos x="16" y="114"/>
                  </a:cxn>
                  <a:cxn ang="0">
                    <a:pos x="18" y="126"/>
                  </a:cxn>
                  <a:cxn ang="0">
                    <a:pos x="24" y="154"/>
                  </a:cxn>
                  <a:cxn ang="0">
                    <a:pos x="42" y="194"/>
                  </a:cxn>
                  <a:cxn ang="0">
                    <a:pos x="74" y="238"/>
                  </a:cxn>
                  <a:cxn ang="0">
                    <a:pos x="106" y="276"/>
                  </a:cxn>
                  <a:cxn ang="0">
                    <a:pos x="110" y="278"/>
                  </a:cxn>
                  <a:cxn ang="0">
                    <a:pos x="114" y="276"/>
                  </a:cxn>
                  <a:cxn ang="0">
                    <a:pos x="146" y="238"/>
                  </a:cxn>
                  <a:cxn ang="0">
                    <a:pos x="178" y="194"/>
                  </a:cxn>
                  <a:cxn ang="0">
                    <a:pos x="196" y="154"/>
                  </a:cxn>
                  <a:cxn ang="0">
                    <a:pos x="204" y="126"/>
                  </a:cxn>
                  <a:cxn ang="0">
                    <a:pos x="204" y="114"/>
                  </a:cxn>
                  <a:cxn ang="0">
                    <a:pos x="200" y="80"/>
                  </a:cxn>
                  <a:cxn ang="0">
                    <a:pos x="184" y="48"/>
                  </a:cxn>
                  <a:cxn ang="0">
                    <a:pos x="154" y="24"/>
                  </a:cxn>
                  <a:cxn ang="0">
                    <a:pos x="134" y="18"/>
                  </a:cxn>
                  <a:cxn ang="0">
                    <a:pos x="110" y="16"/>
                  </a:cxn>
                </a:cxnLst>
                <a:rect l="0" t="0" r="r" b="b"/>
                <a:pathLst>
                  <a:path w="220" h="294">
                    <a:moveTo>
                      <a:pt x="110" y="294"/>
                    </a:moveTo>
                    <a:lnTo>
                      <a:pt x="110" y="294"/>
                    </a:lnTo>
                    <a:lnTo>
                      <a:pt x="102" y="292"/>
                    </a:lnTo>
                    <a:lnTo>
                      <a:pt x="96" y="288"/>
                    </a:lnTo>
                    <a:lnTo>
                      <a:pt x="96" y="288"/>
                    </a:lnTo>
                    <a:lnTo>
                      <a:pt x="76" y="266"/>
                    </a:lnTo>
                    <a:lnTo>
                      <a:pt x="60" y="248"/>
                    </a:lnTo>
                    <a:lnTo>
                      <a:pt x="44" y="226"/>
                    </a:lnTo>
                    <a:lnTo>
                      <a:pt x="28" y="200"/>
                    </a:lnTo>
                    <a:lnTo>
                      <a:pt x="14" y="172"/>
                    </a:lnTo>
                    <a:lnTo>
                      <a:pt x="8" y="158"/>
                    </a:lnTo>
                    <a:lnTo>
                      <a:pt x="4" y="142"/>
                    </a:lnTo>
                    <a:lnTo>
                      <a:pt x="2" y="128"/>
                    </a:lnTo>
                    <a:lnTo>
                      <a:pt x="0" y="114"/>
                    </a:lnTo>
                    <a:lnTo>
                      <a:pt x="0" y="114"/>
                    </a:lnTo>
                    <a:lnTo>
                      <a:pt x="0" y="100"/>
                    </a:lnTo>
                    <a:lnTo>
                      <a:pt x="2" y="86"/>
                    </a:lnTo>
                    <a:lnTo>
                      <a:pt x="6" y="74"/>
                    </a:lnTo>
                    <a:lnTo>
                      <a:pt x="10" y="62"/>
                    </a:lnTo>
                    <a:lnTo>
                      <a:pt x="14" y="52"/>
                    </a:lnTo>
                    <a:lnTo>
                      <a:pt x="20" y="42"/>
                    </a:lnTo>
                    <a:lnTo>
                      <a:pt x="28" y="32"/>
                    </a:lnTo>
                    <a:lnTo>
                      <a:pt x="36" y="24"/>
                    </a:lnTo>
                    <a:lnTo>
                      <a:pt x="36" y="24"/>
                    </a:lnTo>
                    <a:lnTo>
                      <a:pt x="52" y="14"/>
                    </a:lnTo>
                    <a:lnTo>
                      <a:pt x="70" y="6"/>
                    </a:lnTo>
                    <a:lnTo>
                      <a:pt x="90" y="0"/>
                    </a:lnTo>
                    <a:lnTo>
                      <a:pt x="110" y="0"/>
                    </a:lnTo>
                    <a:lnTo>
                      <a:pt x="110" y="0"/>
                    </a:lnTo>
                    <a:lnTo>
                      <a:pt x="132" y="0"/>
                    </a:lnTo>
                    <a:lnTo>
                      <a:pt x="150" y="6"/>
                    </a:lnTo>
                    <a:lnTo>
                      <a:pt x="168" y="14"/>
                    </a:lnTo>
                    <a:lnTo>
                      <a:pt x="184" y="24"/>
                    </a:lnTo>
                    <a:lnTo>
                      <a:pt x="184" y="24"/>
                    </a:lnTo>
                    <a:lnTo>
                      <a:pt x="192" y="32"/>
                    </a:lnTo>
                    <a:lnTo>
                      <a:pt x="200" y="42"/>
                    </a:lnTo>
                    <a:lnTo>
                      <a:pt x="206" y="52"/>
                    </a:lnTo>
                    <a:lnTo>
                      <a:pt x="212" y="62"/>
                    </a:lnTo>
                    <a:lnTo>
                      <a:pt x="216" y="74"/>
                    </a:lnTo>
                    <a:lnTo>
                      <a:pt x="218" y="86"/>
                    </a:lnTo>
                    <a:lnTo>
                      <a:pt x="220" y="100"/>
                    </a:lnTo>
                    <a:lnTo>
                      <a:pt x="220" y="114"/>
                    </a:lnTo>
                    <a:lnTo>
                      <a:pt x="220" y="114"/>
                    </a:lnTo>
                    <a:lnTo>
                      <a:pt x="220" y="128"/>
                    </a:lnTo>
                    <a:lnTo>
                      <a:pt x="216" y="142"/>
                    </a:lnTo>
                    <a:lnTo>
                      <a:pt x="212" y="158"/>
                    </a:lnTo>
                    <a:lnTo>
                      <a:pt x="206" y="172"/>
                    </a:lnTo>
                    <a:lnTo>
                      <a:pt x="192" y="200"/>
                    </a:lnTo>
                    <a:lnTo>
                      <a:pt x="176" y="226"/>
                    </a:lnTo>
                    <a:lnTo>
                      <a:pt x="160" y="248"/>
                    </a:lnTo>
                    <a:lnTo>
                      <a:pt x="144" y="266"/>
                    </a:lnTo>
                    <a:lnTo>
                      <a:pt x="126" y="288"/>
                    </a:lnTo>
                    <a:lnTo>
                      <a:pt x="126" y="288"/>
                    </a:lnTo>
                    <a:lnTo>
                      <a:pt x="118" y="292"/>
                    </a:lnTo>
                    <a:lnTo>
                      <a:pt x="110" y="294"/>
                    </a:lnTo>
                    <a:lnTo>
                      <a:pt x="110" y="294"/>
                    </a:lnTo>
                    <a:close/>
                    <a:moveTo>
                      <a:pt x="110" y="16"/>
                    </a:moveTo>
                    <a:lnTo>
                      <a:pt x="110" y="16"/>
                    </a:lnTo>
                    <a:lnTo>
                      <a:pt x="98" y="16"/>
                    </a:lnTo>
                    <a:lnTo>
                      <a:pt x="86" y="18"/>
                    </a:lnTo>
                    <a:lnTo>
                      <a:pt x="76" y="20"/>
                    </a:lnTo>
                    <a:lnTo>
                      <a:pt x="66" y="24"/>
                    </a:lnTo>
                    <a:lnTo>
                      <a:pt x="50" y="34"/>
                    </a:lnTo>
                    <a:lnTo>
                      <a:pt x="38" y="48"/>
                    </a:lnTo>
                    <a:lnTo>
                      <a:pt x="28" y="62"/>
                    </a:lnTo>
                    <a:lnTo>
                      <a:pt x="22" y="80"/>
                    </a:lnTo>
                    <a:lnTo>
                      <a:pt x="18" y="96"/>
                    </a:lnTo>
                    <a:lnTo>
                      <a:pt x="16" y="114"/>
                    </a:lnTo>
                    <a:lnTo>
                      <a:pt x="16" y="114"/>
                    </a:lnTo>
                    <a:lnTo>
                      <a:pt x="18" y="126"/>
                    </a:lnTo>
                    <a:lnTo>
                      <a:pt x="20" y="140"/>
                    </a:lnTo>
                    <a:lnTo>
                      <a:pt x="24" y="154"/>
                    </a:lnTo>
                    <a:lnTo>
                      <a:pt x="30" y="168"/>
                    </a:lnTo>
                    <a:lnTo>
                      <a:pt x="42" y="194"/>
                    </a:lnTo>
                    <a:lnTo>
                      <a:pt x="58" y="218"/>
                    </a:lnTo>
                    <a:lnTo>
                      <a:pt x="74" y="238"/>
                    </a:lnTo>
                    <a:lnTo>
                      <a:pt x="88" y="256"/>
                    </a:lnTo>
                    <a:lnTo>
                      <a:pt x="106" y="276"/>
                    </a:lnTo>
                    <a:lnTo>
                      <a:pt x="106" y="276"/>
                    </a:lnTo>
                    <a:lnTo>
                      <a:pt x="110" y="278"/>
                    </a:lnTo>
                    <a:lnTo>
                      <a:pt x="114" y="276"/>
                    </a:lnTo>
                    <a:lnTo>
                      <a:pt x="114" y="276"/>
                    </a:lnTo>
                    <a:lnTo>
                      <a:pt x="132" y="256"/>
                    </a:lnTo>
                    <a:lnTo>
                      <a:pt x="146" y="238"/>
                    </a:lnTo>
                    <a:lnTo>
                      <a:pt x="162" y="218"/>
                    </a:lnTo>
                    <a:lnTo>
                      <a:pt x="178" y="194"/>
                    </a:lnTo>
                    <a:lnTo>
                      <a:pt x="192" y="168"/>
                    </a:lnTo>
                    <a:lnTo>
                      <a:pt x="196" y="154"/>
                    </a:lnTo>
                    <a:lnTo>
                      <a:pt x="200" y="140"/>
                    </a:lnTo>
                    <a:lnTo>
                      <a:pt x="204" y="126"/>
                    </a:lnTo>
                    <a:lnTo>
                      <a:pt x="204" y="114"/>
                    </a:lnTo>
                    <a:lnTo>
                      <a:pt x="204" y="114"/>
                    </a:lnTo>
                    <a:lnTo>
                      <a:pt x="204" y="96"/>
                    </a:lnTo>
                    <a:lnTo>
                      <a:pt x="200" y="80"/>
                    </a:lnTo>
                    <a:lnTo>
                      <a:pt x="192" y="62"/>
                    </a:lnTo>
                    <a:lnTo>
                      <a:pt x="184" y="48"/>
                    </a:lnTo>
                    <a:lnTo>
                      <a:pt x="170" y="34"/>
                    </a:lnTo>
                    <a:lnTo>
                      <a:pt x="154" y="24"/>
                    </a:lnTo>
                    <a:lnTo>
                      <a:pt x="144" y="20"/>
                    </a:lnTo>
                    <a:lnTo>
                      <a:pt x="134" y="18"/>
                    </a:lnTo>
                    <a:lnTo>
                      <a:pt x="122" y="16"/>
                    </a:lnTo>
                    <a:lnTo>
                      <a:pt x="110" y="16"/>
                    </a:lnTo>
                    <a:lnTo>
                      <a:pt x="110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" name="Freeform 140"/>
              <p:cNvSpPr>
                <a:spLocks noEditPoints="1"/>
              </p:cNvSpPr>
              <p:nvPr/>
            </p:nvSpPr>
            <p:spPr bwMode="auto">
              <a:xfrm>
                <a:off x="3992563" y="1739900"/>
                <a:ext cx="184150" cy="180975"/>
              </a:xfrm>
              <a:custGeom>
                <a:avLst/>
                <a:gdLst/>
                <a:ahLst/>
                <a:cxnLst>
                  <a:cxn ang="0">
                    <a:pos x="58" y="114"/>
                  </a:cxn>
                  <a:cxn ang="0">
                    <a:pos x="36" y="110"/>
                  </a:cxn>
                  <a:cxn ang="0">
                    <a:pos x="18" y="98"/>
                  </a:cxn>
                  <a:cxn ang="0">
                    <a:pos x="6" y="80"/>
                  </a:cxn>
                  <a:cxn ang="0">
                    <a:pos x="0" y="58"/>
                  </a:cxn>
                  <a:cxn ang="0">
                    <a:pos x="2" y="46"/>
                  </a:cxn>
                  <a:cxn ang="0">
                    <a:pos x="10" y="24"/>
                  </a:cxn>
                  <a:cxn ang="0">
                    <a:pos x="26" y="10"/>
                  </a:cxn>
                  <a:cxn ang="0">
                    <a:pos x="46" y="0"/>
                  </a:cxn>
                  <a:cxn ang="0">
                    <a:pos x="58" y="0"/>
                  </a:cxn>
                  <a:cxn ang="0">
                    <a:pos x="80" y="4"/>
                  </a:cxn>
                  <a:cxn ang="0">
                    <a:pos x="100" y="16"/>
                  </a:cxn>
                  <a:cxn ang="0">
                    <a:pos x="112" y="34"/>
                  </a:cxn>
                  <a:cxn ang="0">
                    <a:pos x="116" y="58"/>
                  </a:cxn>
                  <a:cxn ang="0">
                    <a:pos x="114" y="68"/>
                  </a:cxn>
                  <a:cxn ang="0">
                    <a:pos x="106" y="90"/>
                  </a:cxn>
                  <a:cxn ang="0">
                    <a:pos x="90" y="104"/>
                  </a:cxn>
                  <a:cxn ang="0">
                    <a:pos x="70" y="114"/>
                  </a:cxn>
                  <a:cxn ang="0">
                    <a:pos x="58" y="114"/>
                  </a:cxn>
                  <a:cxn ang="0">
                    <a:pos x="58" y="16"/>
                  </a:cxn>
                  <a:cxn ang="0">
                    <a:pos x="42" y="18"/>
                  </a:cxn>
                  <a:cxn ang="0">
                    <a:pos x="30" y="28"/>
                  </a:cxn>
                  <a:cxn ang="0">
                    <a:pos x="20" y="42"/>
                  </a:cxn>
                  <a:cxn ang="0">
                    <a:pos x="16" y="58"/>
                  </a:cxn>
                  <a:cxn ang="0">
                    <a:pos x="18" y="66"/>
                  </a:cxn>
                  <a:cxn ang="0">
                    <a:pos x="24" y="80"/>
                  </a:cxn>
                  <a:cxn ang="0">
                    <a:pos x="36" y="92"/>
                  </a:cxn>
                  <a:cxn ang="0">
                    <a:pos x="50" y="98"/>
                  </a:cxn>
                  <a:cxn ang="0">
                    <a:pos x="58" y="98"/>
                  </a:cxn>
                  <a:cxn ang="0">
                    <a:pos x="74" y="96"/>
                  </a:cxn>
                  <a:cxn ang="0">
                    <a:pos x="88" y="86"/>
                  </a:cxn>
                  <a:cxn ang="0">
                    <a:pos x="96" y="74"/>
                  </a:cxn>
                  <a:cxn ang="0">
                    <a:pos x="100" y="58"/>
                  </a:cxn>
                  <a:cxn ang="0">
                    <a:pos x="98" y="48"/>
                  </a:cxn>
                  <a:cxn ang="0">
                    <a:pos x="92" y="34"/>
                  </a:cxn>
                  <a:cxn ang="0">
                    <a:pos x="82" y="22"/>
                  </a:cxn>
                  <a:cxn ang="0">
                    <a:pos x="66" y="16"/>
                  </a:cxn>
                  <a:cxn ang="0">
                    <a:pos x="58" y="16"/>
                  </a:cxn>
                </a:cxnLst>
                <a:rect l="0" t="0" r="r" b="b"/>
                <a:pathLst>
                  <a:path w="116" h="114">
                    <a:moveTo>
                      <a:pt x="58" y="114"/>
                    </a:moveTo>
                    <a:lnTo>
                      <a:pt x="58" y="114"/>
                    </a:lnTo>
                    <a:lnTo>
                      <a:pt x="46" y="114"/>
                    </a:lnTo>
                    <a:lnTo>
                      <a:pt x="36" y="110"/>
                    </a:lnTo>
                    <a:lnTo>
                      <a:pt x="26" y="104"/>
                    </a:lnTo>
                    <a:lnTo>
                      <a:pt x="18" y="98"/>
                    </a:lnTo>
                    <a:lnTo>
                      <a:pt x="10" y="90"/>
                    </a:lnTo>
                    <a:lnTo>
                      <a:pt x="6" y="80"/>
                    </a:lnTo>
                    <a:lnTo>
                      <a:pt x="2" y="68"/>
                    </a:lnTo>
                    <a:lnTo>
                      <a:pt x="0" y="58"/>
                    </a:lnTo>
                    <a:lnTo>
                      <a:pt x="0" y="58"/>
                    </a:lnTo>
                    <a:lnTo>
                      <a:pt x="2" y="46"/>
                    </a:lnTo>
                    <a:lnTo>
                      <a:pt x="6" y="34"/>
                    </a:lnTo>
                    <a:lnTo>
                      <a:pt x="10" y="24"/>
                    </a:lnTo>
                    <a:lnTo>
                      <a:pt x="18" y="16"/>
                    </a:lnTo>
                    <a:lnTo>
                      <a:pt x="26" y="10"/>
                    </a:lnTo>
                    <a:lnTo>
                      <a:pt x="36" y="4"/>
                    </a:lnTo>
                    <a:lnTo>
                      <a:pt x="46" y="0"/>
                    </a:lnTo>
                    <a:lnTo>
                      <a:pt x="58" y="0"/>
                    </a:lnTo>
                    <a:lnTo>
                      <a:pt x="58" y="0"/>
                    </a:lnTo>
                    <a:lnTo>
                      <a:pt x="70" y="0"/>
                    </a:lnTo>
                    <a:lnTo>
                      <a:pt x="80" y="4"/>
                    </a:lnTo>
                    <a:lnTo>
                      <a:pt x="90" y="10"/>
                    </a:lnTo>
                    <a:lnTo>
                      <a:pt x="100" y="16"/>
                    </a:lnTo>
                    <a:lnTo>
                      <a:pt x="106" y="24"/>
                    </a:lnTo>
                    <a:lnTo>
                      <a:pt x="112" y="34"/>
                    </a:lnTo>
                    <a:lnTo>
                      <a:pt x="114" y="46"/>
                    </a:lnTo>
                    <a:lnTo>
                      <a:pt x="116" y="58"/>
                    </a:lnTo>
                    <a:lnTo>
                      <a:pt x="116" y="58"/>
                    </a:lnTo>
                    <a:lnTo>
                      <a:pt x="114" y="68"/>
                    </a:lnTo>
                    <a:lnTo>
                      <a:pt x="112" y="80"/>
                    </a:lnTo>
                    <a:lnTo>
                      <a:pt x="106" y="90"/>
                    </a:lnTo>
                    <a:lnTo>
                      <a:pt x="100" y="98"/>
                    </a:lnTo>
                    <a:lnTo>
                      <a:pt x="90" y="104"/>
                    </a:lnTo>
                    <a:lnTo>
                      <a:pt x="80" y="110"/>
                    </a:lnTo>
                    <a:lnTo>
                      <a:pt x="70" y="114"/>
                    </a:lnTo>
                    <a:lnTo>
                      <a:pt x="58" y="114"/>
                    </a:lnTo>
                    <a:lnTo>
                      <a:pt x="58" y="114"/>
                    </a:lnTo>
                    <a:close/>
                    <a:moveTo>
                      <a:pt x="58" y="16"/>
                    </a:moveTo>
                    <a:lnTo>
                      <a:pt x="58" y="16"/>
                    </a:lnTo>
                    <a:lnTo>
                      <a:pt x="50" y="16"/>
                    </a:lnTo>
                    <a:lnTo>
                      <a:pt x="42" y="18"/>
                    </a:lnTo>
                    <a:lnTo>
                      <a:pt x="36" y="22"/>
                    </a:lnTo>
                    <a:lnTo>
                      <a:pt x="30" y="28"/>
                    </a:lnTo>
                    <a:lnTo>
                      <a:pt x="24" y="34"/>
                    </a:lnTo>
                    <a:lnTo>
                      <a:pt x="20" y="42"/>
                    </a:lnTo>
                    <a:lnTo>
                      <a:pt x="18" y="48"/>
                    </a:lnTo>
                    <a:lnTo>
                      <a:pt x="16" y="58"/>
                    </a:lnTo>
                    <a:lnTo>
                      <a:pt x="16" y="58"/>
                    </a:lnTo>
                    <a:lnTo>
                      <a:pt x="18" y="66"/>
                    </a:lnTo>
                    <a:lnTo>
                      <a:pt x="20" y="74"/>
                    </a:lnTo>
                    <a:lnTo>
                      <a:pt x="24" y="80"/>
                    </a:lnTo>
                    <a:lnTo>
                      <a:pt x="30" y="86"/>
                    </a:lnTo>
                    <a:lnTo>
                      <a:pt x="36" y="92"/>
                    </a:lnTo>
                    <a:lnTo>
                      <a:pt x="42" y="96"/>
                    </a:lnTo>
                    <a:lnTo>
                      <a:pt x="50" y="98"/>
                    </a:lnTo>
                    <a:lnTo>
                      <a:pt x="58" y="98"/>
                    </a:lnTo>
                    <a:lnTo>
                      <a:pt x="58" y="98"/>
                    </a:lnTo>
                    <a:lnTo>
                      <a:pt x="66" y="98"/>
                    </a:lnTo>
                    <a:lnTo>
                      <a:pt x="74" y="96"/>
                    </a:lnTo>
                    <a:lnTo>
                      <a:pt x="82" y="92"/>
                    </a:lnTo>
                    <a:lnTo>
                      <a:pt x="88" y="86"/>
                    </a:lnTo>
                    <a:lnTo>
                      <a:pt x="92" y="80"/>
                    </a:lnTo>
                    <a:lnTo>
                      <a:pt x="96" y="74"/>
                    </a:lnTo>
                    <a:lnTo>
                      <a:pt x="98" y="66"/>
                    </a:lnTo>
                    <a:lnTo>
                      <a:pt x="100" y="58"/>
                    </a:lnTo>
                    <a:lnTo>
                      <a:pt x="100" y="58"/>
                    </a:lnTo>
                    <a:lnTo>
                      <a:pt x="98" y="48"/>
                    </a:lnTo>
                    <a:lnTo>
                      <a:pt x="96" y="40"/>
                    </a:lnTo>
                    <a:lnTo>
                      <a:pt x="92" y="34"/>
                    </a:lnTo>
                    <a:lnTo>
                      <a:pt x="88" y="28"/>
                    </a:lnTo>
                    <a:lnTo>
                      <a:pt x="82" y="22"/>
                    </a:lnTo>
                    <a:lnTo>
                      <a:pt x="74" y="18"/>
                    </a:lnTo>
                    <a:lnTo>
                      <a:pt x="66" y="16"/>
                    </a:lnTo>
                    <a:lnTo>
                      <a:pt x="58" y="16"/>
                    </a:lnTo>
                    <a:lnTo>
                      <a:pt x="58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19" name="组合 18"/>
          <p:cNvGrpSpPr/>
          <p:nvPr userDrawn="1"/>
        </p:nvGrpSpPr>
        <p:grpSpPr>
          <a:xfrm>
            <a:off x="1156789" y="3658619"/>
            <a:ext cx="870857" cy="870857"/>
            <a:chOff x="1248229" y="3759203"/>
            <a:chExt cx="870857" cy="870857"/>
          </a:xfrm>
        </p:grpSpPr>
        <p:sp>
          <p:nvSpPr>
            <p:cNvPr id="20" name="椭圆 19"/>
            <p:cNvSpPr/>
            <p:nvPr/>
          </p:nvSpPr>
          <p:spPr>
            <a:xfrm>
              <a:off x="1248229" y="3759203"/>
              <a:ext cx="870857" cy="870857"/>
            </a:xfrm>
            <a:prstGeom prst="ellipse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Freeform 145"/>
            <p:cNvSpPr>
              <a:spLocks noEditPoints="1"/>
            </p:cNvSpPr>
            <p:nvPr/>
          </p:nvSpPr>
          <p:spPr bwMode="auto">
            <a:xfrm>
              <a:off x="1414461" y="3919993"/>
              <a:ext cx="566808" cy="512307"/>
            </a:xfrm>
            <a:custGeom>
              <a:avLst/>
              <a:gdLst/>
              <a:ahLst/>
              <a:cxnLst>
                <a:cxn ang="0">
                  <a:pos x="182" y="282"/>
                </a:cxn>
                <a:cxn ang="0">
                  <a:pos x="130" y="180"/>
                </a:cxn>
                <a:cxn ang="0">
                  <a:pos x="58" y="282"/>
                </a:cxn>
                <a:cxn ang="0">
                  <a:pos x="50" y="282"/>
                </a:cxn>
                <a:cxn ang="0">
                  <a:pos x="42" y="278"/>
                </a:cxn>
                <a:cxn ang="0">
                  <a:pos x="36" y="268"/>
                </a:cxn>
                <a:cxn ang="0">
                  <a:pos x="36" y="166"/>
                </a:cxn>
                <a:cxn ang="0">
                  <a:pos x="16" y="166"/>
                </a:cxn>
                <a:cxn ang="0">
                  <a:pos x="4" y="164"/>
                </a:cxn>
                <a:cxn ang="0">
                  <a:pos x="0" y="158"/>
                </a:cxn>
                <a:cxn ang="0">
                  <a:pos x="0" y="156"/>
                </a:cxn>
                <a:cxn ang="0">
                  <a:pos x="0" y="146"/>
                </a:cxn>
                <a:cxn ang="0">
                  <a:pos x="138" y="8"/>
                </a:cxn>
                <a:cxn ang="0">
                  <a:pos x="146" y="2"/>
                </a:cxn>
                <a:cxn ang="0">
                  <a:pos x="156" y="0"/>
                </a:cxn>
                <a:cxn ang="0">
                  <a:pos x="174" y="8"/>
                </a:cxn>
                <a:cxn ang="0">
                  <a:pos x="306" y="142"/>
                </a:cxn>
                <a:cxn ang="0">
                  <a:pos x="312" y="152"/>
                </a:cxn>
                <a:cxn ang="0">
                  <a:pos x="312" y="158"/>
                </a:cxn>
                <a:cxn ang="0">
                  <a:pos x="310" y="160"/>
                </a:cxn>
                <a:cxn ang="0">
                  <a:pos x="302" y="166"/>
                </a:cxn>
                <a:cxn ang="0">
                  <a:pos x="276" y="166"/>
                </a:cxn>
                <a:cxn ang="0">
                  <a:pos x="276" y="262"/>
                </a:cxn>
                <a:cxn ang="0">
                  <a:pos x="274" y="274"/>
                </a:cxn>
                <a:cxn ang="0">
                  <a:pos x="268" y="280"/>
                </a:cxn>
                <a:cxn ang="0">
                  <a:pos x="258" y="282"/>
                </a:cxn>
                <a:cxn ang="0">
                  <a:pos x="196" y="268"/>
                </a:cxn>
                <a:cxn ang="0">
                  <a:pos x="258" y="268"/>
                </a:cxn>
                <a:cxn ang="0">
                  <a:pos x="260" y="268"/>
                </a:cxn>
                <a:cxn ang="0">
                  <a:pos x="260" y="152"/>
                </a:cxn>
                <a:cxn ang="0">
                  <a:pos x="296" y="152"/>
                </a:cxn>
                <a:cxn ang="0">
                  <a:pos x="296" y="152"/>
                </a:cxn>
                <a:cxn ang="0">
                  <a:pos x="164" y="18"/>
                </a:cxn>
                <a:cxn ang="0">
                  <a:pos x="160" y="16"/>
                </a:cxn>
                <a:cxn ang="0">
                  <a:pos x="152" y="16"/>
                </a:cxn>
                <a:cxn ang="0">
                  <a:pos x="16" y="152"/>
                </a:cxn>
                <a:cxn ang="0">
                  <a:pos x="14" y="152"/>
                </a:cxn>
                <a:cxn ang="0">
                  <a:pos x="16" y="152"/>
                </a:cxn>
                <a:cxn ang="0">
                  <a:pos x="50" y="262"/>
                </a:cxn>
                <a:cxn ang="0">
                  <a:pos x="52" y="266"/>
                </a:cxn>
                <a:cxn ang="0">
                  <a:pos x="52" y="266"/>
                </a:cxn>
                <a:cxn ang="0">
                  <a:pos x="114" y="268"/>
                </a:cxn>
                <a:cxn ang="0">
                  <a:pos x="196" y="164"/>
                </a:cxn>
              </a:cxnLst>
              <a:rect l="0" t="0" r="r" b="b"/>
              <a:pathLst>
                <a:path w="312" h="282">
                  <a:moveTo>
                    <a:pt x="258" y="282"/>
                  </a:moveTo>
                  <a:lnTo>
                    <a:pt x="182" y="282"/>
                  </a:lnTo>
                  <a:lnTo>
                    <a:pt x="182" y="180"/>
                  </a:lnTo>
                  <a:lnTo>
                    <a:pt x="130" y="180"/>
                  </a:lnTo>
                  <a:lnTo>
                    <a:pt x="130" y="282"/>
                  </a:lnTo>
                  <a:lnTo>
                    <a:pt x="58" y="282"/>
                  </a:lnTo>
                  <a:lnTo>
                    <a:pt x="58" y="282"/>
                  </a:lnTo>
                  <a:lnTo>
                    <a:pt x="50" y="282"/>
                  </a:lnTo>
                  <a:lnTo>
                    <a:pt x="46" y="280"/>
                  </a:lnTo>
                  <a:lnTo>
                    <a:pt x="42" y="278"/>
                  </a:lnTo>
                  <a:lnTo>
                    <a:pt x="38" y="274"/>
                  </a:lnTo>
                  <a:lnTo>
                    <a:pt x="36" y="268"/>
                  </a:lnTo>
                  <a:lnTo>
                    <a:pt x="36" y="262"/>
                  </a:lnTo>
                  <a:lnTo>
                    <a:pt x="36" y="166"/>
                  </a:lnTo>
                  <a:lnTo>
                    <a:pt x="16" y="166"/>
                  </a:lnTo>
                  <a:lnTo>
                    <a:pt x="16" y="166"/>
                  </a:lnTo>
                  <a:lnTo>
                    <a:pt x="8" y="166"/>
                  </a:lnTo>
                  <a:lnTo>
                    <a:pt x="4" y="164"/>
                  </a:lnTo>
                  <a:lnTo>
                    <a:pt x="2" y="160"/>
                  </a:lnTo>
                  <a:lnTo>
                    <a:pt x="0" y="158"/>
                  </a:lnTo>
                  <a:lnTo>
                    <a:pt x="0" y="158"/>
                  </a:lnTo>
                  <a:lnTo>
                    <a:pt x="0" y="156"/>
                  </a:lnTo>
                  <a:lnTo>
                    <a:pt x="0" y="152"/>
                  </a:lnTo>
                  <a:lnTo>
                    <a:pt x="0" y="146"/>
                  </a:lnTo>
                  <a:lnTo>
                    <a:pt x="4" y="142"/>
                  </a:lnTo>
                  <a:lnTo>
                    <a:pt x="138" y="8"/>
                  </a:lnTo>
                  <a:lnTo>
                    <a:pt x="138" y="8"/>
                  </a:lnTo>
                  <a:lnTo>
                    <a:pt x="146" y="2"/>
                  </a:lnTo>
                  <a:lnTo>
                    <a:pt x="156" y="0"/>
                  </a:lnTo>
                  <a:lnTo>
                    <a:pt x="156" y="0"/>
                  </a:lnTo>
                  <a:lnTo>
                    <a:pt x="166" y="2"/>
                  </a:lnTo>
                  <a:lnTo>
                    <a:pt x="174" y="8"/>
                  </a:lnTo>
                  <a:lnTo>
                    <a:pt x="306" y="142"/>
                  </a:lnTo>
                  <a:lnTo>
                    <a:pt x="306" y="142"/>
                  </a:lnTo>
                  <a:lnTo>
                    <a:pt x="310" y="146"/>
                  </a:lnTo>
                  <a:lnTo>
                    <a:pt x="312" y="152"/>
                  </a:lnTo>
                  <a:lnTo>
                    <a:pt x="312" y="156"/>
                  </a:lnTo>
                  <a:lnTo>
                    <a:pt x="312" y="158"/>
                  </a:lnTo>
                  <a:lnTo>
                    <a:pt x="312" y="158"/>
                  </a:lnTo>
                  <a:lnTo>
                    <a:pt x="310" y="160"/>
                  </a:lnTo>
                  <a:lnTo>
                    <a:pt x="308" y="164"/>
                  </a:lnTo>
                  <a:lnTo>
                    <a:pt x="302" y="166"/>
                  </a:lnTo>
                  <a:lnTo>
                    <a:pt x="296" y="166"/>
                  </a:lnTo>
                  <a:lnTo>
                    <a:pt x="276" y="166"/>
                  </a:lnTo>
                  <a:lnTo>
                    <a:pt x="276" y="262"/>
                  </a:lnTo>
                  <a:lnTo>
                    <a:pt x="276" y="262"/>
                  </a:lnTo>
                  <a:lnTo>
                    <a:pt x="276" y="268"/>
                  </a:lnTo>
                  <a:lnTo>
                    <a:pt x="274" y="274"/>
                  </a:lnTo>
                  <a:lnTo>
                    <a:pt x="272" y="278"/>
                  </a:lnTo>
                  <a:lnTo>
                    <a:pt x="268" y="280"/>
                  </a:lnTo>
                  <a:lnTo>
                    <a:pt x="264" y="282"/>
                  </a:lnTo>
                  <a:lnTo>
                    <a:pt x="258" y="282"/>
                  </a:lnTo>
                  <a:lnTo>
                    <a:pt x="258" y="282"/>
                  </a:lnTo>
                  <a:close/>
                  <a:moveTo>
                    <a:pt x="196" y="268"/>
                  </a:moveTo>
                  <a:lnTo>
                    <a:pt x="258" y="268"/>
                  </a:lnTo>
                  <a:lnTo>
                    <a:pt x="258" y="268"/>
                  </a:lnTo>
                  <a:lnTo>
                    <a:pt x="260" y="268"/>
                  </a:lnTo>
                  <a:lnTo>
                    <a:pt x="260" y="268"/>
                  </a:lnTo>
                  <a:lnTo>
                    <a:pt x="260" y="262"/>
                  </a:lnTo>
                  <a:lnTo>
                    <a:pt x="260" y="152"/>
                  </a:lnTo>
                  <a:lnTo>
                    <a:pt x="296" y="152"/>
                  </a:lnTo>
                  <a:lnTo>
                    <a:pt x="296" y="152"/>
                  </a:lnTo>
                  <a:lnTo>
                    <a:pt x="296" y="152"/>
                  </a:lnTo>
                  <a:lnTo>
                    <a:pt x="296" y="152"/>
                  </a:lnTo>
                  <a:lnTo>
                    <a:pt x="296" y="152"/>
                  </a:lnTo>
                  <a:lnTo>
                    <a:pt x="164" y="18"/>
                  </a:lnTo>
                  <a:lnTo>
                    <a:pt x="164" y="18"/>
                  </a:lnTo>
                  <a:lnTo>
                    <a:pt x="160" y="16"/>
                  </a:lnTo>
                  <a:lnTo>
                    <a:pt x="156" y="14"/>
                  </a:lnTo>
                  <a:lnTo>
                    <a:pt x="152" y="16"/>
                  </a:lnTo>
                  <a:lnTo>
                    <a:pt x="148" y="18"/>
                  </a:lnTo>
                  <a:lnTo>
                    <a:pt x="16" y="152"/>
                  </a:lnTo>
                  <a:lnTo>
                    <a:pt x="16" y="152"/>
                  </a:lnTo>
                  <a:lnTo>
                    <a:pt x="14" y="152"/>
                  </a:lnTo>
                  <a:lnTo>
                    <a:pt x="14" y="152"/>
                  </a:lnTo>
                  <a:lnTo>
                    <a:pt x="16" y="152"/>
                  </a:lnTo>
                  <a:lnTo>
                    <a:pt x="50" y="152"/>
                  </a:lnTo>
                  <a:lnTo>
                    <a:pt x="50" y="262"/>
                  </a:lnTo>
                  <a:lnTo>
                    <a:pt x="50" y="262"/>
                  </a:lnTo>
                  <a:lnTo>
                    <a:pt x="52" y="266"/>
                  </a:lnTo>
                  <a:lnTo>
                    <a:pt x="52" y="266"/>
                  </a:lnTo>
                  <a:lnTo>
                    <a:pt x="52" y="266"/>
                  </a:lnTo>
                  <a:lnTo>
                    <a:pt x="58" y="268"/>
                  </a:lnTo>
                  <a:lnTo>
                    <a:pt x="114" y="268"/>
                  </a:lnTo>
                  <a:lnTo>
                    <a:pt x="114" y="164"/>
                  </a:lnTo>
                  <a:lnTo>
                    <a:pt x="196" y="164"/>
                  </a:lnTo>
                  <a:lnTo>
                    <a:pt x="196" y="26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2" name="组合 21"/>
          <p:cNvGrpSpPr/>
          <p:nvPr userDrawn="1"/>
        </p:nvGrpSpPr>
        <p:grpSpPr>
          <a:xfrm>
            <a:off x="1156789" y="4993934"/>
            <a:ext cx="870857" cy="870857"/>
            <a:chOff x="1248229" y="5094518"/>
            <a:chExt cx="870857" cy="870857"/>
          </a:xfrm>
        </p:grpSpPr>
        <p:sp>
          <p:nvSpPr>
            <p:cNvPr id="23" name="椭圆 22"/>
            <p:cNvSpPr/>
            <p:nvPr/>
          </p:nvSpPr>
          <p:spPr>
            <a:xfrm>
              <a:off x="1248229" y="5094518"/>
              <a:ext cx="870857" cy="870857"/>
            </a:xfrm>
            <a:prstGeom prst="ellipse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Freeform 148"/>
            <p:cNvSpPr>
              <a:spLocks noEditPoints="1"/>
            </p:cNvSpPr>
            <p:nvPr/>
          </p:nvSpPr>
          <p:spPr bwMode="auto">
            <a:xfrm>
              <a:off x="1415369" y="5274358"/>
              <a:ext cx="540500" cy="568761"/>
            </a:xfrm>
            <a:custGeom>
              <a:avLst/>
              <a:gdLst/>
              <a:ahLst/>
              <a:cxnLst>
                <a:cxn ang="0">
                  <a:pos x="238" y="8"/>
                </a:cxn>
                <a:cxn ang="0">
                  <a:pos x="234" y="2"/>
                </a:cxn>
                <a:cxn ang="0">
                  <a:pos x="78" y="0"/>
                </a:cxn>
                <a:cxn ang="0">
                  <a:pos x="72" y="2"/>
                </a:cxn>
                <a:cxn ang="0">
                  <a:pos x="68" y="48"/>
                </a:cxn>
                <a:cxn ang="0">
                  <a:pos x="16" y="50"/>
                </a:cxn>
                <a:cxn ang="0">
                  <a:pos x="0" y="74"/>
                </a:cxn>
                <a:cxn ang="0">
                  <a:pos x="2" y="88"/>
                </a:cxn>
                <a:cxn ang="0">
                  <a:pos x="44" y="162"/>
                </a:cxn>
                <a:cxn ang="0">
                  <a:pos x="44" y="162"/>
                </a:cxn>
                <a:cxn ang="0">
                  <a:pos x="62" y="178"/>
                </a:cxn>
                <a:cxn ang="0">
                  <a:pos x="72" y="194"/>
                </a:cxn>
                <a:cxn ang="0">
                  <a:pos x="96" y="228"/>
                </a:cxn>
                <a:cxn ang="0">
                  <a:pos x="132" y="248"/>
                </a:cxn>
                <a:cxn ang="0">
                  <a:pos x="126" y="272"/>
                </a:cxn>
                <a:cxn ang="0">
                  <a:pos x="106" y="280"/>
                </a:cxn>
                <a:cxn ang="0">
                  <a:pos x="98" y="308"/>
                </a:cxn>
                <a:cxn ang="0">
                  <a:pos x="72" y="310"/>
                </a:cxn>
                <a:cxn ang="0">
                  <a:pos x="72" y="320"/>
                </a:cxn>
                <a:cxn ang="0">
                  <a:pos x="114" y="322"/>
                </a:cxn>
                <a:cxn ang="0">
                  <a:pos x="228" y="322"/>
                </a:cxn>
                <a:cxn ang="0">
                  <a:pos x="236" y="314"/>
                </a:cxn>
                <a:cxn ang="0">
                  <a:pos x="228" y="308"/>
                </a:cxn>
                <a:cxn ang="0">
                  <a:pos x="208" y="300"/>
                </a:cxn>
                <a:cxn ang="0">
                  <a:pos x="190" y="274"/>
                </a:cxn>
                <a:cxn ang="0">
                  <a:pos x="160" y="250"/>
                </a:cxn>
                <a:cxn ang="0">
                  <a:pos x="188" y="244"/>
                </a:cxn>
                <a:cxn ang="0">
                  <a:pos x="220" y="218"/>
                </a:cxn>
                <a:cxn ang="0">
                  <a:pos x="236" y="180"/>
                </a:cxn>
                <a:cxn ang="0">
                  <a:pos x="252" y="174"/>
                </a:cxn>
                <a:cxn ang="0">
                  <a:pos x="262" y="162"/>
                </a:cxn>
                <a:cxn ang="0">
                  <a:pos x="302" y="88"/>
                </a:cxn>
                <a:cxn ang="0">
                  <a:pos x="306" y="82"/>
                </a:cxn>
                <a:cxn ang="0">
                  <a:pos x="304" y="64"/>
                </a:cxn>
                <a:cxn ang="0">
                  <a:pos x="280" y="48"/>
                </a:cxn>
                <a:cxn ang="0">
                  <a:pos x="68" y="164"/>
                </a:cxn>
                <a:cxn ang="0">
                  <a:pos x="56" y="154"/>
                </a:cxn>
                <a:cxn ang="0">
                  <a:pos x="16" y="82"/>
                </a:cxn>
                <a:cxn ang="0">
                  <a:pos x="14" y="74"/>
                </a:cxn>
                <a:cxn ang="0">
                  <a:pos x="18" y="66"/>
                </a:cxn>
                <a:cxn ang="0">
                  <a:pos x="68" y="64"/>
                </a:cxn>
                <a:cxn ang="0">
                  <a:pos x="180" y="286"/>
                </a:cxn>
                <a:cxn ang="0">
                  <a:pos x="192" y="296"/>
                </a:cxn>
                <a:cxn ang="0">
                  <a:pos x="112" y="308"/>
                </a:cxn>
                <a:cxn ang="0">
                  <a:pos x="114" y="296"/>
                </a:cxn>
                <a:cxn ang="0">
                  <a:pos x="126" y="286"/>
                </a:cxn>
                <a:cxn ang="0">
                  <a:pos x="222" y="56"/>
                </a:cxn>
                <a:cxn ang="0">
                  <a:pos x="222" y="172"/>
                </a:cxn>
                <a:cxn ang="0">
                  <a:pos x="222" y="174"/>
                </a:cxn>
                <a:cxn ang="0">
                  <a:pos x="208" y="208"/>
                </a:cxn>
                <a:cxn ang="0">
                  <a:pos x="178" y="232"/>
                </a:cxn>
                <a:cxn ang="0">
                  <a:pos x="152" y="236"/>
                </a:cxn>
                <a:cxn ang="0">
                  <a:pos x="116" y="226"/>
                </a:cxn>
                <a:cxn ang="0">
                  <a:pos x="90" y="198"/>
                </a:cxn>
                <a:cxn ang="0">
                  <a:pos x="84" y="172"/>
                </a:cxn>
                <a:cxn ang="0">
                  <a:pos x="82" y="56"/>
                </a:cxn>
                <a:cxn ang="0">
                  <a:pos x="222" y="56"/>
                </a:cxn>
                <a:cxn ang="0">
                  <a:pos x="290" y="82"/>
                </a:cxn>
                <a:cxn ang="0">
                  <a:pos x="250" y="154"/>
                </a:cxn>
                <a:cxn ang="0">
                  <a:pos x="238" y="164"/>
                </a:cxn>
                <a:cxn ang="0">
                  <a:pos x="280" y="64"/>
                </a:cxn>
                <a:cxn ang="0">
                  <a:pos x="290" y="70"/>
                </a:cxn>
                <a:cxn ang="0">
                  <a:pos x="290" y="80"/>
                </a:cxn>
              </a:cxnLst>
              <a:rect l="0" t="0" r="r" b="b"/>
              <a:pathLst>
                <a:path w="306" h="322">
                  <a:moveTo>
                    <a:pt x="280" y="48"/>
                  </a:moveTo>
                  <a:lnTo>
                    <a:pt x="238" y="48"/>
                  </a:lnTo>
                  <a:lnTo>
                    <a:pt x="238" y="8"/>
                  </a:lnTo>
                  <a:lnTo>
                    <a:pt x="238" y="8"/>
                  </a:lnTo>
                  <a:lnTo>
                    <a:pt x="236" y="4"/>
                  </a:lnTo>
                  <a:lnTo>
                    <a:pt x="234" y="2"/>
                  </a:lnTo>
                  <a:lnTo>
                    <a:pt x="232" y="0"/>
                  </a:lnTo>
                  <a:lnTo>
                    <a:pt x="228" y="0"/>
                  </a:lnTo>
                  <a:lnTo>
                    <a:pt x="78" y="0"/>
                  </a:lnTo>
                  <a:lnTo>
                    <a:pt x="78" y="0"/>
                  </a:lnTo>
                  <a:lnTo>
                    <a:pt x="74" y="0"/>
                  </a:lnTo>
                  <a:lnTo>
                    <a:pt x="72" y="2"/>
                  </a:lnTo>
                  <a:lnTo>
                    <a:pt x="70" y="4"/>
                  </a:lnTo>
                  <a:lnTo>
                    <a:pt x="68" y="8"/>
                  </a:lnTo>
                  <a:lnTo>
                    <a:pt x="68" y="48"/>
                  </a:lnTo>
                  <a:lnTo>
                    <a:pt x="26" y="48"/>
                  </a:lnTo>
                  <a:lnTo>
                    <a:pt x="26" y="48"/>
                  </a:lnTo>
                  <a:lnTo>
                    <a:pt x="16" y="50"/>
                  </a:lnTo>
                  <a:lnTo>
                    <a:pt x="8" y="56"/>
                  </a:lnTo>
                  <a:lnTo>
                    <a:pt x="2" y="64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0" y="82"/>
                  </a:lnTo>
                  <a:lnTo>
                    <a:pt x="2" y="88"/>
                  </a:lnTo>
                  <a:lnTo>
                    <a:pt x="2" y="88"/>
                  </a:lnTo>
                  <a:lnTo>
                    <a:pt x="4" y="88"/>
                  </a:lnTo>
                  <a:lnTo>
                    <a:pt x="44" y="162"/>
                  </a:lnTo>
                  <a:lnTo>
                    <a:pt x="44" y="162"/>
                  </a:lnTo>
                  <a:lnTo>
                    <a:pt x="44" y="162"/>
                  </a:lnTo>
                  <a:lnTo>
                    <a:pt x="44" y="162"/>
                  </a:lnTo>
                  <a:lnTo>
                    <a:pt x="48" y="168"/>
                  </a:lnTo>
                  <a:lnTo>
                    <a:pt x="54" y="174"/>
                  </a:lnTo>
                  <a:lnTo>
                    <a:pt x="62" y="178"/>
                  </a:lnTo>
                  <a:lnTo>
                    <a:pt x="70" y="180"/>
                  </a:lnTo>
                  <a:lnTo>
                    <a:pt x="70" y="180"/>
                  </a:lnTo>
                  <a:lnTo>
                    <a:pt x="72" y="194"/>
                  </a:lnTo>
                  <a:lnTo>
                    <a:pt x="78" y="208"/>
                  </a:lnTo>
                  <a:lnTo>
                    <a:pt x="86" y="218"/>
                  </a:lnTo>
                  <a:lnTo>
                    <a:pt x="96" y="228"/>
                  </a:lnTo>
                  <a:lnTo>
                    <a:pt x="106" y="236"/>
                  </a:lnTo>
                  <a:lnTo>
                    <a:pt x="118" y="244"/>
                  </a:lnTo>
                  <a:lnTo>
                    <a:pt x="132" y="248"/>
                  </a:lnTo>
                  <a:lnTo>
                    <a:pt x="146" y="250"/>
                  </a:lnTo>
                  <a:lnTo>
                    <a:pt x="146" y="272"/>
                  </a:lnTo>
                  <a:lnTo>
                    <a:pt x="126" y="272"/>
                  </a:lnTo>
                  <a:lnTo>
                    <a:pt x="126" y="272"/>
                  </a:lnTo>
                  <a:lnTo>
                    <a:pt x="114" y="274"/>
                  </a:lnTo>
                  <a:lnTo>
                    <a:pt x="106" y="280"/>
                  </a:lnTo>
                  <a:lnTo>
                    <a:pt x="100" y="290"/>
                  </a:lnTo>
                  <a:lnTo>
                    <a:pt x="98" y="300"/>
                  </a:lnTo>
                  <a:lnTo>
                    <a:pt x="98" y="308"/>
                  </a:lnTo>
                  <a:lnTo>
                    <a:pt x="78" y="308"/>
                  </a:lnTo>
                  <a:lnTo>
                    <a:pt x="78" y="308"/>
                  </a:lnTo>
                  <a:lnTo>
                    <a:pt x="72" y="310"/>
                  </a:lnTo>
                  <a:lnTo>
                    <a:pt x="70" y="314"/>
                  </a:lnTo>
                  <a:lnTo>
                    <a:pt x="70" y="314"/>
                  </a:lnTo>
                  <a:lnTo>
                    <a:pt x="72" y="320"/>
                  </a:lnTo>
                  <a:lnTo>
                    <a:pt x="78" y="322"/>
                  </a:lnTo>
                  <a:lnTo>
                    <a:pt x="98" y="322"/>
                  </a:lnTo>
                  <a:lnTo>
                    <a:pt x="114" y="322"/>
                  </a:lnTo>
                  <a:lnTo>
                    <a:pt x="192" y="322"/>
                  </a:lnTo>
                  <a:lnTo>
                    <a:pt x="208" y="322"/>
                  </a:lnTo>
                  <a:lnTo>
                    <a:pt x="228" y="322"/>
                  </a:lnTo>
                  <a:lnTo>
                    <a:pt x="228" y="322"/>
                  </a:lnTo>
                  <a:lnTo>
                    <a:pt x="234" y="320"/>
                  </a:lnTo>
                  <a:lnTo>
                    <a:pt x="236" y="314"/>
                  </a:lnTo>
                  <a:lnTo>
                    <a:pt x="236" y="314"/>
                  </a:lnTo>
                  <a:lnTo>
                    <a:pt x="234" y="310"/>
                  </a:lnTo>
                  <a:lnTo>
                    <a:pt x="228" y="308"/>
                  </a:lnTo>
                  <a:lnTo>
                    <a:pt x="208" y="308"/>
                  </a:lnTo>
                  <a:lnTo>
                    <a:pt x="208" y="300"/>
                  </a:lnTo>
                  <a:lnTo>
                    <a:pt x="208" y="300"/>
                  </a:lnTo>
                  <a:lnTo>
                    <a:pt x="206" y="290"/>
                  </a:lnTo>
                  <a:lnTo>
                    <a:pt x="200" y="280"/>
                  </a:lnTo>
                  <a:lnTo>
                    <a:pt x="190" y="274"/>
                  </a:lnTo>
                  <a:lnTo>
                    <a:pt x="180" y="272"/>
                  </a:lnTo>
                  <a:lnTo>
                    <a:pt x="160" y="272"/>
                  </a:lnTo>
                  <a:lnTo>
                    <a:pt x="160" y="250"/>
                  </a:lnTo>
                  <a:lnTo>
                    <a:pt x="160" y="250"/>
                  </a:lnTo>
                  <a:lnTo>
                    <a:pt x="174" y="248"/>
                  </a:lnTo>
                  <a:lnTo>
                    <a:pt x="188" y="244"/>
                  </a:lnTo>
                  <a:lnTo>
                    <a:pt x="200" y="236"/>
                  </a:lnTo>
                  <a:lnTo>
                    <a:pt x="210" y="228"/>
                  </a:lnTo>
                  <a:lnTo>
                    <a:pt x="220" y="218"/>
                  </a:lnTo>
                  <a:lnTo>
                    <a:pt x="228" y="208"/>
                  </a:lnTo>
                  <a:lnTo>
                    <a:pt x="232" y="194"/>
                  </a:lnTo>
                  <a:lnTo>
                    <a:pt x="236" y="180"/>
                  </a:lnTo>
                  <a:lnTo>
                    <a:pt x="236" y="180"/>
                  </a:lnTo>
                  <a:lnTo>
                    <a:pt x="244" y="178"/>
                  </a:lnTo>
                  <a:lnTo>
                    <a:pt x="252" y="174"/>
                  </a:lnTo>
                  <a:lnTo>
                    <a:pt x="258" y="168"/>
                  </a:lnTo>
                  <a:lnTo>
                    <a:pt x="262" y="162"/>
                  </a:lnTo>
                  <a:lnTo>
                    <a:pt x="262" y="162"/>
                  </a:lnTo>
                  <a:lnTo>
                    <a:pt x="262" y="162"/>
                  </a:lnTo>
                  <a:lnTo>
                    <a:pt x="302" y="88"/>
                  </a:lnTo>
                  <a:lnTo>
                    <a:pt x="302" y="88"/>
                  </a:lnTo>
                  <a:lnTo>
                    <a:pt x="302" y="88"/>
                  </a:lnTo>
                  <a:lnTo>
                    <a:pt x="302" y="88"/>
                  </a:lnTo>
                  <a:lnTo>
                    <a:pt x="306" y="82"/>
                  </a:lnTo>
                  <a:lnTo>
                    <a:pt x="306" y="74"/>
                  </a:lnTo>
                  <a:lnTo>
                    <a:pt x="306" y="74"/>
                  </a:lnTo>
                  <a:lnTo>
                    <a:pt x="304" y="64"/>
                  </a:lnTo>
                  <a:lnTo>
                    <a:pt x="298" y="56"/>
                  </a:lnTo>
                  <a:lnTo>
                    <a:pt x="290" y="50"/>
                  </a:lnTo>
                  <a:lnTo>
                    <a:pt x="280" y="48"/>
                  </a:lnTo>
                  <a:lnTo>
                    <a:pt x="280" y="48"/>
                  </a:lnTo>
                  <a:close/>
                  <a:moveTo>
                    <a:pt x="68" y="164"/>
                  </a:moveTo>
                  <a:lnTo>
                    <a:pt x="68" y="164"/>
                  </a:lnTo>
                  <a:lnTo>
                    <a:pt x="62" y="160"/>
                  </a:lnTo>
                  <a:lnTo>
                    <a:pt x="56" y="154"/>
                  </a:lnTo>
                  <a:lnTo>
                    <a:pt x="56" y="154"/>
                  </a:lnTo>
                  <a:lnTo>
                    <a:pt x="56" y="154"/>
                  </a:lnTo>
                  <a:lnTo>
                    <a:pt x="16" y="82"/>
                  </a:lnTo>
                  <a:lnTo>
                    <a:pt x="16" y="82"/>
                  </a:lnTo>
                  <a:lnTo>
                    <a:pt x="16" y="80"/>
                  </a:lnTo>
                  <a:lnTo>
                    <a:pt x="16" y="80"/>
                  </a:lnTo>
                  <a:lnTo>
                    <a:pt x="14" y="74"/>
                  </a:lnTo>
                  <a:lnTo>
                    <a:pt x="14" y="74"/>
                  </a:lnTo>
                  <a:lnTo>
                    <a:pt x="16" y="70"/>
                  </a:lnTo>
                  <a:lnTo>
                    <a:pt x="18" y="66"/>
                  </a:lnTo>
                  <a:lnTo>
                    <a:pt x="22" y="64"/>
                  </a:lnTo>
                  <a:lnTo>
                    <a:pt x="26" y="64"/>
                  </a:lnTo>
                  <a:lnTo>
                    <a:pt x="68" y="64"/>
                  </a:lnTo>
                  <a:lnTo>
                    <a:pt x="68" y="164"/>
                  </a:lnTo>
                  <a:close/>
                  <a:moveTo>
                    <a:pt x="180" y="286"/>
                  </a:moveTo>
                  <a:lnTo>
                    <a:pt x="180" y="286"/>
                  </a:lnTo>
                  <a:lnTo>
                    <a:pt x="186" y="288"/>
                  </a:lnTo>
                  <a:lnTo>
                    <a:pt x="190" y="290"/>
                  </a:lnTo>
                  <a:lnTo>
                    <a:pt x="192" y="296"/>
                  </a:lnTo>
                  <a:lnTo>
                    <a:pt x="194" y="300"/>
                  </a:lnTo>
                  <a:lnTo>
                    <a:pt x="194" y="308"/>
                  </a:lnTo>
                  <a:lnTo>
                    <a:pt x="112" y="308"/>
                  </a:lnTo>
                  <a:lnTo>
                    <a:pt x="112" y="300"/>
                  </a:lnTo>
                  <a:lnTo>
                    <a:pt x="112" y="300"/>
                  </a:lnTo>
                  <a:lnTo>
                    <a:pt x="114" y="296"/>
                  </a:lnTo>
                  <a:lnTo>
                    <a:pt x="116" y="290"/>
                  </a:lnTo>
                  <a:lnTo>
                    <a:pt x="120" y="288"/>
                  </a:lnTo>
                  <a:lnTo>
                    <a:pt x="126" y="286"/>
                  </a:lnTo>
                  <a:lnTo>
                    <a:pt x="152" y="286"/>
                  </a:lnTo>
                  <a:lnTo>
                    <a:pt x="180" y="286"/>
                  </a:lnTo>
                  <a:close/>
                  <a:moveTo>
                    <a:pt x="222" y="56"/>
                  </a:moveTo>
                  <a:lnTo>
                    <a:pt x="222" y="170"/>
                  </a:lnTo>
                  <a:lnTo>
                    <a:pt x="222" y="170"/>
                  </a:lnTo>
                  <a:lnTo>
                    <a:pt x="222" y="172"/>
                  </a:lnTo>
                  <a:lnTo>
                    <a:pt x="222" y="172"/>
                  </a:lnTo>
                  <a:lnTo>
                    <a:pt x="222" y="174"/>
                  </a:lnTo>
                  <a:lnTo>
                    <a:pt x="222" y="174"/>
                  </a:lnTo>
                  <a:lnTo>
                    <a:pt x="220" y="186"/>
                  </a:lnTo>
                  <a:lnTo>
                    <a:pt x="216" y="198"/>
                  </a:lnTo>
                  <a:lnTo>
                    <a:pt x="208" y="208"/>
                  </a:lnTo>
                  <a:lnTo>
                    <a:pt x="200" y="218"/>
                  </a:lnTo>
                  <a:lnTo>
                    <a:pt x="190" y="226"/>
                  </a:lnTo>
                  <a:lnTo>
                    <a:pt x="178" y="232"/>
                  </a:lnTo>
                  <a:lnTo>
                    <a:pt x="166" y="234"/>
                  </a:lnTo>
                  <a:lnTo>
                    <a:pt x="152" y="236"/>
                  </a:lnTo>
                  <a:lnTo>
                    <a:pt x="152" y="236"/>
                  </a:lnTo>
                  <a:lnTo>
                    <a:pt x="140" y="234"/>
                  </a:lnTo>
                  <a:lnTo>
                    <a:pt x="128" y="232"/>
                  </a:lnTo>
                  <a:lnTo>
                    <a:pt x="116" y="226"/>
                  </a:lnTo>
                  <a:lnTo>
                    <a:pt x="106" y="218"/>
                  </a:lnTo>
                  <a:lnTo>
                    <a:pt x="98" y="208"/>
                  </a:lnTo>
                  <a:lnTo>
                    <a:pt x="90" y="198"/>
                  </a:lnTo>
                  <a:lnTo>
                    <a:pt x="86" y="186"/>
                  </a:lnTo>
                  <a:lnTo>
                    <a:pt x="84" y="174"/>
                  </a:lnTo>
                  <a:lnTo>
                    <a:pt x="84" y="172"/>
                  </a:lnTo>
                  <a:lnTo>
                    <a:pt x="84" y="172"/>
                  </a:lnTo>
                  <a:lnTo>
                    <a:pt x="82" y="170"/>
                  </a:lnTo>
                  <a:lnTo>
                    <a:pt x="82" y="56"/>
                  </a:lnTo>
                  <a:lnTo>
                    <a:pt x="82" y="14"/>
                  </a:lnTo>
                  <a:lnTo>
                    <a:pt x="222" y="14"/>
                  </a:lnTo>
                  <a:lnTo>
                    <a:pt x="222" y="56"/>
                  </a:lnTo>
                  <a:close/>
                  <a:moveTo>
                    <a:pt x="290" y="80"/>
                  </a:moveTo>
                  <a:lnTo>
                    <a:pt x="290" y="80"/>
                  </a:lnTo>
                  <a:lnTo>
                    <a:pt x="290" y="82"/>
                  </a:lnTo>
                  <a:lnTo>
                    <a:pt x="250" y="154"/>
                  </a:lnTo>
                  <a:lnTo>
                    <a:pt x="250" y="154"/>
                  </a:lnTo>
                  <a:lnTo>
                    <a:pt x="250" y="154"/>
                  </a:lnTo>
                  <a:lnTo>
                    <a:pt x="250" y="154"/>
                  </a:lnTo>
                  <a:lnTo>
                    <a:pt x="244" y="160"/>
                  </a:lnTo>
                  <a:lnTo>
                    <a:pt x="238" y="164"/>
                  </a:lnTo>
                  <a:lnTo>
                    <a:pt x="238" y="64"/>
                  </a:lnTo>
                  <a:lnTo>
                    <a:pt x="280" y="64"/>
                  </a:lnTo>
                  <a:lnTo>
                    <a:pt x="280" y="64"/>
                  </a:lnTo>
                  <a:lnTo>
                    <a:pt x="284" y="64"/>
                  </a:lnTo>
                  <a:lnTo>
                    <a:pt x="288" y="66"/>
                  </a:lnTo>
                  <a:lnTo>
                    <a:pt x="290" y="70"/>
                  </a:lnTo>
                  <a:lnTo>
                    <a:pt x="292" y="74"/>
                  </a:lnTo>
                  <a:lnTo>
                    <a:pt x="292" y="74"/>
                  </a:lnTo>
                  <a:lnTo>
                    <a:pt x="290" y="80"/>
                  </a:lnTo>
                  <a:lnTo>
                    <a:pt x="290" y="8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5" name="文本占位符 15"/>
          <p:cNvSpPr>
            <a:spLocks noGrp="1"/>
          </p:cNvSpPr>
          <p:nvPr>
            <p:ph type="body" sz="quarter" idx="12" hasCustomPrompt="1"/>
          </p:nvPr>
        </p:nvSpPr>
        <p:spPr>
          <a:xfrm>
            <a:off x="2404672" y="987988"/>
            <a:ext cx="3438000" cy="87085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内容</a:t>
            </a:r>
          </a:p>
        </p:txBody>
      </p:sp>
      <p:sp>
        <p:nvSpPr>
          <p:cNvPr id="26" name="文本占位符 15"/>
          <p:cNvSpPr>
            <a:spLocks noGrp="1"/>
          </p:cNvSpPr>
          <p:nvPr>
            <p:ph type="body" sz="quarter" idx="13" hasCustomPrompt="1"/>
          </p:nvPr>
        </p:nvSpPr>
        <p:spPr>
          <a:xfrm>
            <a:off x="2404672" y="2323303"/>
            <a:ext cx="3438000" cy="87085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内容</a:t>
            </a:r>
          </a:p>
        </p:txBody>
      </p:sp>
      <p:sp>
        <p:nvSpPr>
          <p:cNvPr id="27" name="文本占位符 15"/>
          <p:cNvSpPr>
            <a:spLocks noGrp="1"/>
          </p:cNvSpPr>
          <p:nvPr>
            <p:ph type="body" sz="quarter" idx="14" hasCustomPrompt="1"/>
          </p:nvPr>
        </p:nvSpPr>
        <p:spPr>
          <a:xfrm>
            <a:off x="2404672" y="3658619"/>
            <a:ext cx="3438000" cy="87085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内容</a:t>
            </a:r>
          </a:p>
        </p:txBody>
      </p:sp>
      <p:sp>
        <p:nvSpPr>
          <p:cNvPr id="28" name="文本占位符 15"/>
          <p:cNvSpPr>
            <a:spLocks noGrp="1"/>
          </p:cNvSpPr>
          <p:nvPr>
            <p:ph type="body" sz="quarter" idx="15" hasCustomPrompt="1"/>
          </p:nvPr>
        </p:nvSpPr>
        <p:spPr>
          <a:xfrm>
            <a:off x="2404672" y="4993934"/>
            <a:ext cx="3438000" cy="87085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6" hasCustomPrompt="1"/>
          </p:nvPr>
        </p:nvSpPr>
        <p:spPr>
          <a:xfrm>
            <a:off x="7429499" y="987988"/>
            <a:ext cx="4140200" cy="487680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7A0C6E"/>
                </a:solidFill>
              </a:defRPr>
            </a:lvl1pPr>
          </a:lstStyle>
          <a:p>
            <a:pPr lvl="0"/>
            <a:r>
              <a:rPr lang="zh-CN" altLang="en-US" dirty="0"/>
              <a:t>点击添加文本或对象</a:t>
            </a:r>
          </a:p>
        </p:txBody>
      </p:sp>
    </p:spTree>
    <p:extLst>
      <p:ext uri="{BB962C8B-B14F-4D97-AF65-F5344CB8AC3E}">
        <p14:creationId xmlns:p14="http://schemas.microsoft.com/office/powerpoint/2010/main" val="2844918682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罗列，内容和说明">
    <p:bg>
      <p:bgPr>
        <a:solidFill>
          <a:srgbClr val="7A0C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等腰三角形 6"/>
          <p:cNvSpPr/>
          <p:nvPr userDrawn="1"/>
        </p:nvSpPr>
        <p:spPr>
          <a:xfrm>
            <a:off x="0" y="0"/>
            <a:ext cx="12192000" cy="6858000"/>
          </a:xfrm>
          <a:prstGeom prst="triangle">
            <a:avLst>
              <a:gd name="adj" fmla="val 0"/>
            </a:avLst>
          </a:prstGeom>
          <a:solidFill>
            <a:srgbClr val="700C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平行四边形 7"/>
          <p:cNvSpPr/>
          <p:nvPr userDrawn="1"/>
        </p:nvSpPr>
        <p:spPr>
          <a:xfrm rot="20778963">
            <a:off x="-637186" y="1539321"/>
            <a:ext cx="13467746" cy="3782643"/>
          </a:xfrm>
          <a:custGeom>
            <a:avLst/>
            <a:gdLst>
              <a:gd name="connsiteX0" fmla="*/ 0 w 13477001"/>
              <a:gd name="connsiteY0" fmla="*/ 3777009 h 3777009"/>
              <a:gd name="connsiteX1" fmla="*/ 944252 w 13477001"/>
              <a:gd name="connsiteY1" fmla="*/ 0 h 3777009"/>
              <a:gd name="connsiteX2" fmla="*/ 13477001 w 13477001"/>
              <a:gd name="connsiteY2" fmla="*/ 0 h 3777009"/>
              <a:gd name="connsiteX3" fmla="*/ 12532749 w 13477001"/>
              <a:gd name="connsiteY3" fmla="*/ 3777009 h 3777009"/>
              <a:gd name="connsiteX4" fmla="*/ 0 w 13477001"/>
              <a:gd name="connsiteY4" fmla="*/ 3777009 h 3777009"/>
              <a:gd name="connsiteX0" fmla="*/ 0 w 13477001"/>
              <a:gd name="connsiteY0" fmla="*/ 3777009 h 3777009"/>
              <a:gd name="connsiteX1" fmla="*/ 944252 w 13477001"/>
              <a:gd name="connsiteY1" fmla="*/ 0 h 3777009"/>
              <a:gd name="connsiteX2" fmla="*/ 13477001 w 13477001"/>
              <a:gd name="connsiteY2" fmla="*/ 0 h 3777009"/>
              <a:gd name="connsiteX3" fmla="*/ 12553511 w 13477001"/>
              <a:gd name="connsiteY3" fmla="*/ 3772261 h 3777009"/>
              <a:gd name="connsiteX4" fmla="*/ 0 w 13477001"/>
              <a:gd name="connsiteY4" fmla="*/ 3777009 h 3777009"/>
              <a:gd name="connsiteX0" fmla="*/ 0 w 13477001"/>
              <a:gd name="connsiteY0" fmla="*/ 3777009 h 3782643"/>
              <a:gd name="connsiteX1" fmla="*/ 944252 w 13477001"/>
              <a:gd name="connsiteY1" fmla="*/ 0 h 3782643"/>
              <a:gd name="connsiteX2" fmla="*/ 13477001 w 13477001"/>
              <a:gd name="connsiteY2" fmla="*/ 0 h 3782643"/>
              <a:gd name="connsiteX3" fmla="*/ 12555885 w 13477001"/>
              <a:gd name="connsiteY3" fmla="*/ 3782643 h 3782643"/>
              <a:gd name="connsiteX4" fmla="*/ 0 w 13477001"/>
              <a:gd name="connsiteY4" fmla="*/ 3777009 h 3782643"/>
              <a:gd name="connsiteX0" fmla="*/ 0 w 13485009"/>
              <a:gd name="connsiteY0" fmla="*/ 3789765 h 3789765"/>
              <a:gd name="connsiteX1" fmla="*/ 952260 w 13485009"/>
              <a:gd name="connsiteY1" fmla="*/ 0 h 3789765"/>
              <a:gd name="connsiteX2" fmla="*/ 13485009 w 13485009"/>
              <a:gd name="connsiteY2" fmla="*/ 0 h 3789765"/>
              <a:gd name="connsiteX3" fmla="*/ 12563893 w 13485009"/>
              <a:gd name="connsiteY3" fmla="*/ 3782643 h 3789765"/>
              <a:gd name="connsiteX4" fmla="*/ 0 w 13485009"/>
              <a:gd name="connsiteY4" fmla="*/ 3789765 h 3789765"/>
              <a:gd name="connsiteX0" fmla="*/ 0 w 13468873"/>
              <a:gd name="connsiteY0" fmla="*/ 3783891 h 3783891"/>
              <a:gd name="connsiteX1" fmla="*/ 936124 w 13468873"/>
              <a:gd name="connsiteY1" fmla="*/ 0 h 3783891"/>
              <a:gd name="connsiteX2" fmla="*/ 13468873 w 13468873"/>
              <a:gd name="connsiteY2" fmla="*/ 0 h 3783891"/>
              <a:gd name="connsiteX3" fmla="*/ 12547757 w 13468873"/>
              <a:gd name="connsiteY3" fmla="*/ 3782643 h 3783891"/>
              <a:gd name="connsiteX4" fmla="*/ 0 w 13468873"/>
              <a:gd name="connsiteY4" fmla="*/ 3783891 h 3783891"/>
              <a:gd name="connsiteX0" fmla="*/ 0 w 13467746"/>
              <a:gd name="connsiteY0" fmla="*/ 3779264 h 3782643"/>
              <a:gd name="connsiteX1" fmla="*/ 934997 w 13467746"/>
              <a:gd name="connsiteY1" fmla="*/ 0 h 3782643"/>
              <a:gd name="connsiteX2" fmla="*/ 13467746 w 13467746"/>
              <a:gd name="connsiteY2" fmla="*/ 0 h 3782643"/>
              <a:gd name="connsiteX3" fmla="*/ 12546630 w 13467746"/>
              <a:gd name="connsiteY3" fmla="*/ 3782643 h 3782643"/>
              <a:gd name="connsiteX4" fmla="*/ 0 w 13467746"/>
              <a:gd name="connsiteY4" fmla="*/ 3779264 h 3782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67746" h="3782643">
                <a:moveTo>
                  <a:pt x="0" y="3779264"/>
                </a:moveTo>
                <a:lnTo>
                  <a:pt x="934997" y="0"/>
                </a:lnTo>
                <a:lnTo>
                  <a:pt x="13467746" y="0"/>
                </a:lnTo>
                <a:lnTo>
                  <a:pt x="12546630" y="3782643"/>
                </a:lnTo>
                <a:lnTo>
                  <a:pt x="0" y="3779264"/>
                </a:lnTo>
                <a:close/>
              </a:path>
            </a:pathLst>
          </a:custGeom>
          <a:solidFill>
            <a:srgbClr val="660A5B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 userDrawn="1"/>
        </p:nvSpPr>
        <p:spPr>
          <a:xfrm rot="11945907">
            <a:off x="1307991" y="-1050566"/>
            <a:ext cx="4925010" cy="8950158"/>
          </a:xfrm>
          <a:custGeom>
            <a:avLst/>
            <a:gdLst>
              <a:gd name="connsiteX0" fmla="*/ 0 w 4950776"/>
              <a:gd name="connsiteY0" fmla="*/ 10172220 h 10172220"/>
              <a:gd name="connsiteX1" fmla="*/ 4950776 w 4950776"/>
              <a:gd name="connsiteY1" fmla="*/ 0 h 10172220"/>
              <a:gd name="connsiteX2" fmla="*/ 4950776 w 4950776"/>
              <a:gd name="connsiteY2" fmla="*/ 10172220 h 10172220"/>
              <a:gd name="connsiteX3" fmla="*/ 0 w 4950776"/>
              <a:gd name="connsiteY3" fmla="*/ 10172220 h 10172220"/>
              <a:gd name="connsiteX0" fmla="*/ 0 w 4950776"/>
              <a:gd name="connsiteY0" fmla="*/ 8249918 h 8249918"/>
              <a:gd name="connsiteX1" fmla="*/ 4129601 w 4950776"/>
              <a:gd name="connsiteY1" fmla="*/ 0 h 8249918"/>
              <a:gd name="connsiteX2" fmla="*/ 4950776 w 4950776"/>
              <a:gd name="connsiteY2" fmla="*/ 8249918 h 8249918"/>
              <a:gd name="connsiteX3" fmla="*/ 0 w 4950776"/>
              <a:gd name="connsiteY3" fmla="*/ 8249918 h 8249918"/>
              <a:gd name="connsiteX0" fmla="*/ 0 w 4950776"/>
              <a:gd name="connsiteY0" fmla="*/ 8933540 h 8933540"/>
              <a:gd name="connsiteX1" fmla="*/ 4895838 w 4950776"/>
              <a:gd name="connsiteY1" fmla="*/ 0 h 8933540"/>
              <a:gd name="connsiteX2" fmla="*/ 4950776 w 4950776"/>
              <a:gd name="connsiteY2" fmla="*/ 8933540 h 8933540"/>
              <a:gd name="connsiteX3" fmla="*/ 0 w 4950776"/>
              <a:gd name="connsiteY3" fmla="*/ 8933540 h 8933540"/>
              <a:gd name="connsiteX0" fmla="*/ 0 w 4950776"/>
              <a:gd name="connsiteY0" fmla="*/ 8927656 h 8927656"/>
              <a:gd name="connsiteX1" fmla="*/ 4907955 w 4950776"/>
              <a:gd name="connsiteY1" fmla="*/ 0 h 8927656"/>
              <a:gd name="connsiteX2" fmla="*/ 4950776 w 4950776"/>
              <a:gd name="connsiteY2" fmla="*/ 8927656 h 8927656"/>
              <a:gd name="connsiteX3" fmla="*/ 0 w 4950776"/>
              <a:gd name="connsiteY3" fmla="*/ 8927656 h 8927656"/>
              <a:gd name="connsiteX0" fmla="*/ 0 w 4932802"/>
              <a:gd name="connsiteY0" fmla="*/ 8927656 h 8927656"/>
              <a:gd name="connsiteX1" fmla="*/ 4907955 w 4932802"/>
              <a:gd name="connsiteY1" fmla="*/ 0 h 8927656"/>
              <a:gd name="connsiteX2" fmla="*/ 4932802 w 4932802"/>
              <a:gd name="connsiteY2" fmla="*/ 7245510 h 8927656"/>
              <a:gd name="connsiteX3" fmla="*/ 0 w 4932802"/>
              <a:gd name="connsiteY3" fmla="*/ 8927656 h 8927656"/>
              <a:gd name="connsiteX0" fmla="*/ 0 w 4925010"/>
              <a:gd name="connsiteY0" fmla="*/ 8950158 h 8950158"/>
              <a:gd name="connsiteX1" fmla="*/ 4900163 w 4925010"/>
              <a:gd name="connsiteY1" fmla="*/ 0 h 8950158"/>
              <a:gd name="connsiteX2" fmla="*/ 4925010 w 4925010"/>
              <a:gd name="connsiteY2" fmla="*/ 7245510 h 8950158"/>
              <a:gd name="connsiteX3" fmla="*/ 0 w 4925010"/>
              <a:gd name="connsiteY3" fmla="*/ 8950158 h 8950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25010" h="8950158">
                <a:moveTo>
                  <a:pt x="0" y="8950158"/>
                </a:moveTo>
                <a:lnTo>
                  <a:pt x="4900163" y="0"/>
                </a:lnTo>
                <a:cubicBezTo>
                  <a:pt x="4908445" y="2415170"/>
                  <a:pt x="4916728" y="4830340"/>
                  <a:pt x="4925010" y="7245510"/>
                </a:cubicBezTo>
                <a:lnTo>
                  <a:pt x="0" y="8950158"/>
                </a:lnTo>
                <a:close/>
              </a:path>
            </a:pathLst>
          </a:custGeom>
          <a:solidFill>
            <a:srgbClr val="A0108F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6807200" y="0"/>
            <a:ext cx="538479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1156789" y="987989"/>
            <a:ext cx="870857" cy="870857"/>
            <a:chOff x="1248229" y="1088573"/>
            <a:chExt cx="870857" cy="870857"/>
          </a:xfrm>
        </p:grpSpPr>
        <p:sp>
          <p:nvSpPr>
            <p:cNvPr id="10" name="椭圆 9"/>
            <p:cNvSpPr/>
            <p:nvPr/>
          </p:nvSpPr>
          <p:spPr>
            <a:xfrm>
              <a:off x="1248229" y="1088573"/>
              <a:ext cx="870857" cy="870857"/>
            </a:xfrm>
            <a:prstGeom prst="ellipse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1" name="组 20"/>
            <p:cNvGrpSpPr/>
            <p:nvPr/>
          </p:nvGrpSpPr>
          <p:grpSpPr>
            <a:xfrm>
              <a:off x="1375682" y="1320801"/>
              <a:ext cx="615950" cy="406400"/>
              <a:chOff x="3786188" y="1143000"/>
              <a:chExt cx="615950" cy="406400"/>
            </a:xfrm>
            <a:solidFill>
              <a:schemeClr val="bg1"/>
            </a:solidFill>
          </p:grpSpPr>
          <p:sp>
            <p:nvSpPr>
              <p:cNvPr id="12" name="Freeform 134"/>
              <p:cNvSpPr>
                <a:spLocks noEditPoints="1"/>
              </p:cNvSpPr>
              <p:nvPr/>
            </p:nvSpPr>
            <p:spPr bwMode="auto">
              <a:xfrm>
                <a:off x="3887788" y="1355725"/>
                <a:ext cx="396875" cy="193675"/>
              </a:xfrm>
              <a:custGeom>
                <a:avLst/>
                <a:gdLst/>
                <a:ahLst/>
                <a:cxnLst>
                  <a:cxn ang="0">
                    <a:pos x="124" y="122"/>
                  </a:cxn>
                  <a:cxn ang="0">
                    <a:pos x="102" y="118"/>
                  </a:cxn>
                  <a:cxn ang="0">
                    <a:pos x="24" y="84"/>
                  </a:cxn>
                  <a:cxn ang="0">
                    <a:pos x="6" y="70"/>
                  </a:cxn>
                  <a:cxn ang="0">
                    <a:pos x="0" y="48"/>
                  </a:cxn>
                  <a:cxn ang="0">
                    <a:pos x="0" y="10"/>
                  </a:cxn>
                  <a:cxn ang="0">
                    <a:pos x="2" y="4"/>
                  </a:cxn>
                  <a:cxn ang="0">
                    <a:pos x="8" y="0"/>
                  </a:cxn>
                  <a:cxn ang="0">
                    <a:pos x="38" y="0"/>
                  </a:cxn>
                  <a:cxn ang="0">
                    <a:pos x="106" y="26"/>
                  </a:cxn>
                  <a:cxn ang="0">
                    <a:pos x="116" y="28"/>
                  </a:cxn>
                  <a:cxn ang="0">
                    <a:pos x="126" y="30"/>
                  </a:cxn>
                  <a:cxn ang="0">
                    <a:pos x="146" y="26"/>
                  </a:cxn>
                  <a:cxn ang="0">
                    <a:pos x="204" y="2"/>
                  </a:cxn>
                  <a:cxn ang="0">
                    <a:pos x="240" y="0"/>
                  </a:cxn>
                  <a:cxn ang="0">
                    <a:pos x="244" y="2"/>
                  </a:cxn>
                  <a:cxn ang="0">
                    <a:pos x="248" y="6"/>
                  </a:cxn>
                  <a:cxn ang="0">
                    <a:pos x="250" y="48"/>
                  </a:cxn>
                  <a:cxn ang="0">
                    <a:pos x="248" y="58"/>
                  </a:cxn>
                  <a:cxn ang="0">
                    <a:pos x="234" y="78"/>
                  </a:cxn>
                  <a:cxn ang="0">
                    <a:pos x="146" y="118"/>
                  </a:cxn>
                  <a:cxn ang="0">
                    <a:pos x="136" y="122"/>
                  </a:cxn>
                  <a:cxn ang="0">
                    <a:pos x="124" y="122"/>
                  </a:cxn>
                  <a:cxn ang="0">
                    <a:pos x="16" y="48"/>
                  </a:cxn>
                  <a:cxn ang="0">
                    <a:pos x="18" y="54"/>
                  </a:cxn>
                  <a:cxn ang="0">
                    <a:pos x="24" y="66"/>
                  </a:cxn>
                  <a:cxn ang="0">
                    <a:pos x="108" y="104"/>
                  </a:cxn>
                  <a:cxn ang="0">
                    <a:pos x="116" y="106"/>
                  </a:cxn>
                  <a:cxn ang="0">
                    <a:pos x="124" y="106"/>
                  </a:cxn>
                  <a:cxn ang="0">
                    <a:pos x="140" y="104"/>
                  </a:cxn>
                  <a:cxn ang="0">
                    <a:pos x="218" y="70"/>
                  </a:cxn>
                  <a:cxn ang="0">
                    <a:pos x="228" y="60"/>
                  </a:cxn>
                  <a:cxn ang="0">
                    <a:pos x="232" y="48"/>
                  </a:cxn>
                  <a:cxn ang="0">
                    <a:pos x="208" y="18"/>
                  </a:cxn>
                  <a:cxn ang="0">
                    <a:pos x="154" y="40"/>
                  </a:cxn>
                  <a:cxn ang="0">
                    <a:pos x="126" y="46"/>
                  </a:cxn>
                  <a:cxn ang="0">
                    <a:pos x="114" y="44"/>
                  </a:cxn>
                  <a:cxn ang="0">
                    <a:pos x="38" y="18"/>
                  </a:cxn>
                </a:cxnLst>
                <a:rect l="0" t="0" r="r" b="b"/>
                <a:pathLst>
                  <a:path w="250" h="122">
                    <a:moveTo>
                      <a:pt x="124" y="122"/>
                    </a:moveTo>
                    <a:lnTo>
                      <a:pt x="124" y="122"/>
                    </a:lnTo>
                    <a:lnTo>
                      <a:pt x="112" y="122"/>
                    </a:lnTo>
                    <a:lnTo>
                      <a:pt x="102" y="118"/>
                    </a:lnTo>
                    <a:lnTo>
                      <a:pt x="24" y="84"/>
                    </a:lnTo>
                    <a:lnTo>
                      <a:pt x="24" y="84"/>
                    </a:lnTo>
                    <a:lnTo>
                      <a:pt x="14" y="78"/>
                    </a:lnTo>
                    <a:lnTo>
                      <a:pt x="6" y="70"/>
                    </a:lnTo>
                    <a:lnTo>
                      <a:pt x="2" y="58"/>
                    </a:lnTo>
                    <a:lnTo>
                      <a:pt x="0" y="48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0" y="6"/>
                    </a:lnTo>
                    <a:lnTo>
                      <a:pt x="2" y="4"/>
                    </a:lnTo>
                    <a:lnTo>
                      <a:pt x="4" y="2"/>
                    </a:lnTo>
                    <a:lnTo>
                      <a:pt x="8" y="0"/>
                    </a:lnTo>
                    <a:lnTo>
                      <a:pt x="38" y="0"/>
                    </a:lnTo>
                    <a:lnTo>
                      <a:pt x="38" y="0"/>
                    </a:lnTo>
                    <a:lnTo>
                      <a:pt x="42" y="2"/>
                    </a:lnTo>
                    <a:lnTo>
                      <a:pt x="106" y="26"/>
                    </a:lnTo>
                    <a:lnTo>
                      <a:pt x="106" y="26"/>
                    </a:lnTo>
                    <a:lnTo>
                      <a:pt x="116" y="28"/>
                    </a:lnTo>
                    <a:lnTo>
                      <a:pt x="126" y="30"/>
                    </a:lnTo>
                    <a:lnTo>
                      <a:pt x="126" y="30"/>
                    </a:lnTo>
                    <a:lnTo>
                      <a:pt x="136" y="28"/>
                    </a:lnTo>
                    <a:lnTo>
                      <a:pt x="146" y="26"/>
                    </a:lnTo>
                    <a:lnTo>
                      <a:pt x="204" y="2"/>
                    </a:lnTo>
                    <a:lnTo>
                      <a:pt x="204" y="2"/>
                    </a:lnTo>
                    <a:lnTo>
                      <a:pt x="206" y="0"/>
                    </a:lnTo>
                    <a:lnTo>
                      <a:pt x="240" y="0"/>
                    </a:lnTo>
                    <a:lnTo>
                      <a:pt x="240" y="0"/>
                    </a:lnTo>
                    <a:lnTo>
                      <a:pt x="244" y="2"/>
                    </a:lnTo>
                    <a:lnTo>
                      <a:pt x="246" y="4"/>
                    </a:lnTo>
                    <a:lnTo>
                      <a:pt x="248" y="6"/>
                    </a:lnTo>
                    <a:lnTo>
                      <a:pt x="250" y="10"/>
                    </a:lnTo>
                    <a:lnTo>
                      <a:pt x="250" y="48"/>
                    </a:lnTo>
                    <a:lnTo>
                      <a:pt x="250" y="48"/>
                    </a:lnTo>
                    <a:lnTo>
                      <a:pt x="248" y="58"/>
                    </a:lnTo>
                    <a:lnTo>
                      <a:pt x="242" y="70"/>
                    </a:lnTo>
                    <a:lnTo>
                      <a:pt x="234" y="78"/>
                    </a:lnTo>
                    <a:lnTo>
                      <a:pt x="224" y="84"/>
                    </a:lnTo>
                    <a:lnTo>
                      <a:pt x="146" y="118"/>
                    </a:lnTo>
                    <a:lnTo>
                      <a:pt x="146" y="118"/>
                    </a:lnTo>
                    <a:lnTo>
                      <a:pt x="136" y="122"/>
                    </a:lnTo>
                    <a:lnTo>
                      <a:pt x="124" y="122"/>
                    </a:lnTo>
                    <a:lnTo>
                      <a:pt x="124" y="122"/>
                    </a:lnTo>
                    <a:close/>
                    <a:moveTo>
                      <a:pt x="16" y="18"/>
                    </a:moveTo>
                    <a:lnTo>
                      <a:pt x="16" y="48"/>
                    </a:lnTo>
                    <a:lnTo>
                      <a:pt x="16" y="48"/>
                    </a:lnTo>
                    <a:lnTo>
                      <a:pt x="18" y="54"/>
                    </a:lnTo>
                    <a:lnTo>
                      <a:pt x="20" y="60"/>
                    </a:lnTo>
                    <a:lnTo>
                      <a:pt x="24" y="66"/>
                    </a:lnTo>
                    <a:lnTo>
                      <a:pt x="30" y="70"/>
                    </a:lnTo>
                    <a:lnTo>
                      <a:pt x="108" y="104"/>
                    </a:lnTo>
                    <a:lnTo>
                      <a:pt x="108" y="104"/>
                    </a:lnTo>
                    <a:lnTo>
                      <a:pt x="116" y="106"/>
                    </a:lnTo>
                    <a:lnTo>
                      <a:pt x="124" y="106"/>
                    </a:lnTo>
                    <a:lnTo>
                      <a:pt x="124" y="106"/>
                    </a:lnTo>
                    <a:lnTo>
                      <a:pt x="132" y="106"/>
                    </a:lnTo>
                    <a:lnTo>
                      <a:pt x="140" y="104"/>
                    </a:lnTo>
                    <a:lnTo>
                      <a:pt x="218" y="70"/>
                    </a:lnTo>
                    <a:lnTo>
                      <a:pt x="218" y="70"/>
                    </a:lnTo>
                    <a:lnTo>
                      <a:pt x="224" y="66"/>
                    </a:lnTo>
                    <a:lnTo>
                      <a:pt x="228" y="60"/>
                    </a:lnTo>
                    <a:lnTo>
                      <a:pt x="232" y="54"/>
                    </a:lnTo>
                    <a:lnTo>
                      <a:pt x="232" y="48"/>
                    </a:lnTo>
                    <a:lnTo>
                      <a:pt x="232" y="18"/>
                    </a:lnTo>
                    <a:lnTo>
                      <a:pt x="208" y="18"/>
                    </a:lnTo>
                    <a:lnTo>
                      <a:pt x="154" y="40"/>
                    </a:lnTo>
                    <a:lnTo>
                      <a:pt x="154" y="40"/>
                    </a:lnTo>
                    <a:lnTo>
                      <a:pt x="140" y="44"/>
                    </a:lnTo>
                    <a:lnTo>
                      <a:pt x="126" y="46"/>
                    </a:lnTo>
                    <a:lnTo>
                      <a:pt x="126" y="46"/>
                    </a:lnTo>
                    <a:lnTo>
                      <a:pt x="114" y="44"/>
                    </a:lnTo>
                    <a:lnTo>
                      <a:pt x="100" y="42"/>
                    </a:lnTo>
                    <a:lnTo>
                      <a:pt x="38" y="18"/>
                    </a:lnTo>
                    <a:lnTo>
                      <a:pt x="16" y="1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" name="Freeform 135"/>
              <p:cNvSpPr>
                <a:spLocks noEditPoints="1"/>
              </p:cNvSpPr>
              <p:nvPr/>
            </p:nvSpPr>
            <p:spPr bwMode="auto">
              <a:xfrm>
                <a:off x="3786188" y="1143000"/>
                <a:ext cx="615950" cy="333375"/>
              </a:xfrm>
              <a:custGeom>
                <a:avLst/>
                <a:gdLst/>
                <a:ahLst/>
                <a:cxnLst>
                  <a:cxn ang="0">
                    <a:pos x="380" y="210"/>
                  </a:cxn>
                  <a:cxn ang="0">
                    <a:pos x="348" y="210"/>
                  </a:cxn>
                  <a:cxn ang="0">
                    <a:pos x="344" y="210"/>
                  </a:cxn>
                  <a:cxn ang="0">
                    <a:pos x="340" y="206"/>
                  </a:cxn>
                  <a:cxn ang="0">
                    <a:pos x="340" y="198"/>
                  </a:cxn>
                  <a:cxn ang="0">
                    <a:pos x="356" y="90"/>
                  </a:cxn>
                  <a:cxn ang="0">
                    <a:pos x="214" y="150"/>
                  </a:cxn>
                  <a:cxn ang="0">
                    <a:pos x="190" y="154"/>
                  </a:cxn>
                  <a:cxn ang="0">
                    <a:pos x="178" y="154"/>
                  </a:cxn>
                  <a:cxn ang="0">
                    <a:pos x="14" y="92"/>
                  </a:cxn>
                  <a:cxn ang="0">
                    <a:pos x="6" y="88"/>
                  </a:cxn>
                  <a:cxn ang="0">
                    <a:pos x="0" y="80"/>
                  </a:cxn>
                  <a:cxn ang="0">
                    <a:pos x="0" y="76"/>
                  </a:cxn>
                  <a:cxn ang="0">
                    <a:pos x="2" y="70"/>
                  </a:cxn>
                  <a:cxn ang="0">
                    <a:pos x="14" y="62"/>
                  </a:cxn>
                  <a:cxn ang="0">
                    <a:pos x="168" y="4"/>
                  </a:cxn>
                  <a:cxn ang="0">
                    <a:pos x="192" y="0"/>
                  </a:cxn>
                  <a:cxn ang="0">
                    <a:pos x="202" y="2"/>
                  </a:cxn>
                  <a:cxn ang="0">
                    <a:pos x="362" y="56"/>
                  </a:cxn>
                  <a:cxn ang="0">
                    <a:pos x="368" y="60"/>
                  </a:cxn>
                  <a:cxn ang="0">
                    <a:pos x="376" y="66"/>
                  </a:cxn>
                  <a:cxn ang="0">
                    <a:pos x="376" y="70"/>
                  </a:cxn>
                  <a:cxn ang="0">
                    <a:pos x="372" y="80"/>
                  </a:cxn>
                  <a:cxn ang="0">
                    <a:pos x="386" y="198"/>
                  </a:cxn>
                  <a:cxn ang="0">
                    <a:pos x="388" y="202"/>
                  </a:cxn>
                  <a:cxn ang="0">
                    <a:pos x="388" y="206"/>
                  </a:cxn>
                  <a:cxn ang="0">
                    <a:pos x="382" y="210"/>
                  </a:cxn>
                  <a:cxn ang="0">
                    <a:pos x="380" y="210"/>
                  </a:cxn>
                  <a:cxn ang="0">
                    <a:pos x="366" y="194"/>
                  </a:cxn>
                  <a:cxn ang="0">
                    <a:pos x="362" y="194"/>
                  </a:cxn>
                  <a:cxn ang="0">
                    <a:pos x="174" y="136"/>
                  </a:cxn>
                  <a:cxn ang="0">
                    <a:pos x="180" y="138"/>
                  </a:cxn>
                  <a:cxn ang="0">
                    <a:pos x="190" y="138"/>
                  </a:cxn>
                  <a:cxn ang="0">
                    <a:pos x="206" y="136"/>
                  </a:cxn>
                  <a:cxn ang="0">
                    <a:pos x="208" y="18"/>
                  </a:cxn>
                  <a:cxn ang="0">
                    <a:pos x="200" y="18"/>
                  </a:cxn>
                  <a:cxn ang="0">
                    <a:pos x="192" y="16"/>
                  </a:cxn>
                  <a:cxn ang="0">
                    <a:pos x="174" y="20"/>
                  </a:cxn>
                </a:cxnLst>
                <a:rect l="0" t="0" r="r" b="b"/>
                <a:pathLst>
                  <a:path w="388" h="210">
                    <a:moveTo>
                      <a:pt x="380" y="210"/>
                    </a:moveTo>
                    <a:lnTo>
                      <a:pt x="380" y="210"/>
                    </a:lnTo>
                    <a:lnTo>
                      <a:pt x="380" y="210"/>
                    </a:lnTo>
                    <a:lnTo>
                      <a:pt x="348" y="210"/>
                    </a:lnTo>
                    <a:lnTo>
                      <a:pt x="348" y="210"/>
                    </a:lnTo>
                    <a:lnTo>
                      <a:pt x="344" y="210"/>
                    </a:lnTo>
                    <a:lnTo>
                      <a:pt x="340" y="206"/>
                    </a:lnTo>
                    <a:lnTo>
                      <a:pt x="340" y="206"/>
                    </a:lnTo>
                    <a:lnTo>
                      <a:pt x="340" y="202"/>
                    </a:lnTo>
                    <a:lnTo>
                      <a:pt x="340" y="198"/>
                    </a:lnTo>
                    <a:lnTo>
                      <a:pt x="356" y="170"/>
                    </a:lnTo>
                    <a:lnTo>
                      <a:pt x="356" y="90"/>
                    </a:lnTo>
                    <a:lnTo>
                      <a:pt x="214" y="150"/>
                    </a:lnTo>
                    <a:lnTo>
                      <a:pt x="214" y="150"/>
                    </a:lnTo>
                    <a:lnTo>
                      <a:pt x="202" y="154"/>
                    </a:lnTo>
                    <a:lnTo>
                      <a:pt x="190" y="154"/>
                    </a:lnTo>
                    <a:lnTo>
                      <a:pt x="190" y="154"/>
                    </a:lnTo>
                    <a:lnTo>
                      <a:pt x="178" y="154"/>
                    </a:lnTo>
                    <a:lnTo>
                      <a:pt x="168" y="152"/>
                    </a:lnTo>
                    <a:lnTo>
                      <a:pt x="14" y="92"/>
                    </a:lnTo>
                    <a:lnTo>
                      <a:pt x="14" y="92"/>
                    </a:lnTo>
                    <a:lnTo>
                      <a:pt x="6" y="88"/>
                    </a:lnTo>
                    <a:lnTo>
                      <a:pt x="2" y="84"/>
                    </a:lnTo>
                    <a:lnTo>
                      <a:pt x="0" y="80"/>
                    </a:lnTo>
                    <a:lnTo>
                      <a:pt x="0" y="76"/>
                    </a:lnTo>
                    <a:lnTo>
                      <a:pt x="0" y="76"/>
                    </a:lnTo>
                    <a:lnTo>
                      <a:pt x="0" y="74"/>
                    </a:lnTo>
                    <a:lnTo>
                      <a:pt x="2" y="70"/>
                    </a:lnTo>
                    <a:lnTo>
                      <a:pt x="6" y="66"/>
                    </a:lnTo>
                    <a:lnTo>
                      <a:pt x="14" y="62"/>
                    </a:lnTo>
                    <a:lnTo>
                      <a:pt x="168" y="4"/>
                    </a:lnTo>
                    <a:lnTo>
                      <a:pt x="168" y="4"/>
                    </a:lnTo>
                    <a:lnTo>
                      <a:pt x="178" y="2"/>
                    </a:lnTo>
                    <a:lnTo>
                      <a:pt x="192" y="0"/>
                    </a:lnTo>
                    <a:lnTo>
                      <a:pt x="192" y="0"/>
                    </a:lnTo>
                    <a:lnTo>
                      <a:pt x="202" y="2"/>
                    </a:lnTo>
                    <a:lnTo>
                      <a:pt x="214" y="4"/>
                    </a:lnTo>
                    <a:lnTo>
                      <a:pt x="362" y="56"/>
                    </a:lnTo>
                    <a:lnTo>
                      <a:pt x="362" y="56"/>
                    </a:lnTo>
                    <a:lnTo>
                      <a:pt x="368" y="60"/>
                    </a:lnTo>
                    <a:lnTo>
                      <a:pt x="372" y="64"/>
                    </a:lnTo>
                    <a:lnTo>
                      <a:pt x="376" y="66"/>
                    </a:lnTo>
                    <a:lnTo>
                      <a:pt x="376" y="70"/>
                    </a:lnTo>
                    <a:lnTo>
                      <a:pt x="376" y="70"/>
                    </a:lnTo>
                    <a:lnTo>
                      <a:pt x="376" y="74"/>
                    </a:lnTo>
                    <a:lnTo>
                      <a:pt x="372" y="80"/>
                    </a:lnTo>
                    <a:lnTo>
                      <a:pt x="372" y="170"/>
                    </a:lnTo>
                    <a:lnTo>
                      <a:pt x="386" y="198"/>
                    </a:lnTo>
                    <a:lnTo>
                      <a:pt x="386" y="198"/>
                    </a:lnTo>
                    <a:lnTo>
                      <a:pt x="388" y="202"/>
                    </a:lnTo>
                    <a:lnTo>
                      <a:pt x="388" y="202"/>
                    </a:lnTo>
                    <a:lnTo>
                      <a:pt x="388" y="206"/>
                    </a:lnTo>
                    <a:lnTo>
                      <a:pt x="386" y="208"/>
                    </a:lnTo>
                    <a:lnTo>
                      <a:pt x="382" y="210"/>
                    </a:lnTo>
                    <a:lnTo>
                      <a:pt x="380" y="210"/>
                    </a:lnTo>
                    <a:lnTo>
                      <a:pt x="380" y="210"/>
                    </a:lnTo>
                    <a:close/>
                    <a:moveTo>
                      <a:pt x="362" y="194"/>
                    </a:moveTo>
                    <a:lnTo>
                      <a:pt x="366" y="194"/>
                    </a:lnTo>
                    <a:lnTo>
                      <a:pt x="364" y="190"/>
                    </a:lnTo>
                    <a:lnTo>
                      <a:pt x="362" y="194"/>
                    </a:lnTo>
                    <a:close/>
                    <a:moveTo>
                      <a:pt x="20" y="76"/>
                    </a:moveTo>
                    <a:lnTo>
                      <a:pt x="174" y="136"/>
                    </a:lnTo>
                    <a:lnTo>
                      <a:pt x="174" y="136"/>
                    </a:lnTo>
                    <a:lnTo>
                      <a:pt x="180" y="138"/>
                    </a:lnTo>
                    <a:lnTo>
                      <a:pt x="190" y="138"/>
                    </a:lnTo>
                    <a:lnTo>
                      <a:pt x="190" y="138"/>
                    </a:lnTo>
                    <a:lnTo>
                      <a:pt x="198" y="138"/>
                    </a:lnTo>
                    <a:lnTo>
                      <a:pt x="206" y="136"/>
                    </a:lnTo>
                    <a:lnTo>
                      <a:pt x="356" y="72"/>
                    </a:lnTo>
                    <a:lnTo>
                      <a:pt x="208" y="18"/>
                    </a:lnTo>
                    <a:lnTo>
                      <a:pt x="208" y="18"/>
                    </a:lnTo>
                    <a:lnTo>
                      <a:pt x="200" y="18"/>
                    </a:lnTo>
                    <a:lnTo>
                      <a:pt x="192" y="16"/>
                    </a:lnTo>
                    <a:lnTo>
                      <a:pt x="192" y="16"/>
                    </a:lnTo>
                    <a:lnTo>
                      <a:pt x="182" y="18"/>
                    </a:lnTo>
                    <a:lnTo>
                      <a:pt x="174" y="20"/>
                    </a:lnTo>
                    <a:lnTo>
                      <a:pt x="20" y="7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14" name="组合 13"/>
          <p:cNvGrpSpPr/>
          <p:nvPr userDrawn="1"/>
        </p:nvGrpSpPr>
        <p:grpSpPr>
          <a:xfrm>
            <a:off x="1156789" y="2323304"/>
            <a:ext cx="870857" cy="870857"/>
            <a:chOff x="1248229" y="2423888"/>
            <a:chExt cx="870857" cy="870857"/>
          </a:xfrm>
        </p:grpSpPr>
        <p:sp>
          <p:nvSpPr>
            <p:cNvPr id="15" name="椭圆 14"/>
            <p:cNvSpPr/>
            <p:nvPr/>
          </p:nvSpPr>
          <p:spPr>
            <a:xfrm>
              <a:off x="1248229" y="2423888"/>
              <a:ext cx="870857" cy="870857"/>
            </a:xfrm>
            <a:prstGeom prst="ellipse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6" name="组 19"/>
            <p:cNvGrpSpPr/>
            <p:nvPr/>
          </p:nvGrpSpPr>
          <p:grpSpPr>
            <a:xfrm>
              <a:off x="1462767" y="2611439"/>
              <a:ext cx="424089" cy="566737"/>
              <a:chOff x="3910013" y="1676400"/>
              <a:chExt cx="349250" cy="466725"/>
            </a:xfrm>
            <a:solidFill>
              <a:schemeClr val="bg1"/>
            </a:solidFill>
          </p:grpSpPr>
          <p:sp>
            <p:nvSpPr>
              <p:cNvPr id="17" name="Freeform 139"/>
              <p:cNvSpPr>
                <a:spLocks noEditPoints="1"/>
              </p:cNvSpPr>
              <p:nvPr/>
            </p:nvSpPr>
            <p:spPr bwMode="auto">
              <a:xfrm>
                <a:off x="3910013" y="1676400"/>
                <a:ext cx="349250" cy="466725"/>
              </a:xfrm>
              <a:custGeom>
                <a:avLst/>
                <a:gdLst/>
                <a:ahLst/>
                <a:cxnLst>
                  <a:cxn ang="0">
                    <a:pos x="110" y="294"/>
                  </a:cxn>
                  <a:cxn ang="0">
                    <a:pos x="96" y="288"/>
                  </a:cxn>
                  <a:cxn ang="0">
                    <a:pos x="76" y="266"/>
                  </a:cxn>
                  <a:cxn ang="0">
                    <a:pos x="44" y="226"/>
                  </a:cxn>
                  <a:cxn ang="0">
                    <a:pos x="14" y="172"/>
                  </a:cxn>
                  <a:cxn ang="0">
                    <a:pos x="4" y="142"/>
                  </a:cxn>
                  <a:cxn ang="0">
                    <a:pos x="0" y="114"/>
                  </a:cxn>
                  <a:cxn ang="0">
                    <a:pos x="0" y="100"/>
                  </a:cxn>
                  <a:cxn ang="0">
                    <a:pos x="6" y="74"/>
                  </a:cxn>
                  <a:cxn ang="0">
                    <a:pos x="14" y="52"/>
                  </a:cxn>
                  <a:cxn ang="0">
                    <a:pos x="28" y="32"/>
                  </a:cxn>
                  <a:cxn ang="0">
                    <a:pos x="36" y="24"/>
                  </a:cxn>
                  <a:cxn ang="0">
                    <a:pos x="70" y="6"/>
                  </a:cxn>
                  <a:cxn ang="0">
                    <a:pos x="110" y="0"/>
                  </a:cxn>
                  <a:cxn ang="0">
                    <a:pos x="132" y="0"/>
                  </a:cxn>
                  <a:cxn ang="0">
                    <a:pos x="168" y="14"/>
                  </a:cxn>
                  <a:cxn ang="0">
                    <a:pos x="184" y="24"/>
                  </a:cxn>
                  <a:cxn ang="0">
                    <a:pos x="200" y="42"/>
                  </a:cxn>
                  <a:cxn ang="0">
                    <a:pos x="212" y="62"/>
                  </a:cxn>
                  <a:cxn ang="0">
                    <a:pos x="218" y="86"/>
                  </a:cxn>
                  <a:cxn ang="0">
                    <a:pos x="220" y="114"/>
                  </a:cxn>
                  <a:cxn ang="0">
                    <a:pos x="220" y="128"/>
                  </a:cxn>
                  <a:cxn ang="0">
                    <a:pos x="212" y="158"/>
                  </a:cxn>
                  <a:cxn ang="0">
                    <a:pos x="192" y="200"/>
                  </a:cxn>
                  <a:cxn ang="0">
                    <a:pos x="160" y="248"/>
                  </a:cxn>
                  <a:cxn ang="0">
                    <a:pos x="126" y="288"/>
                  </a:cxn>
                  <a:cxn ang="0">
                    <a:pos x="118" y="292"/>
                  </a:cxn>
                  <a:cxn ang="0">
                    <a:pos x="110" y="294"/>
                  </a:cxn>
                  <a:cxn ang="0">
                    <a:pos x="110" y="16"/>
                  </a:cxn>
                  <a:cxn ang="0">
                    <a:pos x="86" y="18"/>
                  </a:cxn>
                  <a:cxn ang="0">
                    <a:pos x="66" y="24"/>
                  </a:cxn>
                  <a:cxn ang="0">
                    <a:pos x="38" y="48"/>
                  </a:cxn>
                  <a:cxn ang="0">
                    <a:pos x="22" y="80"/>
                  </a:cxn>
                  <a:cxn ang="0">
                    <a:pos x="16" y="114"/>
                  </a:cxn>
                  <a:cxn ang="0">
                    <a:pos x="18" y="126"/>
                  </a:cxn>
                  <a:cxn ang="0">
                    <a:pos x="24" y="154"/>
                  </a:cxn>
                  <a:cxn ang="0">
                    <a:pos x="42" y="194"/>
                  </a:cxn>
                  <a:cxn ang="0">
                    <a:pos x="74" y="238"/>
                  </a:cxn>
                  <a:cxn ang="0">
                    <a:pos x="106" y="276"/>
                  </a:cxn>
                  <a:cxn ang="0">
                    <a:pos x="110" y="278"/>
                  </a:cxn>
                  <a:cxn ang="0">
                    <a:pos x="114" y="276"/>
                  </a:cxn>
                  <a:cxn ang="0">
                    <a:pos x="146" y="238"/>
                  </a:cxn>
                  <a:cxn ang="0">
                    <a:pos x="178" y="194"/>
                  </a:cxn>
                  <a:cxn ang="0">
                    <a:pos x="196" y="154"/>
                  </a:cxn>
                  <a:cxn ang="0">
                    <a:pos x="204" y="126"/>
                  </a:cxn>
                  <a:cxn ang="0">
                    <a:pos x="204" y="114"/>
                  </a:cxn>
                  <a:cxn ang="0">
                    <a:pos x="200" y="80"/>
                  </a:cxn>
                  <a:cxn ang="0">
                    <a:pos x="184" y="48"/>
                  </a:cxn>
                  <a:cxn ang="0">
                    <a:pos x="154" y="24"/>
                  </a:cxn>
                  <a:cxn ang="0">
                    <a:pos x="134" y="18"/>
                  </a:cxn>
                  <a:cxn ang="0">
                    <a:pos x="110" y="16"/>
                  </a:cxn>
                </a:cxnLst>
                <a:rect l="0" t="0" r="r" b="b"/>
                <a:pathLst>
                  <a:path w="220" h="294">
                    <a:moveTo>
                      <a:pt x="110" y="294"/>
                    </a:moveTo>
                    <a:lnTo>
                      <a:pt x="110" y="294"/>
                    </a:lnTo>
                    <a:lnTo>
                      <a:pt x="102" y="292"/>
                    </a:lnTo>
                    <a:lnTo>
                      <a:pt x="96" y="288"/>
                    </a:lnTo>
                    <a:lnTo>
                      <a:pt x="96" y="288"/>
                    </a:lnTo>
                    <a:lnTo>
                      <a:pt x="76" y="266"/>
                    </a:lnTo>
                    <a:lnTo>
                      <a:pt x="60" y="248"/>
                    </a:lnTo>
                    <a:lnTo>
                      <a:pt x="44" y="226"/>
                    </a:lnTo>
                    <a:lnTo>
                      <a:pt x="28" y="200"/>
                    </a:lnTo>
                    <a:lnTo>
                      <a:pt x="14" y="172"/>
                    </a:lnTo>
                    <a:lnTo>
                      <a:pt x="8" y="158"/>
                    </a:lnTo>
                    <a:lnTo>
                      <a:pt x="4" y="142"/>
                    </a:lnTo>
                    <a:lnTo>
                      <a:pt x="2" y="128"/>
                    </a:lnTo>
                    <a:lnTo>
                      <a:pt x="0" y="114"/>
                    </a:lnTo>
                    <a:lnTo>
                      <a:pt x="0" y="114"/>
                    </a:lnTo>
                    <a:lnTo>
                      <a:pt x="0" y="100"/>
                    </a:lnTo>
                    <a:lnTo>
                      <a:pt x="2" y="86"/>
                    </a:lnTo>
                    <a:lnTo>
                      <a:pt x="6" y="74"/>
                    </a:lnTo>
                    <a:lnTo>
                      <a:pt x="10" y="62"/>
                    </a:lnTo>
                    <a:lnTo>
                      <a:pt x="14" y="52"/>
                    </a:lnTo>
                    <a:lnTo>
                      <a:pt x="20" y="42"/>
                    </a:lnTo>
                    <a:lnTo>
                      <a:pt x="28" y="32"/>
                    </a:lnTo>
                    <a:lnTo>
                      <a:pt x="36" y="24"/>
                    </a:lnTo>
                    <a:lnTo>
                      <a:pt x="36" y="24"/>
                    </a:lnTo>
                    <a:lnTo>
                      <a:pt x="52" y="14"/>
                    </a:lnTo>
                    <a:lnTo>
                      <a:pt x="70" y="6"/>
                    </a:lnTo>
                    <a:lnTo>
                      <a:pt x="90" y="0"/>
                    </a:lnTo>
                    <a:lnTo>
                      <a:pt x="110" y="0"/>
                    </a:lnTo>
                    <a:lnTo>
                      <a:pt x="110" y="0"/>
                    </a:lnTo>
                    <a:lnTo>
                      <a:pt x="132" y="0"/>
                    </a:lnTo>
                    <a:lnTo>
                      <a:pt x="150" y="6"/>
                    </a:lnTo>
                    <a:lnTo>
                      <a:pt x="168" y="14"/>
                    </a:lnTo>
                    <a:lnTo>
                      <a:pt x="184" y="24"/>
                    </a:lnTo>
                    <a:lnTo>
                      <a:pt x="184" y="24"/>
                    </a:lnTo>
                    <a:lnTo>
                      <a:pt x="192" y="32"/>
                    </a:lnTo>
                    <a:lnTo>
                      <a:pt x="200" y="42"/>
                    </a:lnTo>
                    <a:lnTo>
                      <a:pt x="206" y="52"/>
                    </a:lnTo>
                    <a:lnTo>
                      <a:pt x="212" y="62"/>
                    </a:lnTo>
                    <a:lnTo>
                      <a:pt x="216" y="74"/>
                    </a:lnTo>
                    <a:lnTo>
                      <a:pt x="218" y="86"/>
                    </a:lnTo>
                    <a:lnTo>
                      <a:pt x="220" y="100"/>
                    </a:lnTo>
                    <a:lnTo>
                      <a:pt x="220" y="114"/>
                    </a:lnTo>
                    <a:lnTo>
                      <a:pt x="220" y="114"/>
                    </a:lnTo>
                    <a:lnTo>
                      <a:pt x="220" y="128"/>
                    </a:lnTo>
                    <a:lnTo>
                      <a:pt x="216" y="142"/>
                    </a:lnTo>
                    <a:lnTo>
                      <a:pt x="212" y="158"/>
                    </a:lnTo>
                    <a:lnTo>
                      <a:pt x="206" y="172"/>
                    </a:lnTo>
                    <a:lnTo>
                      <a:pt x="192" y="200"/>
                    </a:lnTo>
                    <a:lnTo>
                      <a:pt x="176" y="226"/>
                    </a:lnTo>
                    <a:lnTo>
                      <a:pt x="160" y="248"/>
                    </a:lnTo>
                    <a:lnTo>
                      <a:pt x="144" y="266"/>
                    </a:lnTo>
                    <a:lnTo>
                      <a:pt x="126" y="288"/>
                    </a:lnTo>
                    <a:lnTo>
                      <a:pt x="126" y="288"/>
                    </a:lnTo>
                    <a:lnTo>
                      <a:pt x="118" y="292"/>
                    </a:lnTo>
                    <a:lnTo>
                      <a:pt x="110" y="294"/>
                    </a:lnTo>
                    <a:lnTo>
                      <a:pt x="110" y="294"/>
                    </a:lnTo>
                    <a:close/>
                    <a:moveTo>
                      <a:pt x="110" y="16"/>
                    </a:moveTo>
                    <a:lnTo>
                      <a:pt x="110" y="16"/>
                    </a:lnTo>
                    <a:lnTo>
                      <a:pt x="98" y="16"/>
                    </a:lnTo>
                    <a:lnTo>
                      <a:pt x="86" y="18"/>
                    </a:lnTo>
                    <a:lnTo>
                      <a:pt x="76" y="20"/>
                    </a:lnTo>
                    <a:lnTo>
                      <a:pt x="66" y="24"/>
                    </a:lnTo>
                    <a:lnTo>
                      <a:pt x="50" y="34"/>
                    </a:lnTo>
                    <a:lnTo>
                      <a:pt x="38" y="48"/>
                    </a:lnTo>
                    <a:lnTo>
                      <a:pt x="28" y="62"/>
                    </a:lnTo>
                    <a:lnTo>
                      <a:pt x="22" y="80"/>
                    </a:lnTo>
                    <a:lnTo>
                      <a:pt x="18" y="96"/>
                    </a:lnTo>
                    <a:lnTo>
                      <a:pt x="16" y="114"/>
                    </a:lnTo>
                    <a:lnTo>
                      <a:pt x="16" y="114"/>
                    </a:lnTo>
                    <a:lnTo>
                      <a:pt x="18" y="126"/>
                    </a:lnTo>
                    <a:lnTo>
                      <a:pt x="20" y="140"/>
                    </a:lnTo>
                    <a:lnTo>
                      <a:pt x="24" y="154"/>
                    </a:lnTo>
                    <a:lnTo>
                      <a:pt x="30" y="168"/>
                    </a:lnTo>
                    <a:lnTo>
                      <a:pt x="42" y="194"/>
                    </a:lnTo>
                    <a:lnTo>
                      <a:pt x="58" y="218"/>
                    </a:lnTo>
                    <a:lnTo>
                      <a:pt x="74" y="238"/>
                    </a:lnTo>
                    <a:lnTo>
                      <a:pt x="88" y="256"/>
                    </a:lnTo>
                    <a:lnTo>
                      <a:pt x="106" y="276"/>
                    </a:lnTo>
                    <a:lnTo>
                      <a:pt x="106" y="276"/>
                    </a:lnTo>
                    <a:lnTo>
                      <a:pt x="110" y="278"/>
                    </a:lnTo>
                    <a:lnTo>
                      <a:pt x="114" y="276"/>
                    </a:lnTo>
                    <a:lnTo>
                      <a:pt x="114" y="276"/>
                    </a:lnTo>
                    <a:lnTo>
                      <a:pt x="132" y="256"/>
                    </a:lnTo>
                    <a:lnTo>
                      <a:pt x="146" y="238"/>
                    </a:lnTo>
                    <a:lnTo>
                      <a:pt x="162" y="218"/>
                    </a:lnTo>
                    <a:lnTo>
                      <a:pt x="178" y="194"/>
                    </a:lnTo>
                    <a:lnTo>
                      <a:pt x="192" y="168"/>
                    </a:lnTo>
                    <a:lnTo>
                      <a:pt x="196" y="154"/>
                    </a:lnTo>
                    <a:lnTo>
                      <a:pt x="200" y="140"/>
                    </a:lnTo>
                    <a:lnTo>
                      <a:pt x="204" y="126"/>
                    </a:lnTo>
                    <a:lnTo>
                      <a:pt x="204" y="114"/>
                    </a:lnTo>
                    <a:lnTo>
                      <a:pt x="204" y="114"/>
                    </a:lnTo>
                    <a:lnTo>
                      <a:pt x="204" y="96"/>
                    </a:lnTo>
                    <a:lnTo>
                      <a:pt x="200" y="80"/>
                    </a:lnTo>
                    <a:lnTo>
                      <a:pt x="192" y="62"/>
                    </a:lnTo>
                    <a:lnTo>
                      <a:pt x="184" y="48"/>
                    </a:lnTo>
                    <a:lnTo>
                      <a:pt x="170" y="34"/>
                    </a:lnTo>
                    <a:lnTo>
                      <a:pt x="154" y="24"/>
                    </a:lnTo>
                    <a:lnTo>
                      <a:pt x="144" y="20"/>
                    </a:lnTo>
                    <a:lnTo>
                      <a:pt x="134" y="18"/>
                    </a:lnTo>
                    <a:lnTo>
                      <a:pt x="122" y="16"/>
                    </a:lnTo>
                    <a:lnTo>
                      <a:pt x="110" y="16"/>
                    </a:lnTo>
                    <a:lnTo>
                      <a:pt x="110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" name="Freeform 140"/>
              <p:cNvSpPr>
                <a:spLocks noEditPoints="1"/>
              </p:cNvSpPr>
              <p:nvPr/>
            </p:nvSpPr>
            <p:spPr bwMode="auto">
              <a:xfrm>
                <a:off x="3992563" y="1739900"/>
                <a:ext cx="184150" cy="180975"/>
              </a:xfrm>
              <a:custGeom>
                <a:avLst/>
                <a:gdLst/>
                <a:ahLst/>
                <a:cxnLst>
                  <a:cxn ang="0">
                    <a:pos x="58" y="114"/>
                  </a:cxn>
                  <a:cxn ang="0">
                    <a:pos x="36" y="110"/>
                  </a:cxn>
                  <a:cxn ang="0">
                    <a:pos x="18" y="98"/>
                  </a:cxn>
                  <a:cxn ang="0">
                    <a:pos x="6" y="80"/>
                  </a:cxn>
                  <a:cxn ang="0">
                    <a:pos x="0" y="58"/>
                  </a:cxn>
                  <a:cxn ang="0">
                    <a:pos x="2" y="46"/>
                  </a:cxn>
                  <a:cxn ang="0">
                    <a:pos x="10" y="24"/>
                  </a:cxn>
                  <a:cxn ang="0">
                    <a:pos x="26" y="10"/>
                  </a:cxn>
                  <a:cxn ang="0">
                    <a:pos x="46" y="0"/>
                  </a:cxn>
                  <a:cxn ang="0">
                    <a:pos x="58" y="0"/>
                  </a:cxn>
                  <a:cxn ang="0">
                    <a:pos x="80" y="4"/>
                  </a:cxn>
                  <a:cxn ang="0">
                    <a:pos x="100" y="16"/>
                  </a:cxn>
                  <a:cxn ang="0">
                    <a:pos x="112" y="34"/>
                  </a:cxn>
                  <a:cxn ang="0">
                    <a:pos x="116" y="58"/>
                  </a:cxn>
                  <a:cxn ang="0">
                    <a:pos x="114" y="68"/>
                  </a:cxn>
                  <a:cxn ang="0">
                    <a:pos x="106" y="90"/>
                  </a:cxn>
                  <a:cxn ang="0">
                    <a:pos x="90" y="104"/>
                  </a:cxn>
                  <a:cxn ang="0">
                    <a:pos x="70" y="114"/>
                  </a:cxn>
                  <a:cxn ang="0">
                    <a:pos x="58" y="114"/>
                  </a:cxn>
                  <a:cxn ang="0">
                    <a:pos x="58" y="16"/>
                  </a:cxn>
                  <a:cxn ang="0">
                    <a:pos x="42" y="18"/>
                  </a:cxn>
                  <a:cxn ang="0">
                    <a:pos x="30" y="28"/>
                  </a:cxn>
                  <a:cxn ang="0">
                    <a:pos x="20" y="42"/>
                  </a:cxn>
                  <a:cxn ang="0">
                    <a:pos x="16" y="58"/>
                  </a:cxn>
                  <a:cxn ang="0">
                    <a:pos x="18" y="66"/>
                  </a:cxn>
                  <a:cxn ang="0">
                    <a:pos x="24" y="80"/>
                  </a:cxn>
                  <a:cxn ang="0">
                    <a:pos x="36" y="92"/>
                  </a:cxn>
                  <a:cxn ang="0">
                    <a:pos x="50" y="98"/>
                  </a:cxn>
                  <a:cxn ang="0">
                    <a:pos x="58" y="98"/>
                  </a:cxn>
                  <a:cxn ang="0">
                    <a:pos x="74" y="96"/>
                  </a:cxn>
                  <a:cxn ang="0">
                    <a:pos x="88" y="86"/>
                  </a:cxn>
                  <a:cxn ang="0">
                    <a:pos x="96" y="74"/>
                  </a:cxn>
                  <a:cxn ang="0">
                    <a:pos x="100" y="58"/>
                  </a:cxn>
                  <a:cxn ang="0">
                    <a:pos x="98" y="48"/>
                  </a:cxn>
                  <a:cxn ang="0">
                    <a:pos x="92" y="34"/>
                  </a:cxn>
                  <a:cxn ang="0">
                    <a:pos x="82" y="22"/>
                  </a:cxn>
                  <a:cxn ang="0">
                    <a:pos x="66" y="16"/>
                  </a:cxn>
                  <a:cxn ang="0">
                    <a:pos x="58" y="16"/>
                  </a:cxn>
                </a:cxnLst>
                <a:rect l="0" t="0" r="r" b="b"/>
                <a:pathLst>
                  <a:path w="116" h="114">
                    <a:moveTo>
                      <a:pt x="58" y="114"/>
                    </a:moveTo>
                    <a:lnTo>
                      <a:pt x="58" y="114"/>
                    </a:lnTo>
                    <a:lnTo>
                      <a:pt x="46" y="114"/>
                    </a:lnTo>
                    <a:lnTo>
                      <a:pt x="36" y="110"/>
                    </a:lnTo>
                    <a:lnTo>
                      <a:pt x="26" y="104"/>
                    </a:lnTo>
                    <a:lnTo>
                      <a:pt x="18" y="98"/>
                    </a:lnTo>
                    <a:lnTo>
                      <a:pt x="10" y="90"/>
                    </a:lnTo>
                    <a:lnTo>
                      <a:pt x="6" y="80"/>
                    </a:lnTo>
                    <a:lnTo>
                      <a:pt x="2" y="68"/>
                    </a:lnTo>
                    <a:lnTo>
                      <a:pt x="0" y="58"/>
                    </a:lnTo>
                    <a:lnTo>
                      <a:pt x="0" y="58"/>
                    </a:lnTo>
                    <a:lnTo>
                      <a:pt x="2" y="46"/>
                    </a:lnTo>
                    <a:lnTo>
                      <a:pt x="6" y="34"/>
                    </a:lnTo>
                    <a:lnTo>
                      <a:pt x="10" y="24"/>
                    </a:lnTo>
                    <a:lnTo>
                      <a:pt x="18" y="16"/>
                    </a:lnTo>
                    <a:lnTo>
                      <a:pt x="26" y="10"/>
                    </a:lnTo>
                    <a:lnTo>
                      <a:pt x="36" y="4"/>
                    </a:lnTo>
                    <a:lnTo>
                      <a:pt x="46" y="0"/>
                    </a:lnTo>
                    <a:lnTo>
                      <a:pt x="58" y="0"/>
                    </a:lnTo>
                    <a:lnTo>
                      <a:pt x="58" y="0"/>
                    </a:lnTo>
                    <a:lnTo>
                      <a:pt x="70" y="0"/>
                    </a:lnTo>
                    <a:lnTo>
                      <a:pt x="80" y="4"/>
                    </a:lnTo>
                    <a:lnTo>
                      <a:pt x="90" y="10"/>
                    </a:lnTo>
                    <a:lnTo>
                      <a:pt x="100" y="16"/>
                    </a:lnTo>
                    <a:lnTo>
                      <a:pt x="106" y="24"/>
                    </a:lnTo>
                    <a:lnTo>
                      <a:pt x="112" y="34"/>
                    </a:lnTo>
                    <a:lnTo>
                      <a:pt x="114" y="46"/>
                    </a:lnTo>
                    <a:lnTo>
                      <a:pt x="116" y="58"/>
                    </a:lnTo>
                    <a:lnTo>
                      <a:pt x="116" y="58"/>
                    </a:lnTo>
                    <a:lnTo>
                      <a:pt x="114" y="68"/>
                    </a:lnTo>
                    <a:lnTo>
                      <a:pt x="112" y="80"/>
                    </a:lnTo>
                    <a:lnTo>
                      <a:pt x="106" y="90"/>
                    </a:lnTo>
                    <a:lnTo>
                      <a:pt x="100" y="98"/>
                    </a:lnTo>
                    <a:lnTo>
                      <a:pt x="90" y="104"/>
                    </a:lnTo>
                    <a:lnTo>
                      <a:pt x="80" y="110"/>
                    </a:lnTo>
                    <a:lnTo>
                      <a:pt x="70" y="114"/>
                    </a:lnTo>
                    <a:lnTo>
                      <a:pt x="58" y="114"/>
                    </a:lnTo>
                    <a:lnTo>
                      <a:pt x="58" y="114"/>
                    </a:lnTo>
                    <a:close/>
                    <a:moveTo>
                      <a:pt x="58" y="16"/>
                    </a:moveTo>
                    <a:lnTo>
                      <a:pt x="58" y="16"/>
                    </a:lnTo>
                    <a:lnTo>
                      <a:pt x="50" y="16"/>
                    </a:lnTo>
                    <a:lnTo>
                      <a:pt x="42" y="18"/>
                    </a:lnTo>
                    <a:lnTo>
                      <a:pt x="36" y="22"/>
                    </a:lnTo>
                    <a:lnTo>
                      <a:pt x="30" y="28"/>
                    </a:lnTo>
                    <a:lnTo>
                      <a:pt x="24" y="34"/>
                    </a:lnTo>
                    <a:lnTo>
                      <a:pt x="20" y="42"/>
                    </a:lnTo>
                    <a:lnTo>
                      <a:pt x="18" y="48"/>
                    </a:lnTo>
                    <a:lnTo>
                      <a:pt x="16" y="58"/>
                    </a:lnTo>
                    <a:lnTo>
                      <a:pt x="16" y="58"/>
                    </a:lnTo>
                    <a:lnTo>
                      <a:pt x="18" y="66"/>
                    </a:lnTo>
                    <a:lnTo>
                      <a:pt x="20" y="74"/>
                    </a:lnTo>
                    <a:lnTo>
                      <a:pt x="24" y="80"/>
                    </a:lnTo>
                    <a:lnTo>
                      <a:pt x="30" y="86"/>
                    </a:lnTo>
                    <a:lnTo>
                      <a:pt x="36" y="92"/>
                    </a:lnTo>
                    <a:lnTo>
                      <a:pt x="42" y="96"/>
                    </a:lnTo>
                    <a:lnTo>
                      <a:pt x="50" y="98"/>
                    </a:lnTo>
                    <a:lnTo>
                      <a:pt x="58" y="98"/>
                    </a:lnTo>
                    <a:lnTo>
                      <a:pt x="58" y="98"/>
                    </a:lnTo>
                    <a:lnTo>
                      <a:pt x="66" y="98"/>
                    </a:lnTo>
                    <a:lnTo>
                      <a:pt x="74" y="96"/>
                    </a:lnTo>
                    <a:lnTo>
                      <a:pt x="82" y="92"/>
                    </a:lnTo>
                    <a:lnTo>
                      <a:pt x="88" y="86"/>
                    </a:lnTo>
                    <a:lnTo>
                      <a:pt x="92" y="80"/>
                    </a:lnTo>
                    <a:lnTo>
                      <a:pt x="96" y="74"/>
                    </a:lnTo>
                    <a:lnTo>
                      <a:pt x="98" y="66"/>
                    </a:lnTo>
                    <a:lnTo>
                      <a:pt x="100" y="58"/>
                    </a:lnTo>
                    <a:lnTo>
                      <a:pt x="100" y="58"/>
                    </a:lnTo>
                    <a:lnTo>
                      <a:pt x="98" y="48"/>
                    </a:lnTo>
                    <a:lnTo>
                      <a:pt x="96" y="40"/>
                    </a:lnTo>
                    <a:lnTo>
                      <a:pt x="92" y="34"/>
                    </a:lnTo>
                    <a:lnTo>
                      <a:pt x="88" y="28"/>
                    </a:lnTo>
                    <a:lnTo>
                      <a:pt x="82" y="22"/>
                    </a:lnTo>
                    <a:lnTo>
                      <a:pt x="74" y="18"/>
                    </a:lnTo>
                    <a:lnTo>
                      <a:pt x="66" y="16"/>
                    </a:lnTo>
                    <a:lnTo>
                      <a:pt x="58" y="16"/>
                    </a:lnTo>
                    <a:lnTo>
                      <a:pt x="58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19" name="组合 18"/>
          <p:cNvGrpSpPr/>
          <p:nvPr userDrawn="1"/>
        </p:nvGrpSpPr>
        <p:grpSpPr>
          <a:xfrm>
            <a:off x="1156789" y="3658619"/>
            <a:ext cx="870857" cy="870857"/>
            <a:chOff x="1248229" y="3759203"/>
            <a:chExt cx="870857" cy="870857"/>
          </a:xfrm>
        </p:grpSpPr>
        <p:sp>
          <p:nvSpPr>
            <p:cNvPr id="20" name="椭圆 19"/>
            <p:cNvSpPr/>
            <p:nvPr/>
          </p:nvSpPr>
          <p:spPr>
            <a:xfrm>
              <a:off x="1248229" y="3759203"/>
              <a:ext cx="870857" cy="870857"/>
            </a:xfrm>
            <a:prstGeom prst="ellipse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Freeform 145"/>
            <p:cNvSpPr>
              <a:spLocks noEditPoints="1"/>
            </p:cNvSpPr>
            <p:nvPr/>
          </p:nvSpPr>
          <p:spPr bwMode="auto">
            <a:xfrm>
              <a:off x="1414461" y="3919993"/>
              <a:ext cx="566808" cy="512307"/>
            </a:xfrm>
            <a:custGeom>
              <a:avLst/>
              <a:gdLst/>
              <a:ahLst/>
              <a:cxnLst>
                <a:cxn ang="0">
                  <a:pos x="182" y="282"/>
                </a:cxn>
                <a:cxn ang="0">
                  <a:pos x="130" y="180"/>
                </a:cxn>
                <a:cxn ang="0">
                  <a:pos x="58" y="282"/>
                </a:cxn>
                <a:cxn ang="0">
                  <a:pos x="50" y="282"/>
                </a:cxn>
                <a:cxn ang="0">
                  <a:pos x="42" y="278"/>
                </a:cxn>
                <a:cxn ang="0">
                  <a:pos x="36" y="268"/>
                </a:cxn>
                <a:cxn ang="0">
                  <a:pos x="36" y="166"/>
                </a:cxn>
                <a:cxn ang="0">
                  <a:pos x="16" y="166"/>
                </a:cxn>
                <a:cxn ang="0">
                  <a:pos x="4" y="164"/>
                </a:cxn>
                <a:cxn ang="0">
                  <a:pos x="0" y="158"/>
                </a:cxn>
                <a:cxn ang="0">
                  <a:pos x="0" y="156"/>
                </a:cxn>
                <a:cxn ang="0">
                  <a:pos x="0" y="146"/>
                </a:cxn>
                <a:cxn ang="0">
                  <a:pos x="138" y="8"/>
                </a:cxn>
                <a:cxn ang="0">
                  <a:pos x="146" y="2"/>
                </a:cxn>
                <a:cxn ang="0">
                  <a:pos x="156" y="0"/>
                </a:cxn>
                <a:cxn ang="0">
                  <a:pos x="174" y="8"/>
                </a:cxn>
                <a:cxn ang="0">
                  <a:pos x="306" y="142"/>
                </a:cxn>
                <a:cxn ang="0">
                  <a:pos x="312" y="152"/>
                </a:cxn>
                <a:cxn ang="0">
                  <a:pos x="312" y="158"/>
                </a:cxn>
                <a:cxn ang="0">
                  <a:pos x="310" y="160"/>
                </a:cxn>
                <a:cxn ang="0">
                  <a:pos x="302" y="166"/>
                </a:cxn>
                <a:cxn ang="0">
                  <a:pos x="276" y="166"/>
                </a:cxn>
                <a:cxn ang="0">
                  <a:pos x="276" y="262"/>
                </a:cxn>
                <a:cxn ang="0">
                  <a:pos x="274" y="274"/>
                </a:cxn>
                <a:cxn ang="0">
                  <a:pos x="268" y="280"/>
                </a:cxn>
                <a:cxn ang="0">
                  <a:pos x="258" y="282"/>
                </a:cxn>
                <a:cxn ang="0">
                  <a:pos x="196" y="268"/>
                </a:cxn>
                <a:cxn ang="0">
                  <a:pos x="258" y="268"/>
                </a:cxn>
                <a:cxn ang="0">
                  <a:pos x="260" y="268"/>
                </a:cxn>
                <a:cxn ang="0">
                  <a:pos x="260" y="152"/>
                </a:cxn>
                <a:cxn ang="0">
                  <a:pos x="296" y="152"/>
                </a:cxn>
                <a:cxn ang="0">
                  <a:pos x="296" y="152"/>
                </a:cxn>
                <a:cxn ang="0">
                  <a:pos x="164" y="18"/>
                </a:cxn>
                <a:cxn ang="0">
                  <a:pos x="160" y="16"/>
                </a:cxn>
                <a:cxn ang="0">
                  <a:pos x="152" y="16"/>
                </a:cxn>
                <a:cxn ang="0">
                  <a:pos x="16" y="152"/>
                </a:cxn>
                <a:cxn ang="0">
                  <a:pos x="14" y="152"/>
                </a:cxn>
                <a:cxn ang="0">
                  <a:pos x="16" y="152"/>
                </a:cxn>
                <a:cxn ang="0">
                  <a:pos x="50" y="262"/>
                </a:cxn>
                <a:cxn ang="0">
                  <a:pos x="52" y="266"/>
                </a:cxn>
                <a:cxn ang="0">
                  <a:pos x="52" y="266"/>
                </a:cxn>
                <a:cxn ang="0">
                  <a:pos x="114" y="268"/>
                </a:cxn>
                <a:cxn ang="0">
                  <a:pos x="196" y="164"/>
                </a:cxn>
              </a:cxnLst>
              <a:rect l="0" t="0" r="r" b="b"/>
              <a:pathLst>
                <a:path w="312" h="282">
                  <a:moveTo>
                    <a:pt x="258" y="282"/>
                  </a:moveTo>
                  <a:lnTo>
                    <a:pt x="182" y="282"/>
                  </a:lnTo>
                  <a:lnTo>
                    <a:pt x="182" y="180"/>
                  </a:lnTo>
                  <a:lnTo>
                    <a:pt x="130" y="180"/>
                  </a:lnTo>
                  <a:lnTo>
                    <a:pt x="130" y="282"/>
                  </a:lnTo>
                  <a:lnTo>
                    <a:pt x="58" y="282"/>
                  </a:lnTo>
                  <a:lnTo>
                    <a:pt x="58" y="282"/>
                  </a:lnTo>
                  <a:lnTo>
                    <a:pt x="50" y="282"/>
                  </a:lnTo>
                  <a:lnTo>
                    <a:pt x="46" y="280"/>
                  </a:lnTo>
                  <a:lnTo>
                    <a:pt x="42" y="278"/>
                  </a:lnTo>
                  <a:lnTo>
                    <a:pt x="38" y="274"/>
                  </a:lnTo>
                  <a:lnTo>
                    <a:pt x="36" y="268"/>
                  </a:lnTo>
                  <a:lnTo>
                    <a:pt x="36" y="262"/>
                  </a:lnTo>
                  <a:lnTo>
                    <a:pt x="36" y="166"/>
                  </a:lnTo>
                  <a:lnTo>
                    <a:pt x="16" y="166"/>
                  </a:lnTo>
                  <a:lnTo>
                    <a:pt x="16" y="166"/>
                  </a:lnTo>
                  <a:lnTo>
                    <a:pt x="8" y="166"/>
                  </a:lnTo>
                  <a:lnTo>
                    <a:pt x="4" y="164"/>
                  </a:lnTo>
                  <a:lnTo>
                    <a:pt x="2" y="160"/>
                  </a:lnTo>
                  <a:lnTo>
                    <a:pt x="0" y="158"/>
                  </a:lnTo>
                  <a:lnTo>
                    <a:pt x="0" y="158"/>
                  </a:lnTo>
                  <a:lnTo>
                    <a:pt x="0" y="156"/>
                  </a:lnTo>
                  <a:lnTo>
                    <a:pt x="0" y="152"/>
                  </a:lnTo>
                  <a:lnTo>
                    <a:pt x="0" y="146"/>
                  </a:lnTo>
                  <a:lnTo>
                    <a:pt x="4" y="142"/>
                  </a:lnTo>
                  <a:lnTo>
                    <a:pt x="138" y="8"/>
                  </a:lnTo>
                  <a:lnTo>
                    <a:pt x="138" y="8"/>
                  </a:lnTo>
                  <a:lnTo>
                    <a:pt x="146" y="2"/>
                  </a:lnTo>
                  <a:lnTo>
                    <a:pt x="156" y="0"/>
                  </a:lnTo>
                  <a:lnTo>
                    <a:pt x="156" y="0"/>
                  </a:lnTo>
                  <a:lnTo>
                    <a:pt x="166" y="2"/>
                  </a:lnTo>
                  <a:lnTo>
                    <a:pt x="174" y="8"/>
                  </a:lnTo>
                  <a:lnTo>
                    <a:pt x="306" y="142"/>
                  </a:lnTo>
                  <a:lnTo>
                    <a:pt x="306" y="142"/>
                  </a:lnTo>
                  <a:lnTo>
                    <a:pt x="310" y="146"/>
                  </a:lnTo>
                  <a:lnTo>
                    <a:pt x="312" y="152"/>
                  </a:lnTo>
                  <a:lnTo>
                    <a:pt x="312" y="156"/>
                  </a:lnTo>
                  <a:lnTo>
                    <a:pt x="312" y="158"/>
                  </a:lnTo>
                  <a:lnTo>
                    <a:pt x="312" y="158"/>
                  </a:lnTo>
                  <a:lnTo>
                    <a:pt x="310" y="160"/>
                  </a:lnTo>
                  <a:lnTo>
                    <a:pt x="308" y="164"/>
                  </a:lnTo>
                  <a:lnTo>
                    <a:pt x="302" y="166"/>
                  </a:lnTo>
                  <a:lnTo>
                    <a:pt x="296" y="166"/>
                  </a:lnTo>
                  <a:lnTo>
                    <a:pt x="276" y="166"/>
                  </a:lnTo>
                  <a:lnTo>
                    <a:pt x="276" y="262"/>
                  </a:lnTo>
                  <a:lnTo>
                    <a:pt x="276" y="262"/>
                  </a:lnTo>
                  <a:lnTo>
                    <a:pt x="276" y="268"/>
                  </a:lnTo>
                  <a:lnTo>
                    <a:pt x="274" y="274"/>
                  </a:lnTo>
                  <a:lnTo>
                    <a:pt x="272" y="278"/>
                  </a:lnTo>
                  <a:lnTo>
                    <a:pt x="268" y="280"/>
                  </a:lnTo>
                  <a:lnTo>
                    <a:pt x="264" y="282"/>
                  </a:lnTo>
                  <a:lnTo>
                    <a:pt x="258" y="282"/>
                  </a:lnTo>
                  <a:lnTo>
                    <a:pt x="258" y="282"/>
                  </a:lnTo>
                  <a:close/>
                  <a:moveTo>
                    <a:pt x="196" y="268"/>
                  </a:moveTo>
                  <a:lnTo>
                    <a:pt x="258" y="268"/>
                  </a:lnTo>
                  <a:lnTo>
                    <a:pt x="258" y="268"/>
                  </a:lnTo>
                  <a:lnTo>
                    <a:pt x="260" y="268"/>
                  </a:lnTo>
                  <a:lnTo>
                    <a:pt x="260" y="268"/>
                  </a:lnTo>
                  <a:lnTo>
                    <a:pt x="260" y="262"/>
                  </a:lnTo>
                  <a:lnTo>
                    <a:pt x="260" y="152"/>
                  </a:lnTo>
                  <a:lnTo>
                    <a:pt x="296" y="152"/>
                  </a:lnTo>
                  <a:lnTo>
                    <a:pt x="296" y="152"/>
                  </a:lnTo>
                  <a:lnTo>
                    <a:pt x="296" y="152"/>
                  </a:lnTo>
                  <a:lnTo>
                    <a:pt x="296" y="152"/>
                  </a:lnTo>
                  <a:lnTo>
                    <a:pt x="296" y="152"/>
                  </a:lnTo>
                  <a:lnTo>
                    <a:pt x="164" y="18"/>
                  </a:lnTo>
                  <a:lnTo>
                    <a:pt x="164" y="18"/>
                  </a:lnTo>
                  <a:lnTo>
                    <a:pt x="160" y="16"/>
                  </a:lnTo>
                  <a:lnTo>
                    <a:pt x="156" y="14"/>
                  </a:lnTo>
                  <a:lnTo>
                    <a:pt x="152" y="16"/>
                  </a:lnTo>
                  <a:lnTo>
                    <a:pt x="148" y="18"/>
                  </a:lnTo>
                  <a:lnTo>
                    <a:pt x="16" y="152"/>
                  </a:lnTo>
                  <a:lnTo>
                    <a:pt x="16" y="152"/>
                  </a:lnTo>
                  <a:lnTo>
                    <a:pt x="14" y="152"/>
                  </a:lnTo>
                  <a:lnTo>
                    <a:pt x="14" y="152"/>
                  </a:lnTo>
                  <a:lnTo>
                    <a:pt x="16" y="152"/>
                  </a:lnTo>
                  <a:lnTo>
                    <a:pt x="50" y="152"/>
                  </a:lnTo>
                  <a:lnTo>
                    <a:pt x="50" y="262"/>
                  </a:lnTo>
                  <a:lnTo>
                    <a:pt x="50" y="262"/>
                  </a:lnTo>
                  <a:lnTo>
                    <a:pt x="52" y="266"/>
                  </a:lnTo>
                  <a:lnTo>
                    <a:pt x="52" y="266"/>
                  </a:lnTo>
                  <a:lnTo>
                    <a:pt x="52" y="266"/>
                  </a:lnTo>
                  <a:lnTo>
                    <a:pt x="58" y="268"/>
                  </a:lnTo>
                  <a:lnTo>
                    <a:pt x="114" y="268"/>
                  </a:lnTo>
                  <a:lnTo>
                    <a:pt x="114" y="164"/>
                  </a:lnTo>
                  <a:lnTo>
                    <a:pt x="196" y="164"/>
                  </a:lnTo>
                  <a:lnTo>
                    <a:pt x="196" y="26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2" name="组合 21"/>
          <p:cNvGrpSpPr/>
          <p:nvPr userDrawn="1"/>
        </p:nvGrpSpPr>
        <p:grpSpPr>
          <a:xfrm>
            <a:off x="1156789" y="4993934"/>
            <a:ext cx="870857" cy="870857"/>
            <a:chOff x="1248229" y="5094518"/>
            <a:chExt cx="870857" cy="870857"/>
          </a:xfrm>
        </p:grpSpPr>
        <p:sp>
          <p:nvSpPr>
            <p:cNvPr id="23" name="椭圆 22"/>
            <p:cNvSpPr/>
            <p:nvPr/>
          </p:nvSpPr>
          <p:spPr>
            <a:xfrm>
              <a:off x="1248229" y="5094518"/>
              <a:ext cx="870857" cy="870857"/>
            </a:xfrm>
            <a:prstGeom prst="ellipse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Freeform 148"/>
            <p:cNvSpPr>
              <a:spLocks noEditPoints="1"/>
            </p:cNvSpPr>
            <p:nvPr/>
          </p:nvSpPr>
          <p:spPr bwMode="auto">
            <a:xfrm>
              <a:off x="1415369" y="5274358"/>
              <a:ext cx="540500" cy="568761"/>
            </a:xfrm>
            <a:custGeom>
              <a:avLst/>
              <a:gdLst/>
              <a:ahLst/>
              <a:cxnLst>
                <a:cxn ang="0">
                  <a:pos x="238" y="8"/>
                </a:cxn>
                <a:cxn ang="0">
                  <a:pos x="234" y="2"/>
                </a:cxn>
                <a:cxn ang="0">
                  <a:pos x="78" y="0"/>
                </a:cxn>
                <a:cxn ang="0">
                  <a:pos x="72" y="2"/>
                </a:cxn>
                <a:cxn ang="0">
                  <a:pos x="68" y="48"/>
                </a:cxn>
                <a:cxn ang="0">
                  <a:pos x="16" y="50"/>
                </a:cxn>
                <a:cxn ang="0">
                  <a:pos x="0" y="74"/>
                </a:cxn>
                <a:cxn ang="0">
                  <a:pos x="2" y="88"/>
                </a:cxn>
                <a:cxn ang="0">
                  <a:pos x="44" y="162"/>
                </a:cxn>
                <a:cxn ang="0">
                  <a:pos x="44" y="162"/>
                </a:cxn>
                <a:cxn ang="0">
                  <a:pos x="62" y="178"/>
                </a:cxn>
                <a:cxn ang="0">
                  <a:pos x="72" y="194"/>
                </a:cxn>
                <a:cxn ang="0">
                  <a:pos x="96" y="228"/>
                </a:cxn>
                <a:cxn ang="0">
                  <a:pos x="132" y="248"/>
                </a:cxn>
                <a:cxn ang="0">
                  <a:pos x="126" y="272"/>
                </a:cxn>
                <a:cxn ang="0">
                  <a:pos x="106" y="280"/>
                </a:cxn>
                <a:cxn ang="0">
                  <a:pos x="98" y="308"/>
                </a:cxn>
                <a:cxn ang="0">
                  <a:pos x="72" y="310"/>
                </a:cxn>
                <a:cxn ang="0">
                  <a:pos x="72" y="320"/>
                </a:cxn>
                <a:cxn ang="0">
                  <a:pos x="114" y="322"/>
                </a:cxn>
                <a:cxn ang="0">
                  <a:pos x="228" y="322"/>
                </a:cxn>
                <a:cxn ang="0">
                  <a:pos x="236" y="314"/>
                </a:cxn>
                <a:cxn ang="0">
                  <a:pos x="228" y="308"/>
                </a:cxn>
                <a:cxn ang="0">
                  <a:pos x="208" y="300"/>
                </a:cxn>
                <a:cxn ang="0">
                  <a:pos x="190" y="274"/>
                </a:cxn>
                <a:cxn ang="0">
                  <a:pos x="160" y="250"/>
                </a:cxn>
                <a:cxn ang="0">
                  <a:pos x="188" y="244"/>
                </a:cxn>
                <a:cxn ang="0">
                  <a:pos x="220" y="218"/>
                </a:cxn>
                <a:cxn ang="0">
                  <a:pos x="236" y="180"/>
                </a:cxn>
                <a:cxn ang="0">
                  <a:pos x="252" y="174"/>
                </a:cxn>
                <a:cxn ang="0">
                  <a:pos x="262" y="162"/>
                </a:cxn>
                <a:cxn ang="0">
                  <a:pos x="302" y="88"/>
                </a:cxn>
                <a:cxn ang="0">
                  <a:pos x="306" y="82"/>
                </a:cxn>
                <a:cxn ang="0">
                  <a:pos x="304" y="64"/>
                </a:cxn>
                <a:cxn ang="0">
                  <a:pos x="280" y="48"/>
                </a:cxn>
                <a:cxn ang="0">
                  <a:pos x="68" y="164"/>
                </a:cxn>
                <a:cxn ang="0">
                  <a:pos x="56" y="154"/>
                </a:cxn>
                <a:cxn ang="0">
                  <a:pos x="16" y="82"/>
                </a:cxn>
                <a:cxn ang="0">
                  <a:pos x="14" y="74"/>
                </a:cxn>
                <a:cxn ang="0">
                  <a:pos x="18" y="66"/>
                </a:cxn>
                <a:cxn ang="0">
                  <a:pos x="68" y="64"/>
                </a:cxn>
                <a:cxn ang="0">
                  <a:pos x="180" y="286"/>
                </a:cxn>
                <a:cxn ang="0">
                  <a:pos x="192" y="296"/>
                </a:cxn>
                <a:cxn ang="0">
                  <a:pos x="112" y="308"/>
                </a:cxn>
                <a:cxn ang="0">
                  <a:pos x="114" y="296"/>
                </a:cxn>
                <a:cxn ang="0">
                  <a:pos x="126" y="286"/>
                </a:cxn>
                <a:cxn ang="0">
                  <a:pos x="222" y="56"/>
                </a:cxn>
                <a:cxn ang="0">
                  <a:pos x="222" y="172"/>
                </a:cxn>
                <a:cxn ang="0">
                  <a:pos x="222" y="174"/>
                </a:cxn>
                <a:cxn ang="0">
                  <a:pos x="208" y="208"/>
                </a:cxn>
                <a:cxn ang="0">
                  <a:pos x="178" y="232"/>
                </a:cxn>
                <a:cxn ang="0">
                  <a:pos x="152" y="236"/>
                </a:cxn>
                <a:cxn ang="0">
                  <a:pos x="116" y="226"/>
                </a:cxn>
                <a:cxn ang="0">
                  <a:pos x="90" y="198"/>
                </a:cxn>
                <a:cxn ang="0">
                  <a:pos x="84" y="172"/>
                </a:cxn>
                <a:cxn ang="0">
                  <a:pos x="82" y="56"/>
                </a:cxn>
                <a:cxn ang="0">
                  <a:pos x="222" y="56"/>
                </a:cxn>
                <a:cxn ang="0">
                  <a:pos x="290" y="82"/>
                </a:cxn>
                <a:cxn ang="0">
                  <a:pos x="250" y="154"/>
                </a:cxn>
                <a:cxn ang="0">
                  <a:pos x="238" y="164"/>
                </a:cxn>
                <a:cxn ang="0">
                  <a:pos x="280" y="64"/>
                </a:cxn>
                <a:cxn ang="0">
                  <a:pos x="290" y="70"/>
                </a:cxn>
                <a:cxn ang="0">
                  <a:pos x="290" y="80"/>
                </a:cxn>
              </a:cxnLst>
              <a:rect l="0" t="0" r="r" b="b"/>
              <a:pathLst>
                <a:path w="306" h="322">
                  <a:moveTo>
                    <a:pt x="280" y="48"/>
                  </a:moveTo>
                  <a:lnTo>
                    <a:pt x="238" y="48"/>
                  </a:lnTo>
                  <a:lnTo>
                    <a:pt x="238" y="8"/>
                  </a:lnTo>
                  <a:lnTo>
                    <a:pt x="238" y="8"/>
                  </a:lnTo>
                  <a:lnTo>
                    <a:pt x="236" y="4"/>
                  </a:lnTo>
                  <a:lnTo>
                    <a:pt x="234" y="2"/>
                  </a:lnTo>
                  <a:lnTo>
                    <a:pt x="232" y="0"/>
                  </a:lnTo>
                  <a:lnTo>
                    <a:pt x="228" y="0"/>
                  </a:lnTo>
                  <a:lnTo>
                    <a:pt x="78" y="0"/>
                  </a:lnTo>
                  <a:lnTo>
                    <a:pt x="78" y="0"/>
                  </a:lnTo>
                  <a:lnTo>
                    <a:pt x="74" y="0"/>
                  </a:lnTo>
                  <a:lnTo>
                    <a:pt x="72" y="2"/>
                  </a:lnTo>
                  <a:lnTo>
                    <a:pt x="70" y="4"/>
                  </a:lnTo>
                  <a:lnTo>
                    <a:pt x="68" y="8"/>
                  </a:lnTo>
                  <a:lnTo>
                    <a:pt x="68" y="48"/>
                  </a:lnTo>
                  <a:lnTo>
                    <a:pt x="26" y="48"/>
                  </a:lnTo>
                  <a:lnTo>
                    <a:pt x="26" y="48"/>
                  </a:lnTo>
                  <a:lnTo>
                    <a:pt x="16" y="50"/>
                  </a:lnTo>
                  <a:lnTo>
                    <a:pt x="8" y="56"/>
                  </a:lnTo>
                  <a:lnTo>
                    <a:pt x="2" y="64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0" y="82"/>
                  </a:lnTo>
                  <a:lnTo>
                    <a:pt x="2" y="88"/>
                  </a:lnTo>
                  <a:lnTo>
                    <a:pt x="2" y="88"/>
                  </a:lnTo>
                  <a:lnTo>
                    <a:pt x="4" y="88"/>
                  </a:lnTo>
                  <a:lnTo>
                    <a:pt x="44" y="162"/>
                  </a:lnTo>
                  <a:lnTo>
                    <a:pt x="44" y="162"/>
                  </a:lnTo>
                  <a:lnTo>
                    <a:pt x="44" y="162"/>
                  </a:lnTo>
                  <a:lnTo>
                    <a:pt x="44" y="162"/>
                  </a:lnTo>
                  <a:lnTo>
                    <a:pt x="48" y="168"/>
                  </a:lnTo>
                  <a:lnTo>
                    <a:pt x="54" y="174"/>
                  </a:lnTo>
                  <a:lnTo>
                    <a:pt x="62" y="178"/>
                  </a:lnTo>
                  <a:lnTo>
                    <a:pt x="70" y="180"/>
                  </a:lnTo>
                  <a:lnTo>
                    <a:pt x="70" y="180"/>
                  </a:lnTo>
                  <a:lnTo>
                    <a:pt x="72" y="194"/>
                  </a:lnTo>
                  <a:lnTo>
                    <a:pt x="78" y="208"/>
                  </a:lnTo>
                  <a:lnTo>
                    <a:pt x="86" y="218"/>
                  </a:lnTo>
                  <a:lnTo>
                    <a:pt x="96" y="228"/>
                  </a:lnTo>
                  <a:lnTo>
                    <a:pt x="106" y="236"/>
                  </a:lnTo>
                  <a:lnTo>
                    <a:pt x="118" y="244"/>
                  </a:lnTo>
                  <a:lnTo>
                    <a:pt x="132" y="248"/>
                  </a:lnTo>
                  <a:lnTo>
                    <a:pt x="146" y="250"/>
                  </a:lnTo>
                  <a:lnTo>
                    <a:pt x="146" y="272"/>
                  </a:lnTo>
                  <a:lnTo>
                    <a:pt x="126" y="272"/>
                  </a:lnTo>
                  <a:lnTo>
                    <a:pt x="126" y="272"/>
                  </a:lnTo>
                  <a:lnTo>
                    <a:pt x="114" y="274"/>
                  </a:lnTo>
                  <a:lnTo>
                    <a:pt x="106" y="280"/>
                  </a:lnTo>
                  <a:lnTo>
                    <a:pt x="100" y="290"/>
                  </a:lnTo>
                  <a:lnTo>
                    <a:pt x="98" y="300"/>
                  </a:lnTo>
                  <a:lnTo>
                    <a:pt x="98" y="308"/>
                  </a:lnTo>
                  <a:lnTo>
                    <a:pt x="78" y="308"/>
                  </a:lnTo>
                  <a:lnTo>
                    <a:pt x="78" y="308"/>
                  </a:lnTo>
                  <a:lnTo>
                    <a:pt x="72" y="310"/>
                  </a:lnTo>
                  <a:lnTo>
                    <a:pt x="70" y="314"/>
                  </a:lnTo>
                  <a:lnTo>
                    <a:pt x="70" y="314"/>
                  </a:lnTo>
                  <a:lnTo>
                    <a:pt x="72" y="320"/>
                  </a:lnTo>
                  <a:lnTo>
                    <a:pt x="78" y="322"/>
                  </a:lnTo>
                  <a:lnTo>
                    <a:pt x="98" y="322"/>
                  </a:lnTo>
                  <a:lnTo>
                    <a:pt x="114" y="322"/>
                  </a:lnTo>
                  <a:lnTo>
                    <a:pt x="192" y="322"/>
                  </a:lnTo>
                  <a:lnTo>
                    <a:pt x="208" y="322"/>
                  </a:lnTo>
                  <a:lnTo>
                    <a:pt x="228" y="322"/>
                  </a:lnTo>
                  <a:lnTo>
                    <a:pt x="228" y="322"/>
                  </a:lnTo>
                  <a:lnTo>
                    <a:pt x="234" y="320"/>
                  </a:lnTo>
                  <a:lnTo>
                    <a:pt x="236" y="314"/>
                  </a:lnTo>
                  <a:lnTo>
                    <a:pt x="236" y="314"/>
                  </a:lnTo>
                  <a:lnTo>
                    <a:pt x="234" y="310"/>
                  </a:lnTo>
                  <a:lnTo>
                    <a:pt x="228" y="308"/>
                  </a:lnTo>
                  <a:lnTo>
                    <a:pt x="208" y="308"/>
                  </a:lnTo>
                  <a:lnTo>
                    <a:pt x="208" y="300"/>
                  </a:lnTo>
                  <a:lnTo>
                    <a:pt x="208" y="300"/>
                  </a:lnTo>
                  <a:lnTo>
                    <a:pt x="206" y="290"/>
                  </a:lnTo>
                  <a:lnTo>
                    <a:pt x="200" y="280"/>
                  </a:lnTo>
                  <a:lnTo>
                    <a:pt x="190" y="274"/>
                  </a:lnTo>
                  <a:lnTo>
                    <a:pt x="180" y="272"/>
                  </a:lnTo>
                  <a:lnTo>
                    <a:pt x="160" y="272"/>
                  </a:lnTo>
                  <a:lnTo>
                    <a:pt x="160" y="250"/>
                  </a:lnTo>
                  <a:lnTo>
                    <a:pt x="160" y="250"/>
                  </a:lnTo>
                  <a:lnTo>
                    <a:pt x="174" y="248"/>
                  </a:lnTo>
                  <a:lnTo>
                    <a:pt x="188" y="244"/>
                  </a:lnTo>
                  <a:lnTo>
                    <a:pt x="200" y="236"/>
                  </a:lnTo>
                  <a:lnTo>
                    <a:pt x="210" y="228"/>
                  </a:lnTo>
                  <a:lnTo>
                    <a:pt x="220" y="218"/>
                  </a:lnTo>
                  <a:lnTo>
                    <a:pt x="228" y="208"/>
                  </a:lnTo>
                  <a:lnTo>
                    <a:pt x="232" y="194"/>
                  </a:lnTo>
                  <a:lnTo>
                    <a:pt x="236" y="180"/>
                  </a:lnTo>
                  <a:lnTo>
                    <a:pt x="236" y="180"/>
                  </a:lnTo>
                  <a:lnTo>
                    <a:pt x="244" y="178"/>
                  </a:lnTo>
                  <a:lnTo>
                    <a:pt x="252" y="174"/>
                  </a:lnTo>
                  <a:lnTo>
                    <a:pt x="258" y="168"/>
                  </a:lnTo>
                  <a:lnTo>
                    <a:pt x="262" y="162"/>
                  </a:lnTo>
                  <a:lnTo>
                    <a:pt x="262" y="162"/>
                  </a:lnTo>
                  <a:lnTo>
                    <a:pt x="262" y="162"/>
                  </a:lnTo>
                  <a:lnTo>
                    <a:pt x="302" y="88"/>
                  </a:lnTo>
                  <a:lnTo>
                    <a:pt x="302" y="88"/>
                  </a:lnTo>
                  <a:lnTo>
                    <a:pt x="302" y="88"/>
                  </a:lnTo>
                  <a:lnTo>
                    <a:pt x="302" y="88"/>
                  </a:lnTo>
                  <a:lnTo>
                    <a:pt x="306" y="82"/>
                  </a:lnTo>
                  <a:lnTo>
                    <a:pt x="306" y="74"/>
                  </a:lnTo>
                  <a:lnTo>
                    <a:pt x="306" y="74"/>
                  </a:lnTo>
                  <a:lnTo>
                    <a:pt x="304" y="64"/>
                  </a:lnTo>
                  <a:lnTo>
                    <a:pt x="298" y="56"/>
                  </a:lnTo>
                  <a:lnTo>
                    <a:pt x="290" y="50"/>
                  </a:lnTo>
                  <a:lnTo>
                    <a:pt x="280" y="48"/>
                  </a:lnTo>
                  <a:lnTo>
                    <a:pt x="280" y="48"/>
                  </a:lnTo>
                  <a:close/>
                  <a:moveTo>
                    <a:pt x="68" y="164"/>
                  </a:moveTo>
                  <a:lnTo>
                    <a:pt x="68" y="164"/>
                  </a:lnTo>
                  <a:lnTo>
                    <a:pt x="62" y="160"/>
                  </a:lnTo>
                  <a:lnTo>
                    <a:pt x="56" y="154"/>
                  </a:lnTo>
                  <a:lnTo>
                    <a:pt x="56" y="154"/>
                  </a:lnTo>
                  <a:lnTo>
                    <a:pt x="56" y="154"/>
                  </a:lnTo>
                  <a:lnTo>
                    <a:pt x="16" y="82"/>
                  </a:lnTo>
                  <a:lnTo>
                    <a:pt x="16" y="82"/>
                  </a:lnTo>
                  <a:lnTo>
                    <a:pt x="16" y="80"/>
                  </a:lnTo>
                  <a:lnTo>
                    <a:pt x="16" y="80"/>
                  </a:lnTo>
                  <a:lnTo>
                    <a:pt x="14" y="74"/>
                  </a:lnTo>
                  <a:lnTo>
                    <a:pt x="14" y="74"/>
                  </a:lnTo>
                  <a:lnTo>
                    <a:pt x="16" y="70"/>
                  </a:lnTo>
                  <a:lnTo>
                    <a:pt x="18" y="66"/>
                  </a:lnTo>
                  <a:lnTo>
                    <a:pt x="22" y="64"/>
                  </a:lnTo>
                  <a:lnTo>
                    <a:pt x="26" y="64"/>
                  </a:lnTo>
                  <a:lnTo>
                    <a:pt x="68" y="64"/>
                  </a:lnTo>
                  <a:lnTo>
                    <a:pt x="68" y="164"/>
                  </a:lnTo>
                  <a:close/>
                  <a:moveTo>
                    <a:pt x="180" y="286"/>
                  </a:moveTo>
                  <a:lnTo>
                    <a:pt x="180" y="286"/>
                  </a:lnTo>
                  <a:lnTo>
                    <a:pt x="186" y="288"/>
                  </a:lnTo>
                  <a:lnTo>
                    <a:pt x="190" y="290"/>
                  </a:lnTo>
                  <a:lnTo>
                    <a:pt x="192" y="296"/>
                  </a:lnTo>
                  <a:lnTo>
                    <a:pt x="194" y="300"/>
                  </a:lnTo>
                  <a:lnTo>
                    <a:pt x="194" y="308"/>
                  </a:lnTo>
                  <a:lnTo>
                    <a:pt x="112" y="308"/>
                  </a:lnTo>
                  <a:lnTo>
                    <a:pt x="112" y="300"/>
                  </a:lnTo>
                  <a:lnTo>
                    <a:pt x="112" y="300"/>
                  </a:lnTo>
                  <a:lnTo>
                    <a:pt x="114" y="296"/>
                  </a:lnTo>
                  <a:lnTo>
                    <a:pt x="116" y="290"/>
                  </a:lnTo>
                  <a:lnTo>
                    <a:pt x="120" y="288"/>
                  </a:lnTo>
                  <a:lnTo>
                    <a:pt x="126" y="286"/>
                  </a:lnTo>
                  <a:lnTo>
                    <a:pt x="152" y="286"/>
                  </a:lnTo>
                  <a:lnTo>
                    <a:pt x="180" y="286"/>
                  </a:lnTo>
                  <a:close/>
                  <a:moveTo>
                    <a:pt x="222" y="56"/>
                  </a:moveTo>
                  <a:lnTo>
                    <a:pt x="222" y="170"/>
                  </a:lnTo>
                  <a:lnTo>
                    <a:pt x="222" y="170"/>
                  </a:lnTo>
                  <a:lnTo>
                    <a:pt x="222" y="172"/>
                  </a:lnTo>
                  <a:lnTo>
                    <a:pt x="222" y="172"/>
                  </a:lnTo>
                  <a:lnTo>
                    <a:pt x="222" y="174"/>
                  </a:lnTo>
                  <a:lnTo>
                    <a:pt x="222" y="174"/>
                  </a:lnTo>
                  <a:lnTo>
                    <a:pt x="220" y="186"/>
                  </a:lnTo>
                  <a:lnTo>
                    <a:pt x="216" y="198"/>
                  </a:lnTo>
                  <a:lnTo>
                    <a:pt x="208" y="208"/>
                  </a:lnTo>
                  <a:lnTo>
                    <a:pt x="200" y="218"/>
                  </a:lnTo>
                  <a:lnTo>
                    <a:pt x="190" y="226"/>
                  </a:lnTo>
                  <a:lnTo>
                    <a:pt x="178" y="232"/>
                  </a:lnTo>
                  <a:lnTo>
                    <a:pt x="166" y="234"/>
                  </a:lnTo>
                  <a:lnTo>
                    <a:pt x="152" y="236"/>
                  </a:lnTo>
                  <a:lnTo>
                    <a:pt x="152" y="236"/>
                  </a:lnTo>
                  <a:lnTo>
                    <a:pt x="140" y="234"/>
                  </a:lnTo>
                  <a:lnTo>
                    <a:pt x="128" y="232"/>
                  </a:lnTo>
                  <a:lnTo>
                    <a:pt x="116" y="226"/>
                  </a:lnTo>
                  <a:lnTo>
                    <a:pt x="106" y="218"/>
                  </a:lnTo>
                  <a:lnTo>
                    <a:pt x="98" y="208"/>
                  </a:lnTo>
                  <a:lnTo>
                    <a:pt x="90" y="198"/>
                  </a:lnTo>
                  <a:lnTo>
                    <a:pt x="86" y="186"/>
                  </a:lnTo>
                  <a:lnTo>
                    <a:pt x="84" y="174"/>
                  </a:lnTo>
                  <a:lnTo>
                    <a:pt x="84" y="172"/>
                  </a:lnTo>
                  <a:lnTo>
                    <a:pt x="84" y="172"/>
                  </a:lnTo>
                  <a:lnTo>
                    <a:pt x="82" y="170"/>
                  </a:lnTo>
                  <a:lnTo>
                    <a:pt x="82" y="56"/>
                  </a:lnTo>
                  <a:lnTo>
                    <a:pt x="82" y="14"/>
                  </a:lnTo>
                  <a:lnTo>
                    <a:pt x="222" y="14"/>
                  </a:lnTo>
                  <a:lnTo>
                    <a:pt x="222" y="56"/>
                  </a:lnTo>
                  <a:close/>
                  <a:moveTo>
                    <a:pt x="290" y="80"/>
                  </a:moveTo>
                  <a:lnTo>
                    <a:pt x="290" y="80"/>
                  </a:lnTo>
                  <a:lnTo>
                    <a:pt x="290" y="82"/>
                  </a:lnTo>
                  <a:lnTo>
                    <a:pt x="250" y="154"/>
                  </a:lnTo>
                  <a:lnTo>
                    <a:pt x="250" y="154"/>
                  </a:lnTo>
                  <a:lnTo>
                    <a:pt x="250" y="154"/>
                  </a:lnTo>
                  <a:lnTo>
                    <a:pt x="250" y="154"/>
                  </a:lnTo>
                  <a:lnTo>
                    <a:pt x="244" y="160"/>
                  </a:lnTo>
                  <a:lnTo>
                    <a:pt x="238" y="164"/>
                  </a:lnTo>
                  <a:lnTo>
                    <a:pt x="238" y="64"/>
                  </a:lnTo>
                  <a:lnTo>
                    <a:pt x="280" y="64"/>
                  </a:lnTo>
                  <a:lnTo>
                    <a:pt x="280" y="64"/>
                  </a:lnTo>
                  <a:lnTo>
                    <a:pt x="284" y="64"/>
                  </a:lnTo>
                  <a:lnTo>
                    <a:pt x="288" y="66"/>
                  </a:lnTo>
                  <a:lnTo>
                    <a:pt x="290" y="70"/>
                  </a:lnTo>
                  <a:lnTo>
                    <a:pt x="292" y="74"/>
                  </a:lnTo>
                  <a:lnTo>
                    <a:pt x="292" y="74"/>
                  </a:lnTo>
                  <a:lnTo>
                    <a:pt x="290" y="80"/>
                  </a:lnTo>
                  <a:lnTo>
                    <a:pt x="290" y="8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5" name="文本占位符 15"/>
          <p:cNvSpPr>
            <a:spLocks noGrp="1"/>
          </p:cNvSpPr>
          <p:nvPr>
            <p:ph type="body" sz="quarter" idx="12" hasCustomPrompt="1"/>
          </p:nvPr>
        </p:nvSpPr>
        <p:spPr>
          <a:xfrm>
            <a:off x="2404672" y="987988"/>
            <a:ext cx="3438000" cy="87085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内容</a:t>
            </a:r>
          </a:p>
        </p:txBody>
      </p:sp>
      <p:sp>
        <p:nvSpPr>
          <p:cNvPr id="26" name="文本占位符 15"/>
          <p:cNvSpPr>
            <a:spLocks noGrp="1"/>
          </p:cNvSpPr>
          <p:nvPr>
            <p:ph type="body" sz="quarter" idx="13" hasCustomPrompt="1"/>
          </p:nvPr>
        </p:nvSpPr>
        <p:spPr>
          <a:xfrm>
            <a:off x="2404672" y="2323303"/>
            <a:ext cx="3438000" cy="87085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内容</a:t>
            </a:r>
          </a:p>
        </p:txBody>
      </p:sp>
      <p:sp>
        <p:nvSpPr>
          <p:cNvPr id="27" name="文本占位符 15"/>
          <p:cNvSpPr>
            <a:spLocks noGrp="1"/>
          </p:cNvSpPr>
          <p:nvPr>
            <p:ph type="body" sz="quarter" idx="14" hasCustomPrompt="1"/>
          </p:nvPr>
        </p:nvSpPr>
        <p:spPr>
          <a:xfrm>
            <a:off x="2404672" y="3658619"/>
            <a:ext cx="3438000" cy="87085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内容</a:t>
            </a:r>
          </a:p>
        </p:txBody>
      </p:sp>
      <p:sp>
        <p:nvSpPr>
          <p:cNvPr id="28" name="文本占位符 15"/>
          <p:cNvSpPr>
            <a:spLocks noGrp="1"/>
          </p:cNvSpPr>
          <p:nvPr>
            <p:ph type="body" sz="quarter" idx="15" hasCustomPrompt="1"/>
          </p:nvPr>
        </p:nvSpPr>
        <p:spPr>
          <a:xfrm>
            <a:off x="2404672" y="4993934"/>
            <a:ext cx="3438000" cy="87085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6" hasCustomPrompt="1"/>
          </p:nvPr>
        </p:nvSpPr>
        <p:spPr>
          <a:xfrm>
            <a:off x="7429499" y="987989"/>
            <a:ext cx="4140200" cy="36475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7A0C6E"/>
                </a:solidFill>
              </a:defRPr>
            </a:lvl1pPr>
          </a:lstStyle>
          <a:p>
            <a:pPr lvl="0"/>
            <a:r>
              <a:rPr lang="zh-CN" altLang="en-US" dirty="0"/>
              <a:t>点击添加对象</a:t>
            </a:r>
          </a:p>
        </p:txBody>
      </p:sp>
      <p:sp>
        <p:nvSpPr>
          <p:cNvPr id="29" name="文本占位符 11"/>
          <p:cNvSpPr>
            <a:spLocks noGrp="1"/>
          </p:cNvSpPr>
          <p:nvPr>
            <p:ph type="body" sz="quarter" idx="10" hasCustomPrompt="1"/>
          </p:nvPr>
        </p:nvSpPr>
        <p:spPr>
          <a:xfrm>
            <a:off x="7429499" y="4661239"/>
            <a:ext cx="4140200" cy="120355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just">
              <a:buNone/>
              <a:defRPr sz="2400" b="0">
                <a:solidFill>
                  <a:srgbClr val="7A0C6E"/>
                </a:solidFill>
                <a:latin typeface="+mn-lt"/>
              </a:defRPr>
            </a:lvl1pPr>
          </a:lstStyle>
          <a:p>
            <a:pPr lvl="0"/>
            <a:r>
              <a:rPr lang="zh-CN" altLang="en-US" dirty="0">
                <a:latin typeface="+mn-lt"/>
              </a:rPr>
              <a:t>点击添加文本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0908897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罗列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60"/>
          <a:stretch/>
        </p:blipFill>
        <p:spPr>
          <a:xfrm>
            <a:off x="-1" y="-5417"/>
            <a:ext cx="3431709" cy="6858000"/>
          </a:xfrm>
          <a:prstGeom prst="rect">
            <a:avLst/>
          </a:prstGeom>
        </p:spPr>
      </p:pic>
      <p:grpSp>
        <p:nvGrpSpPr>
          <p:cNvPr id="3" name="组合 2"/>
          <p:cNvGrpSpPr/>
          <p:nvPr userDrawn="1"/>
        </p:nvGrpSpPr>
        <p:grpSpPr>
          <a:xfrm>
            <a:off x="2237475" y="874800"/>
            <a:ext cx="781050" cy="781050"/>
            <a:chOff x="2228850" y="838200"/>
            <a:chExt cx="781050" cy="781050"/>
          </a:xfrm>
        </p:grpSpPr>
        <p:sp>
          <p:nvSpPr>
            <p:cNvPr id="4" name="椭圆 3"/>
            <p:cNvSpPr/>
            <p:nvPr/>
          </p:nvSpPr>
          <p:spPr>
            <a:xfrm>
              <a:off x="2228850" y="838200"/>
              <a:ext cx="781050" cy="78105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7A0C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" name="组 20"/>
            <p:cNvGrpSpPr/>
            <p:nvPr/>
          </p:nvGrpSpPr>
          <p:grpSpPr>
            <a:xfrm>
              <a:off x="2311400" y="1025525"/>
              <a:ext cx="615950" cy="406400"/>
              <a:chOff x="3786188" y="1143000"/>
              <a:chExt cx="615950" cy="406400"/>
            </a:xfrm>
          </p:grpSpPr>
          <p:sp>
            <p:nvSpPr>
              <p:cNvPr id="6" name="Freeform 134"/>
              <p:cNvSpPr>
                <a:spLocks noEditPoints="1"/>
              </p:cNvSpPr>
              <p:nvPr/>
            </p:nvSpPr>
            <p:spPr bwMode="auto">
              <a:xfrm>
                <a:off x="3887788" y="1355725"/>
                <a:ext cx="396875" cy="193675"/>
              </a:xfrm>
              <a:custGeom>
                <a:avLst/>
                <a:gdLst/>
                <a:ahLst/>
                <a:cxnLst>
                  <a:cxn ang="0">
                    <a:pos x="124" y="122"/>
                  </a:cxn>
                  <a:cxn ang="0">
                    <a:pos x="102" y="118"/>
                  </a:cxn>
                  <a:cxn ang="0">
                    <a:pos x="24" y="84"/>
                  </a:cxn>
                  <a:cxn ang="0">
                    <a:pos x="6" y="70"/>
                  </a:cxn>
                  <a:cxn ang="0">
                    <a:pos x="0" y="48"/>
                  </a:cxn>
                  <a:cxn ang="0">
                    <a:pos x="0" y="10"/>
                  </a:cxn>
                  <a:cxn ang="0">
                    <a:pos x="2" y="4"/>
                  </a:cxn>
                  <a:cxn ang="0">
                    <a:pos x="8" y="0"/>
                  </a:cxn>
                  <a:cxn ang="0">
                    <a:pos x="38" y="0"/>
                  </a:cxn>
                  <a:cxn ang="0">
                    <a:pos x="106" y="26"/>
                  </a:cxn>
                  <a:cxn ang="0">
                    <a:pos x="116" y="28"/>
                  </a:cxn>
                  <a:cxn ang="0">
                    <a:pos x="126" y="30"/>
                  </a:cxn>
                  <a:cxn ang="0">
                    <a:pos x="146" y="26"/>
                  </a:cxn>
                  <a:cxn ang="0">
                    <a:pos x="204" y="2"/>
                  </a:cxn>
                  <a:cxn ang="0">
                    <a:pos x="240" y="0"/>
                  </a:cxn>
                  <a:cxn ang="0">
                    <a:pos x="244" y="2"/>
                  </a:cxn>
                  <a:cxn ang="0">
                    <a:pos x="248" y="6"/>
                  </a:cxn>
                  <a:cxn ang="0">
                    <a:pos x="250" y="48"/>
                  </a:cxn>
                  <a:cxn ang="0">
                    <a:pos x="248" y="58"/>
                  </a:cxn>
                  <a:cxn ang="0">
                    <a:pos x="234" y="78"/>
                  </a:cxn>
                  <a:cxn ang="0">
                    <a:pos x="146" y="118"/>
                  </a:cxn>
                  <a:cxn ang="0">
                    <a:pos x="136" y="122"/>
                  </a:cxn>
                  <a:cxn ang="0">
                    <a:pos x="124" y="122"/>
                  </a:cxn>
                  <a:cxn ang="0">
                    <a:pos x="16" y="48"/>
                  </a:cxn>
                  <a:cxn ang="0">
                    <a:pos x="18" y="54"/>
                  </a:cxn>
                  <a:cxn ang="0">
                    <a:pos x="24" y="66"/>
                  </a:cxn>
                  <a:cxn ang="0">
                    <a:pos x="108" y="104"/>
                  </a:cxn>
                  <a:cxn ang="0">
                    <a:pos x="116" y="106"/>
                  </a:cxn>
                  <a:cxn ang="0">
                    <a:pos x="124" y="106"/>
                  </a:cxn>
                  <a:cxn ang="0">
                    <a:pos x="140" y="104"/>
                  </a:cxn>
                  <a:cxn ang="0">
                    <a:pos x="218" y="70"/>
                  </a:cxn>
                  <a:cxn ang="0">
                    <a:pos x="228" y="60"/>
                  </a:cxn>
                  <a:cxn ang="0">
                    <a:pos x="232" y="48"/>
                  </a:cxn>
                  <a:cxn ang="0">
                    <a:pos x="208" y="18"/>
                  </a:cxn>
                  <a:cxn ang="0">
                    <a:pos x="154" y="40"/>
                  </a:cxn>
                  <a:cxn ang="0">
                    <a:pos x="126" y="46"/>
                  </a:cxn>
                  <a:cxn ang="0">
                    <a:pos x="114" y="44"/>
                  </a:cxn>
                  <a:cxn ang="0">
                    <a:pos x="38" y="18"/>
                  </a:cxn>
                </a:cxnLst>
                <a:rect l="0" t="0" r="r" b="b"/>
                <a:pathLst>
                  <a:path w="250" h="122">
                    <a:moveTo>
                      <a:pt x="124" y="122"/>
                    </a:moveTo>
                    <a:lnTo>
                      <a:pt x="124" y="122"/>
                    </a:lnTo>
                    <a:lnTo>
                      <a:pt x="112" y="122"/>
                    </a:lnTo>
                    <a:lnTo>
                      <a:pt x="102" y="118"/>
                    </a:lnTo>
                    <a:lnTo>
                      <a:pt x="24" y="84"/>
                    </a:lnTo>
                    <a:lnTo>
                      <a:pt x="24" y="84"/>
                    </a:lnTo>
                    <a:lnTo>
                      <a:pt x="14" y="78"/>
                    </a:lnTo>
                    <a:lnTo>
                      <a:pt x="6" y="70"/>
                    </a:lnTo>
                    <a:lnTo>
                      <a:pt x="2" y="58"/>
                    </a:lnTo>
                    <a:lnTo>
                      <a:pt x="0" y="48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0" y="6"/>
                    </a:lnTo>
                    <a:lnTo>
                      <a:pt x="2" y="4"/>
                    </a:lnTo>
                    <a:lnTo>
                      <a:pt x="4" y="2"/>
                    </a:lnTo>
                    <a:lnTo>
                      <a:pt x="8" y="0"/>
                    </a:lnTo>
                    <a:lnTo>
                      <a:pt x="38" y="0"/>
                    </a:lnTo>
                    <a:lnTo>
                      <a:pt x="38" y="0"/>
                    </a:lnTo>
                    <a:lnTo>
                      <a:pt x="42" y="2"/>
                    </a:lnTo>
                    <a:lnTo>
                      <a:pt x="106" y="26"/>
                    </a:lnTo>
                    <a:lnTo>
                      <a:pt x="106" y="26"/>
                    </a:lnTo>
                    <a:lnTo>
                      <a:pt x="116" y="28"/>
                    </a:lnTo>
                    <a:lnTo>
                      <a:pt x="126" y="30"/>
                    </a:lnTo>
                    <a:lnTo>
                      <a:pt x="126" y="30"/>
                    </a:lnTo>
                    <a:lnTo>
                      <a:pt x="136" y="28"/>
                    </a:lnTo>
                    <a:lnTo>
                      <a:pt x="146" y="26"/>
                    </a:lnTo>
                    <a:lnTo>
                      <a:pt x="204" y="2"/>
                    </a:lnTo>
                    <a:lnTo>
                      <a:pt x="204" y="2"/>
                    </a:lnTo>
                    <a:lnTo>
                      <a:pt x="206" y="0"/>
                    </a:lnTo>
                    <a:lnTo>
                      <a:pt x="240" y="0"/>
                    </a:lnTo>
                    <a:lnTo>
                      <a:pt x="240" y="0"/>
                    </a:lnTo>
                    <a:lnTo>
                      <a:pt x="244" y="2"/>
                    </a:lnTo>
                    <a:lnTo>
                      <a:pt x="246" y="4"/>
                    </a:lnTo>
                    <a:lnTo>
                      <a:pt x="248" y="6"/>
                    </a:lnTo>
                    <a:lnTo>
                      <a:pt x="250" y="10"/>
                    </a:lnTo>
                    <a:lnTo>
                      <a:pt x="250" y="48"/>
                    </a:lnTo>
                    <a:lnTo>
                      <a:pt x="250" y="48"/>
                    </a:lnTo>
                    <a:lnTo>
                      <a:pt x="248" y="58"/>
                    </a:lnTo>
                    <a:lnTo>
                      <a:pt x="242" y="70"/>
                    </a:lnTo>
                    <a:lnTo>
                      <a:pt x="234" y="78"/>
                    </a:lnTo>
                    <a:lnTo>
                      <a:pt x="224" y="84"/>
                    </a:lnTo>
                    <a:lnTo>
                      <a:pt x="146" y="118"/>
                    </a:lnTo>
                    <a:lnTo>
                      <a:pt x="146" y="118"/>
                    </a:lnTo>
                    <a:lnTo>
                      <a:pt x="136" y="122"/>
                    </a:lnTo>
                    <a:lnTo>
                      <a:pt x="124" y="122"/>
                    </a:lnTo>
                    <a:lnTo>
                      <a:pt x="124" y="122"/>
                    </a:lnTo>
                    <a:close/>
                    <a:moveTo>
                      <a:pt x="16" y="18"/>
                    </a:moveTo>
                    <a:lnTo>
                      <a:pt x="16" y="48"/>
                    </a:lnTo>
                    <a:lnTo>
                      <a:pt x="16" y="48"/>
                    </a:lnTo>
                    <a:lnTo>
                      <a:pt x="18" y="54"/>
                    </a:lnTo>
                    <a:lnTo>
                      <a:pt x="20" y="60"/>
                    </a:lnTo>
                    <a:lnTo>
                      <a:pt x="24" y="66"/>
                    </a:lnTo>
                    <a:lnTo>
                      <a:pt x="30" y="70"/>
                    </a:lnTo>
                    <a:lnTo>
                      <a:pt x="108" y="104"/>
                    </a:lnTo>
                    <a:lnTo>
                      <a:pt x="108" y="104"/>
                    </a:lnTo>
                    <a:lnTo>
                      <a:pt x="116" y="106"/>
                    </a:lnTo>
                    <a:lnTo>
                      <a:pt x="124" y="106"/>
                    </a:lnTo>
                    <a:lnTo>
                      <a:pt x="124" y="106"/>
                    </a:lnTo>
                    <a:lnTo>
                      <a:pt x="132" y="106"/>
                    </a:lnTo>
                    <a:lnTo>
                      <a:pt x="140" y="104"/>
                    </a:lnTo>
                    <a:lnTo>
                      <a:pt x="218" y="70"/>
                    </a:lnTo>
                    <a:lnTo>
                      <a:pt x="218" y="70"/>
                    </a:lnTo>
                    <a:lnTo>
                      <a:pt x="224" y="66"/>
                    </a:lnTo>
                    <a:lnTo>
                      <a:pt x="228" y="60"/>
                    </a:lnTo>
                    <a:lnTo>
                      <a:pt x="232" y="54"/>
                    </a:lnTo>
                    <a:lnTo>
                      <a:pt x="232" y="48"/>
                    </a:lnTo>
                    <a:lnTo>
                      <a:pt x="232" y="18"/>
                    </a:lnTo>
                    <a:lnTo>
                      <a:pt x="208" y="18"/>
                    </a:lnTo>
                    <a:lnTo>
                      <a:pt x="154" y="40"/>
                    </a:lnTo>
                    <a:lnTo>
                      <a:pt x="154" y="40"/>
                    </a:lnTo>
                    <a:lnTo>
                      <a:pt x="140" y="44"/>
                    </a:lnTo>
                    <a:lnTo>
                      <a:pt x="126" y="46"/>
                    </a:lnTo>
                    <a:lnTo>
                      <a:pt x="126" y="46"/>
                    </a:lnTo>
                    <a:lnTo>
                      <a:pt x="114" y="44"/>
                    </a:lnTo>
                    <a:lnTo>
                      <a:pt x="100" y="42"/>
                    </a:lnTo>
                    <a:lnTo>
                      <a:pt x="38" y="18"/>
                    </a:lnTo>
                    <a:lnTo>
                      <a:pt x="16" y="18"/>
                    </a:lnTo>
                    <a:close/>
                  </a:path>
                </a:pathLst>
              </a:custGeom>
              <a:solidFill>
                <a:srgbClr val="7A0C6E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" name="Freeform 135"/>
              <p:cNvSpPr>
                <a:spLocks noEditPoints="1"/>
              </p:cNvSpPr>
              <p:nvPr/>
            </p:nvSpPr>
            <p:spPr bwMode="auto">
              <a:xfrm>
                <a:off x="3786188" y="1143000"/>
                <a:ext cx="615950" cy="333375"/>
              </a:xfrm>
              <a:custGeom>
                <a:avLst/>
                <a:gdLst/>
                <a:ahLst/>
                <a:cxnLst>
                  <a:cxn ang="0">
                    <a:pos x="380" y="210"/>
                  </a:cxn>
                  <a:cxn ang="0">
                    <a:pos x="348" y="210"/>
                  </a:cxn>
                  <a:cxn ang="0">
                    <a:pos x="344" y="210"/>
                  </a:cxn>
                  <a:cxn ang="0">
                    <a:pos x="340" y="206"/>
                  </a:cxn>
                  <a:cxn ang="0">
                    <a:pos x="340" y="198"/>
                  </a:cxn>
                  <a:cxn ang="0">
                    <a:pos x="356" y="90"/>
                  </a:cxn>
                  <a:cxn ang="0">
                    <a:pos x="214" y="150"/>
                  </a:cxn>
                  <a:cxn ang="0">
                    <a:pos x="190" y="154"/>
                  </a:cxn>
                  <a:cxn ang="0">
                    <a:pos x="178" y="154"/>
                  </a:cxn>
                  <a:cxn ang="0">
                    <a:pos x="14" y="92"/>
                  </a:cxn>
                  <a:cxn ang="0">
                    <a:pos x="6" y="88"/>
                  </a:cxn>
                  <a:cxn ang="0">
                    <a:pos x="0" y="80"/>
                  </a:cxn>
                  <a:cxn ang="0">
                    <a:pos x="0" y="76"/>
                  </a:cxn>
                  <a:cxn ang="0">
                    <a:pos x="2" y="70"/>
                  </a:cxn>
                  <a:cxn ang="0">
                    <a:pos x="14" y="62"/>
                  </a:cxn>
                  <a:cxn ang="0">
                    <a:pos x="168" y="4"/>
                  </a:cxn>
                  <a:cxn ang="0">
                    <a:pos x="192" y="0"/>
                  </a:cxn>
                  <a:cxn ang="0">
                    <a:pos x="202" y="2"/>
                  </a:cxn>
                  <a:cxn ang="0">
                    <a:pos x="362" y="56"/>
                  </a:cxn>
                  <a:cxn ang="0">
                    <a:pos x="368" y="60"/>
                  </a:cxn>
                  <a:cxn ang="0">
                    <a:pos x="376" y="66"/>
                  </a:cxn>
                  <a:cxn ang="0">
                    <a:pos x="376" y="70"/>
                  </a:cxn>
                  <a:cxn ang="0">
                    <a:pos x="372" y="80"/>
                  </a:cxn>
                  <a:cxn ang="0">
                    <a:pos x="386" y="198"/>
                  </a:cxn>
                  <a:cxn ang="0">
                    <a:pos x="388" y="202"/>
                  </a:cxn>
                  <a:cxn ang="0">
                    <a:pos x="388" y="206"/>
                  </a:cxn>
                  <a:cxn ang="0">
                    <a:pos x="382" y="210"/>
                  </a:cxn>
                  <a:cxn ang="0">
                    <a:pos x="380" y="210"/>
                  </a:cxn>
                  <a:cxn ang="0">
                    <a:pos x="366" y="194"/>
                  </a:cxn>
                  <a:cxn ang="0">
                    <a:pos x="362" y="194"/>
                  </a:cxn>
                  <a:cxn ang="0">
                    <a:pos x="174" y="136"/>
                  </a:cxn>
                  <a:cxn ang="0">
                    <a:pos x="180" y="138"/>
                  </a:cxn>
                  <a:cxn ang="0">
                    <a:pos x="190" y="138"/>
                  </a:cxn>
                  <a:cxn ang="0">
                    <a:pos x="206" y="136"/>
                  </a:cxn>
                  <a:cxn ang="0">
                    <a:pos x="208" y="18"/>
                  </a:cxn>
                  <a:cxn ang="0">
                    <a:pos x="200" y="18"/>
                  </a:cxn>
                  <a:cxn ang="0">
                    <a:pos x="192" y="16"/>
                  </a:cxn>
                  <a:cxn ang="0">
                    <a:pos x="174" y="20"/>
                  </a:cxn>
                </a:cxnLst>
                <a:rect l="0" t="0" r="r" b="b"/>
                <a:pathLst>
                  <a:path w="388" h="210">
                    <a:moveTo>
                      <a:pt x="380" y="210"/>
                    </a:moveTo>
                    <a:lnTo>
                      <a:pt x="380" y="210"/>
                    </a:lnTo>
                    <a:lnTo>
                      <a:pt x="380" y="210"/>
                    </a:lnTo>
                    <a:lnTo>
                      <a:pt x="348" y="210"/>
                    </a:lnTo>
                    <a:lnTo>
                      <a:pt x="348" y="210"/>
                    </a:lnTo>
                    <a:lnTo>
                      <a:pt x="344" y="210"/>
                    </a:lnTo>
                    <a:lnTo>
                      <a:pt x="340" y="206"/>
                    </a:lnTo>
                    <a:lnTo>
                      <a:pt x="340" y="206"/>
                    </a:lnTo>
                    <a:lnTo>
                      <a:pt x="340" y="202"/>
                    </a:lnTo>
                    <a:lnTo>
                      <a:pt x="340" y="198"/>
                    </a:lnTo>
                    <a:lnTo>
                      <a:pt x="356" y="170"/>
                    </a:lnTo>
                    <a:lnTo>
                      <a:pt x="356" y="90"/>
                    </a:lnTo>
                    <a:lnTo>
                      <a:pt x="214" y="150"/>
                    </a:lnTo>
                    <a:lnTo>
                      <a:pt x="214" y="150"/>
                    </a:lnTo>
                    <a:lnTo>
                      <a:pt x="202" y="154"/>
                    </a:lnTo>
                    <a:lnTo>
                      <a:pt x="190" y="154"/>
                    </a:lnTo>
                    <a:lnTo>
                      <a:pt x="190" y="154"/>
                    </a:lnTo>
                    <a:lnTo>
                      <a:pt x="178" y="154"/>
                    </a:lnTo>
                    <a:lnTo>
                      <a:pt x="168" y="152"/>
                    </a:lnTo>
                    <a:lnTo>
                      <a:pt x="14" y="92"/>
                    </a:lnTo>
                    <a:lnTo>
                      <a:pt x="14" y="92"/>
                    </a:lnTo>
                    <a:lnTo>
                      <a:pt x="6" y="88"/>
                    </a:lnTo>
                    <a:lnTo>
                      <a:pt x="2" y="84"/>
                    </a:lnTo>
                    <a:lnTo>
                      <a:pt x="0" y="80"/>
                    </a:lnTo>
                    <a:lnTo>
                      <a:pt x="0" y="76"/>
                    </a:lnTo>
                    <a:lnTo>
                      <a:pt x="0" y="76"/>
                    </a:lnTo>
                    <a:lnTo>
                      <a:pt x="0" y="74"/>
                    </a:lnTo>
                    <a:lnTo>
                      <a:pt x="2" y="70"/>
                    </a:lnTo>
                    <a:lnTo>
                      <a:pt x="6" y="66"/>
                    </a:lnTo>
                    <a:lnTo>
                      <a:pt x="14" y="62"/>
                    </a:lnTo>
                    <a:lnTo>
                      <a:pt x="168" y="4"/>
                    </a:lnTo>
                    <a:lnTo>
                      <a:pt x="168" y="4"/>
                    </a:lnTo>
                    <a:lnTo>
                      <a:pt x="178" y="2"/>
                    </a:lnTo>
                    <a:lnTo>
                      <a:pt x="192" y="0"/>
                    </a:lnTo>
                    <a:lnTo>
                      <a:pt x="192" y="0"/>
                    </a:lnTo>
                    <a:lnTo>
                      <a:pt x="202" y="2"/>
                    </a:lnTo>
                    <a:lnTo>
                      <a:pt x="214" y="4"/>
                    </a:lnTo>
                    <a:lnTo>
                      <a:pt x="362" y="56"/>
                    </a:lnTo>
                    <a:lnTo>
                      <a:pt x="362" y="56"/>
                    </a:lnTo>
                    <a:lnTo>
                      <a:pt x="368" y="60"/>
                    </a:lnTo>
                    <a:lnTo>
                      <a:pt x="372" y="64"/>
                    </a:lnTo>
                    <a:lnTo>
                      <a:pt x="376" y="66"/>
                    </a:lnTo>
                    <a:lnTo>
                      <a:pt x="376" y="70"/>
                    </a:lnTo>
                    <a:lnTo>
                      <a:pt x="376" y="70"/>
                    </a:lnTo>
                    <a:lnTo>
                      <a:pt x="376" y="74"/>
                    </a:lnTo>
                    <a:lnTo>
                      <a:pt x="372" y="80"/>
                    </a:lnTo>
                    <a:lnTo>
                      <a:pt x="372" y="170"/>
                    </a:lnTo>
                    <a:lnTo>
                      <a:pt x="386" y="198"/>
                    </a:lnTo>
                    <a:lnTo>
                      <a:pt x="386" y="198"/>
                    </a:lnTo>
                    <a:lnTo>
                      <a:pt x="388" y="202"/>
                    </a:lnTo>
                    <a:lnTo>
                      <a:pt x="388" y="202"/>
                    </a:lnTo>
                    <a:lnTo>
                      <a:pt x="388" y="206"/>
                    </a:lnTo>
                    <a:lnTo>
                      <a:pt x="386" y="208"/>
                    </a:lnTo>
                    <a:lnTo>
                      <a:pt x="382" y="210"/>
                    </a:lnTo>
                    <a:lnTo>
                      <a:pt x="380" y="210"/>
                    </a:lnTo>
                    <a:lnTo>
                      <a:pt x="380" y="210"/>
                    </a:lnTo>
                    <a:close/>
                    <a:moveTo>
                      <a:pt x="362" y="194"/>
                    </a:moveTo>
                    <a:lnTo>
                      <a:pt x="366" y="194"/>
                    </a:lnTo>
                    <a:lnTo>
                      <a:pt x="364" y="190"/>
                    </a:lnTo>
                    <a:lnTo>
                      <a:pt x="362" y="194"/>
                    </a:lnTo>
                    <a:close/>
                    <a:moveTo>
                      <a:pt x="20" y="76"/>
                    </a:moveTo>
                    <a:lnTo>
                      <a:pt x="174" y="136"/>
                    </a:lnTo>
                    <a:lnTo>
                      <a:pt x="174" y="136"/>
                    </a:lnTo>
                    <a:lnTo>
                      <a:pt x="180" y="138"/>
                    </a:lnTo>
                    <a:lnTo>
                      <a:pt x="190" y="138"/>
                    </a:lnTo>
                    <a:lnTo>
                      <a:pt x="190" y="138"/>
                    </a:lnTo>
                    <a:lnTo>
                      <a:pt x="198" y="138"/>
                    </a:lnTo>
                    <a:lnTo>
                      <a:pt x="206" y="136"/>
                    </a:lnTo>
                    <a:lnTo>
                      <a:pt x="356" y="72"/>
                    </a:lnTo>
                    <a:lnTo>
                      <a:pt x="208" y="18"/>
                    </a:lnTo>
                    <a:lnTo>
                      <a:pt x="208" y="18"/>
                    </a:lnTo>
                    <a:lnTo>
                      <a:pt x="200" y="18"/>
                    </a:lnTo>
                    <a:lnTo>
                      <a:pt x="192" y="16"/>
                    </a:lnTo>
                    <a:lnTo>
                      <a:pt x="192" y="16"/>
                    </a:lnTo>
                    <a:lnTo>
                      <a:pt x="182" y="18"/>
                    </a:lnTo>
                    <a:lnTo>
                      <a:pt x="174" y="20"/>
                    </a:lnTo>
                    <a:lnTo>
                      <a:pt x="20" y="76"/>
                    </a:lnTo>
                    <a:close/>
                  </a:path>
                </a:pathLst>
              </a:custGeom>
              <a:solidFill>
                <a:srgbClr val="7A0C6E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8" name="组合 7"/>
          <p:cNvGrpSpPr/>
          <p:nvPr userDrawn="1"/>
        </p:nvGrpSpPr>
        <p:grpSpPr>
          <a:xfrm>
            <a:off x="2916000" y="2314800"/>
            <a:ext cx="781050" cy="781050"/>
            <a:chOff x="3009900" y="2307808"/>
            <a:chExt cx="781050" cy="781050"/>
          </a:xfrm>
        </p:grpSpPr>
        <p:sp>
          <p:nvSpPr>
            <p:cNvPr id="9" name="椭圆 8"/>
            <p:cNvSpPr/>
            <p:nvPr/>
          </p:nvSpPr>
          <p:spPr>
            <a:xfrm>
              <a:off x="3009900" y="2307808"/>
              <a:ext cx="781050" cy="78105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7A0C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0" name="组 19"/>
            <p:cNvGrpSpPr/>
            <p:nvPr/>
          </p:nvGrpSpPr>
          <p:grpSpPr>
            <a:xfrm>
              <a:off x="3205606" y="2464970"/>
              <a:ext cx="394843" cy="527654"/>
              <a:chOff x="3910013" y="1676400"/>
              <a:chExt cx="349250" cy="466725"/>
            </a:xfrm>
          </p:grpSpPr>
          <p:sp>
            <p:nvSpPr>
              <p:cNvPr id="11" name="Freeform 139"/>
              <p:cNvSpPr>
                <a:spLocks noEditPoints="1"/>
              </p:cNvSpPr>
              <p:nvPr/>
            </p:nvSpPr>
            <p:spPr bwMode="auto">
              <a:xfrm>
                <a:off x="3910013" y="1676400"/>
                <a:ext cx="349250" cy="466725"/>
              </a:xfrm>
              <a:custGeom>
                <a:avLst/>
                <a:gdLst/>
                <a:ahLst/>
                <a:cxnLst>
                  <a:cxn ang="0">
                    <a:pos x="110" y="294"/>
                  </a:cxn>
                  <a:cxn ang="0">
                    <a:pos x="96" y="288"/>
                  </a:cxn>
                  <a:cxn ang="0">
                    <a:pos x="76" y="266"/>
                  </a:cxn>
                  <a:cxn ang="0">
                    <a:pos x="44" y="226"/>
                  </a:cxn>
                  <a:cxn ang="0">
                    <a:pos x="14" y="172"/>
                  </a:cxn>
                  <a:cxn ang="0">
                    <a:pos x="4" y="142"/>
                  </a:cxn>
                  <a:cxn ang="0">
                    <a:pos x="0" y="114"/>
                  </a:cxn>
                  <a:cxn ang="0">
                    <a:pos x="0" y="100"/>
                  </a:cxn>
                  <a:cxn ang="0">
                    <a:pos x="6" y="74"/>
                  </a:cxn>
                  <a:cxn ang="0">
                    <a:pos x="14" y="52"/>
                  </a:cxn>
                  <a:cxn ang="0">
                    <a:pos x="28" y="32"/>
                  </a:cxn>
                  <a:cxn ang="0">
                    <a:pos x="36" y="24"/>
                  </a:cxn>
                  <a:cxn ang="0">
                    <a:pos x="70" y="6"/>
                  </a:cxn>
                  <a:cxn ang="0">
                    <a:pos x="110" y="0"/>
                  </a:cxn>
                  <a:cxn ang="0">
                    <a:pos x="132" y="0"/>
                  </a:cxn>
                  <a:cxn ang="0">
                    <a:pos x="168" y="14"/>
                  </a:cxn>
                  <a:cxn ang="0">
                    <a:pos x="184" y="24"/>
                  </a:cxn>
                  <a:cxn ang="0">
                    <a:pos x="200" y="42"/>
                  </a:cxn>
                  <a:cxn ang="0">
                    <a:pos x="212" y="62"/>
                  </a:cxn>
                  <a:cxn ang="0">
                    <a:pos x="218" y="86"/>
                  </a:cxn>
                  <a:cxn ang="0">
                    <a:pos x="220" y="114"/>
                  </a:cxn>
                  <a:cxn ang="0">
                    <a:pos x="220" y="128"/>
                  </a:cxn>
                  <a:cxn ang="0">
                    <a:pos x="212" y="158"/>
                  </a:cxn>
                  <a:cxn ang="0">
                    <a:pos x="192" y="200"/>
                  </a:cxn>
                  <a:cxn ang="0">
                    <a:pos x="160" y="248"/>
                  </a:cxn>
                  <a:cxn ang="0">
                    <a:pos x="126" y="288"/>
                  </a:cxn>
                  <a:cxn ang="0">
                    <a:pos x="118" y="292"/>
                  </a:cxn>
                  <a:cxn ang="0">
                    <a:pos x="110" y="294"/>
                  </a:cxn>
                  <a:cxn ang="0">
                    <a:pos x="110" y="16"/>
                  </a:cxn>
                  <a:cxn ang="0">
                    <a:pos x="86" y="18"/>
                  </a:cxn>
                  <a:cxn ang="0">
                    <a:pos x="66" y="24"/>
                  </a:cxn>
                  <a:cxn ang="0">
                    <a:pos x="38" y="48"/>
                  </a:cxn>
                  <a:cxn ang="0">
                    <a:pos x="22" y="80"/>
                  </a:cxn>
                  <a:cxn ang="0">
                    <a:pos x="16" y="114"/>
                  </a:cxn>
                  <a:cxn ang="0">
                    <a:pos x="18" y="126"/>
                  </a:cxn>
                  <a:cxn ang="0">
                    <a:pos x="24" y="154"/>
                  </a:cxn>
                  <a:cxn ang="0">
                    <a:pos x="42" y="194"/>
                  </a:cxn>
                  <a:cxn ang="0">
                    <a:pos x="74" y="238"/>
                  </a:cxn>
                  <a:cxn ang="0">
                    <a:pos x="106" y="276"/>
                  </a:cxn>
                  <a:cxn ang="0">
                    <a:pos x="110" y="278"/>
                  </a:cxn>
                  <a:cxn ang="0">
                    <a:pos x="114" y="276"/>
                  </a:cxn>
                  <a:cxn ang="0">
                    <a:pos x="146" y="238"/>
                  </a:cxn>
                  <a:cxn ang="0">
                    <a:pos x="178" y="194"/>
                  </a:cxn>
                  <a:cxn ang="0">
                    <a:pos x="196" y="154"/>
                  </a:cxn>
                  <a:cxn ang="0">
                    <a:pos x="204" y="126"/>
                  </a:cxn>
                  <a:cxn ang="0">
                    <a:pos x="204" y="114"/>
                  </a:cxn>
                  <a:cxn ang="0">
                    <a:pos x="200" y="80"/>
                  </a:cxn>
                  <a:cxn ang="0">
                    <a:pos x="184" y="48"/>
                  </a:cxn>
                  <a:cxn ang="0">
                    <a:pos x="154" y="24"/>
                  </a:cxn>
                  <a:cxn ang="0">
                    <a:pos x="134" y="18"/>
                  </a:cxn>
                  <a:cxn ang="0">
                    <a:pos x="110" y="16"/>
                  </a:cxn>
                </a:cxnLst>
                <a:rect l="0" t="0" r="r" b="b"/>
                <a:pathLst>
                  <a:path w="220" h="294">
                    <a:moveTo>
                      <a:pt x="110" y="294"/>
                    </a:moveTo>
                    <a:lnTo>
                      <a:pt x="110" y="294"/>
                    </a:lnTo>
                    <a:lnTo>
                      <a:pt x="102" y="292"/>
                    </a:lnTo>
                    <a:lnTo>
                      <a:pt x="96" y="288"/>
                    </a:lnTo>
                    <a:lnTo>
                      <a:pt x="96" y="288"/>
                    </a:lnTo>
                    <a:lnTo>
                      <a:pt x="76" y="266"/>
                    </a:lnTo>
                    <a:lnTo>
                      <a:pt x="60" y="248"/>
                    </a:lnTo>
                    <a:lnTo>
                      <a:pt x="44" y="226"/>
                    </a:lnTo>
                    <a:lnTo>
                      <a:pt x="28" y="200"/>
                    </a:lnTo>
                    <a:lnTo>
                      <a:pt x="14" y="172"/>
                    </a:lnTo>
                    <a:lnTo>
                      <a:pt x="8" y="158"/>
                    </a:lnTo>
                    <a:lnTo>
                      <a:pt x="4" y="142"/>
                    </a:lnTo>
                    <a:lnTo>
                      <a:pt x="2" y="128"/>
                    </a:lnTo>
                    <a:lnTo>
                      <a:pt x="0" y="114"/>
                    </a:lnTo>
                    <a:lnTo>
                      <a:pt x="0" y="114"/>
                    </a:lnTo>
                    <a:lnTo>
                      <a:pt x="0" y="100"/>
                    </a:lnTo>
                    <a:lnTo>
                      <a:pt x="2" y="86"/>
                    </a:lnTo>
                    <a:lnTo>
                      <a:pt x="6" y="74"/>
                    </a:lnTo>
                    <a:lnTo>
                      <a:pt x="10" y="62"/>
                    </a:lnTo>
                    <a:lnTo>
                      <a:pt x="14" y="52"/>
                    </a:lnTo>
                    <a:lnTo>
                      <a:pt x="20" y="42"/>
                    </a:lnTo>
                    <a:lnTo>
                      <a:pt x="28" y="32"/>
                    </a:lnTo>
                    <a:lnTo>
                      <a:pt x="36" y="24"/>
                    </a:lnTo>
                    <a:lnTo>
                      <a:pt x="36" y="24"/>
                    </a:lnTo>
                    <a:lnTo>
                      <a:pt x="52" y="14"/>
                    </a:lnTo>
                    <a:lnTo>
                      <a:pt x="70" y="6"/>
                    </a:lnTo>
                    <a:lnTo>
                      <a:pt x="90" y="0"/>
                    </a:lnTo>
                    <a:lnTo>
                      <a:pt x="110" y="0"/>
                    </a:lnTo>
                    <a:lnTo>
                      <a:pt x="110" y="0"/>
                    </a:lnTo>
                    <a:lnTo>
                      <a:pt x="132" y="0"/>
                    </a:lnTo>
                    <a:lnTo>
                      <a:pt x="150" y="6"/>
                    </a:lnTo>
                    <a:lnTo>
                      <a:pt x="168" y="14"/>
                    </a:lnTo>
                    <a:lnTo>
                      <a:pt x="184" y="24"/>
                    </a:lnTo>
                    <a:lnTo>
                      <a:pt x="184" y="24"/>
                    </a:lnTo>
                    <a:lnTo>
                      <a:pt x="192" y="32"/>
                    </a:lnTo>
                    <a:lnTo>
                      <a:pt x="200" y="42"/>
                    </a:lnTo>
                    <a:lnTo>
                      <a:pt x="206" y="52"/>
                    </a:lnTo>
                    <a:lnTo>
                      <a:pt x="212" y="62"/>
                    </a:lnTo>
                    <a:lnTo>
                      <a:pt x="216" y="74"/>
                    </a:lnTo>
                    <a:lnTo>
                      <a:pt x="218" y="86"/>
                    </a:lnTo>
                    <a:lnTo>
                      <a:pt x="220" y="100"/>
                    </a:lnTo>
                    <a:lnTo>
                      <a:pt x="220" y="114"/>
                    </a:lnTo>
                    <a:lnTo>
                      <a:pt x="220" y="114"/>
                    </a:lnTo>
                    <a:lnTo>
                      <a:pt x="220" y="128"/>
                    </a:lnTo>
                    <a:lnTo>
                      <a:pt x="216" y="142"/>
                    </a:lnTo>
                    <a:lnTo>
                      <a:pt x="212" y="158"/>
                    </a:lnTo>
                    <a:lnTo>
                      <a:pt x="206" y="172"/>
                    </a:lnTo>
                    <a:lnTo>
                      <a:pt x="192" y="200"/>
                    </a:lnTo>
                    <a:lnTo>
                      <a:pt x="176" y="226"/>
                    </a:lnTo>
                    <a:lnTo>
                      <a:pt x="160" y="248"/>
                    </a:lnTo>
                    <a:lnTo>
                      <a:pt x="144" y="266"/>
                    </a:lnTo>
                    <a:lnTo>
                      <a:pt x="126" y="288"/>
                    </a:lnTo>
                    <a:lnTo>
                      <a:pt x="126" y="288"/>
                    </a:lnTo>
                    <a:lnTo>
                      <a:pt x="118" y="292"/>
                    </a:lnTo>
                    <a:lnTo>
                      <a:pt x="110" y="294"/>
                    </a:lnTo>
                    <a:lnTo>
                      <a:pt x="110" y="294"/>
                    </a:lnTo>
                    <a:close/>
                    <a:moveTo>
                      <a:pt x="110" y="16"/>
                    </a:moveTo>
                    <a:lnTo>
                      <a:pt x="110" y="16"/>
                    </a:lnTo>
                    <a:lnTo>
                      <a:pt x="98" y="16"/>
                    </a:lnTo>
                    <a:lnTo>
                      <a:pt x="86" y="18"/>
                    </a:lnTo>
                    <a:lnTo>
                      <a:pt x="76" y="20"/>
                    </a:lnTo>
                    <a:lnTo>
                      <a:pt x="66" y="24"/>
                    </a:lnTo>
                    <a:lnTo>
                      <a:pt x="50" y="34"/>
                    </a:lnTo>
                    <a:lnTo>
                      <a:pt x="38" y="48"/>
                    </a:lnTo>
                    <a:lnTo>
                      <a:pt x="28" y="62"/>
                    </a:lnTo>
                    <a:lnTo>
                      <a:pt x="22" y="80"/>
                    </a:lnTo>
                    <a:lnTo>
                      <a:pt x="18" y="96"/>
                    </a:lnTo>
                    <a:lnTo>
                      <a:pt x="16" y="114"/>
                    </a:lnTo>
                    <a:lnTo>
                      <a:pt x="16" y="114"/>
                    </a:lnTo>
                    <a:lnTo>
                      <a:pt x="18" y="126"/>
                    </a:lnTo>
                    <a:lnTo>
                      <a:pt x="20" y="140"/>
                    </a:lnTo>
                    <a:lnTo>
                      <a:pt x="24" y="154"/>
                    </a:lnTo>
                    <a:lnTo>
                      <a:pt x="30" y="168"/>
                    </a:lnTo>
                    <a:lnTo>
                      <a:pt x="42" y="194"/>
                    </a:lnTo>
                    <a:lnTo>
                      <a:pt x="58" y="218"/>
                    </a:lnTo>
                    <a:lnTo>
                      <a:pt x="74" y="238"/>
                    </a:lnTo>
                    <a:lnTo>
                      <a:pt x="88" y="256"/>
                    </a:lnTo>
                    <a:lnTo>
                      <a:pt x="106" y="276"/>
                    </a:lnTo>
                    <a:lnTo>
                      <a:pt x="106" y="276"/>
                    </a:lnTo>
                    <a:lnTo>
                      <a:pt x="110" y="278"/>
                    </a:lnTo>
                    <a:lnTo>
                      <a:pt x="114" y="276"/>
                    </a:lnTo>
                    <a:lnTo>
                      <a:pt x="114" y="276"/>
                    </a:lnTo>
                    <a:lnTo>
                      <a:pt x="132" y="256"/>
                    </a:lnTo>
                    <a:lnTo>
                      <a:pt x="146" y="238"/>
                    </a:lnTo>
                    <a:lnTo>
                      <a:pt x="162" y="218"/>
                    </a:lnTo>
                    <a:lnTo>
                      <a:pt x="178" y="194"/>
                    </a:lnTo>
                    <a:lnTo>
                      <a:pt x="192" y="168"/>
                    </a:lnTo>
                    <a:lnTo>
                      <a:pt x="196" y="154"/>
                    </a:lnTo>
                    <a:lnTo>
                      <a:pt x="200" y="140"/>
                    </a:lnTo>
                    <a:lnTo>
                      <a:pt x="204" y="126"/>
                    </a:lnTo>
                    <a:lnTo>
                      <a:pt x="204" y="114"/>
                    </a:lnTo>
                    <a:lnTo>
                      <a:pt x="204" y="114"/>
                    </a:lnTo>
                    <a:lnTo>
                      <a:pt x="204" y="96"/>
                    </a:lnTo>
                    <a:lnTo>
                      <a:pt x="200" y="80"/>
                    </a:lnTo>
                    <a:lnTo>
                      <a:pt x="192" y="62"/>
                    </a:lnTo>
                    <a:lnTo>
                      <a:pt x="184" y="48"/>
                    </a:lnTo>
                    <a:lnTo>
                      <a:pt x="170" y="34"/>
                    </a:lnTo>
                    <a:lnTo>
                      <a:pt x="154" y="24"/>
                    </a:lnTo>
                    <a:lnTo>
                      <a:pt x="144" y="20"/>
                    </a:lnTo>
                    <a:lnTo>
                      <a:pt x="134" y="18"/>
                    </a:lnTo>
                    <a:lnTo>
                      <a:pt x="122" y="16"/>
                    </a:lnTo>
                    <a:lnTo>
                      <a:pt x="110" y="16"/>
                    </a:lnTo>
                    <a:lnTo>
                      <a:pt x="110" y="16"/>
                    </a:lnTo>
                    <a:close/>
                  </a:path>
                </a:pathLst>
              </a:custGeom>
              <a:solidFill>
                <a:srgbClr val="7A0C6E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" name="Freeform 140"/>
              <p:cNvSpPr>
                <a:spLocks noEditPoints="1"/>
              </p:cNvSpPr>
              <p:nvPr/>
            </p:nvSpPr>
            <p:spPr bwMode="auto">
              <a:xfrm>
                <a:off x="3992563" y="1739900"/>
                <a:ext cx="184150" cy="180975"/>
              </a:xfrm>
              <a:custGeom>
                <a:avLst/>
                <a:gdLst/>
                <a:ahLst/>
                <a:cxnLst>
                  <a:cxn ang="0">
                    <a:pos x="58" y="114"/>
                  </a:cxn>
                  <a:cxn ang="0">
                    <a:pos x="36" y="110"/>
                  </a:cxn>
                  <a:cxn ang="0">
                    <a:pos x="18" y="98"/>
                  </a:cxn>
                  <a:cxn ang="0">
                    <a:pos x="6" y="80"/>
                  </a:cxn>
                  <a:cxn ang="0">
                    <a:pos x="0" y="58"/>
                  </a:cxn>
                  <a:cxn ang="0">
                    <a:pos x="2" y="46"/>
                  </a:cxn>
                  <a:cxn ang="0">
                    <a:pos x="10" y="24"/>
                  </a:cxn>
                  <a:cxn ang="0">
                    <a:pos x="26" y="10"/>
                  </a:cxn>
                  <a:cxn ang="0">
                    <a:pos x="46" y="0"/>
                  </a:cxn>
                  <a:cxn ang="0">
                    <a:pos x="58" y="0"/>
                  </a:cxn>
                  <a:cxn ang="0">
                    <a:pos x="80" y="4"/>
                  </a:cxn>
                  <a:cxn ang="0">
                    <a:pos x="100" y="16"/>
                  </a:cxn>
                  <a:cxn ang="0">
                    <a:pos x="112" y="34"/>
                  </a:cxn>
                  <a:cxn ang="0">
                    <a:pos x="116" y="58"/>
                  </a:cxn>
                  <a:cxn ang="0">
                    <a:pos x="114" y="68"/>
                  </a:cxn>
                  <a:cxn ang="0">
                    <a:pos x="106" y="90"/>
                  </a:cxn>
                  <a:cxn ang="0">
                    <a:pos x="90" y="104"/>
                  </a:cxn>
                  <a:cxn ang="0">
                    <a:pos x="70" y="114"/>
                  </a:cxn>
                  <a:cxn ang="0">
                    <a:pos x="58" y="114"/>
                  </a:cxn>
                  <a:cxn ang="0">
                    <a:pos x="58" y="16"/>
                  </a:cxn>
                  <a:cxn ang="0">
                    <a:pos x="42" y="18"/>
                  </a:cxn>
                  <a:cxn ang="0">
                    <a:pos x="30" y="28"/>
                  </a:cxn>
                  <a:cxn ang="0">
                    <a:pos x="20" y="42"/>
                  </a:cxn>
                  <a:cxn ang="0">
                    <a:pos x="16" y="58"/>
                  </a:cxn>
                  <a:cxn ang="0">
                    <a:pos x="18" y="66"/>
                  </a:cxn>
                  <a:cxn ang="0">
                    <a:pos x="24" y="80"/>
                  </a:cxn>
                  <a:cxn ang="0">
                    <a:pos x="36" y="92"/>
                  </a:cxn>
                  <a:cxn ang="0">
                    <a:pos x="50" y="98"/>
                  </a:cxn>
                  <a:cxn ang="0">
                    <a:pos x="58" y="98"/>
                  </a:cxn>
                  <a:cxn ang="0">
                    <a:pos x="74" y="96"/>
                  </a:cxn>
                  <a:cxn ang="0">
                    <a:pos x="88" y="86"/>
                  </a:cxn>
                  <a:cxn ang="0">
                    <a:pos x="96" y="74"/>
                  </a:cxn>
                  <a:cxn ang="0">
                    <a:pos x="100" y="58"/>
                  </a:cxn>
                  <a:cxn ang="0">
                    <a:pos x="98" y="48"/>
                  </a:cxn>
                  <a:cxn ang="0">
                    <a:pos x="92" y="34"/>
                  </a:cxn>
                  <a:cxn ang="0">
                    <a:pos x="82" y="22"/>
                  </a:cxn>
                  <a:cxn ang="0">
                    <a:pos x="66" y="16"/>
                  </a:cxn>
                  <a:cxn ang="0">
                    <a:pos x="58" y="16"/>
                  </a:cxn>
                </a:cxnLst>
                <a:rect l="0" t="0" r="r" b="b"/>
                <a:pathLst>
                  <a:path w="116" h="114">
                    <a:moveTo>
                      <a:pt x="58" y="114"/>
                    </a:moveTo>
                    <a:lnTo>
                      <a:pt x="58" y="114"/>
                    </a:lnTo>
                    <a:lnTo>
                      <a:pt x="46" y="114"/>
                    </a:lnTo>
                    <a:lnTo>
                      <a:pt x="36" y="110"/>
                    </a:lnTo>
                    <a:lnTo>
                      <a:pt x="26" y="104"/>
                    </a:lnTo>
                    <a:lnTo>
                      <a:pt x="18" y="98"/>
                    </a:lnTo>
                    <a:lnTo>
                      <a:pt x="10" y="90"/>
                    </a:lnTo>
                    <a:lnTo>
                      <a:pt x="6" y="80"/>
                    </a:lnTo>
                    <a:lnTo>
                      <a:pt x="2" y="68"/>
                    </a:lnTo>
                    <a:lnTo>
                      <a:pt x="0" y="58"/>
                    </a:lnTo>
                    <a:lnTo>
                      <a:pt x="0" y="58"/>
                    </a:lnTo>
                    <a:lnTo>
                      <a:pt x="2" y="46"/>
                    </a:lnTo>
                    <a:lnTo>
                      <a:pt x="6" y="34"/>
                    </a:lnTo>
                    <a:lnTo>
                      <a:pt x="10" y="24"/>
                    </a:lnTo>
                    <a:lnTo>
                      <a:pt x="18" y="16"/>
                    </a:lnTo>
                    <a:lnTo>
                      <a:pt x="26" y="10"/>
                    </a:lnTo>
                    <a:lnTo>
                      <a:pt x="36" y="4"/>
                    </a:lnTo>
                    <a:lnTo>
                      <a:pt x="46" y="0"/>
                    </a:lnTo>
                    <a:lnTo>
                      <a:pt x="58" y="0"/>
                    </a:lnTo>
                    <a:lnTo>
                      <a:pt x="58" y="0"/>
                    </a:lnTo>
                    <a:lnTo>
                      <a:pt x="70" y="0"/>
                    </a:lnTo>
                    <a:lnTo>
                      <a:pt x="80" y="4"/>
                    </a:lnTo>
                    <a:lnTo>
                      <a:pt x="90" y="10"/>
                    </a:lnTo>
                    <a:lnTo>
                      <a:pt x="100" y="16"/>
                    </a:lnTo>
                    <a:lnTo>
                      <a:pt x="106" y="24"/>
                    </a:lnTo>
                    <a:lnTo>
                      <a:pt x="112" y="34"/>
                    </a:lnTo>
                    <a:lnTo>
                      <a:pt x="114" y="46"/>
                    </a:lnTo>
                    <a:lnTo>
                      <a:pt x="116" y="58"/>
                    </a:lnTo>
                    <a:lnTo>
                      <a:pt x="116" y="58"/>
                    </a:lnTo>
                    <a:lnTo>
                      <a:pt x="114" y="68"/>
                    </a:lnTo>
                    <a:lnTo>
                      <a:pt x="112" y="80"/>
                    </a:lnTo>
                    <a:lnTo>
                      <a:pt x="106" y="90"/>
                    </a:lnTo>
                    <a:lnTo>
                      <a:pt x="100" y="98"/>
                    </a:lnTo>
                    <a:lnTo>
                      <a:pt x="90" y="104"/>
                    </a:lnTo>
                    <a:lnTo>
                      <a:pt x="80" y="110"/>
                    </a:lnTo>
                    <a:lnTo>
                      <a:pt x="70" y="114"/>
                    </a:lnTo>
                    <a:lnTo>
                      <a:pt x="58" y="114"/>
                    </a:lnTo>
                    <a:lnTo>
                      <a:pt x="58" y="114"/>
                    </a:lnTo>
                    <a:close/>
                    <a:moveTo>
                      <a:pt x="58" y="16"/>
                    </a:moveTo>
                    <a:lnTo>
                      <a:pt x="58" y="16"/>
                    </a:lnTo>
                    <a:lnTo>
                      <a:pt x="50" y="16"/>
                    </a:lnTo>
                    <a:lnTo>
                      <a:pt x="42" y="18"/>
                    </a:lnTo>
                    <a:lnTo>
                      <a:pt x="36" y="22"/>
                    </a:lnTo>
                    <a:lnTo>
                      <a:pt x="30" y="28"/>
                    </a:lnTo>
                    <a:lnTo>
                      <a:pt x="24" y="34"/>
                    </a:lnTo>
                    <a:lnTo>
                      <a:pt x="20" y="42"/>
                    </a:lnTo>
                    <a:lnTo>
                      <a:pt x="18" y="48"/>
                    </a:lnTo>
                    <a:lnTo>
                      <a:pt x="16" y="58"/>
                    </a:lnTo>
                    <a:lnTo>
                      <a:pt x="16" y="58"/>
                    </a:lnTo>
                    <a:lnTo>
                      <a:pt x="18" y="66"/>
                    </a:lnTo>
                    <a:lnTo>
                      <a:pt x="20" y="74"/>
                    </a:lnTo>
                    <a:lnTo>
                      <a:pt x="24" y="80"/>
                    </a:lnTo>
                    <a:lnTo>
                      <a:pt x="30" y="86"/>
                    </a:lnTo>
                    <a:lnTo>
                      <a:pt x="36" y="92"/>
                    </a:lnTo>
                    <a:lnTo>
                      <a:pt x="42" y="96"/>
                    </a:lnTo>
                    <a:lnTo>
                      <a:pt x="50" y="98"/>
                    </a:lnTo>
                    <a:lnTo>
                      <a:pt x="58" y="98"/>
                    </a:lnTo>
                    <a:lnTo>
                      <a:pt x="58" y="98"/>
                    </a:lnTo>
                    <a:lnTo>
                      <a:pt x="66" y="98"/>
                    </a:lnTo>
                    <a:lnTo>
                      <a:pt x="74" y="96"/>
                    </a:lnTo>
                    <a:lnTo>
                      <a:pt x="82" y="92"/>
                    </a:lnTo>
                    <a:lnTo>
                      <a:pt x="88" y="86"/>
                    </a:lnTo>
                    <a:lnTo>
                      <a:pt x="92" y="80"/>
                    </a:lnTo>
                    <a:lnTo>
                      <a:pt x="96" y="74"/>
                    </a:lnTo>
                    <a:lnTo>
                      <a:pt x="98" y="66"/>
                    </a:lnTo>
                    <a:lnTo>
                      <a:pt x="100" y="58"/>
                    </a:lnTo>
                    <a:lnTo>
                      <a:pt x="100" y="58"/>
                    </a:lnTo>
                    <a:lnTo>
                      <a:pt x="98" y="48"/>
                    </a:lnTo>
                    <a:lnTo>
                      <a:pt x="96" y="40"/>
                    </a:lnTo>
                    <a:lnTo>
                      <a:pt x="92" y="34"/>
                    </a:lnTo>
                    <a:lnTo>
                      <a:pt x="88" y="28"/>
                    </a:lnTo>
                    <a:lnTo>
                      <a:pt x="82" y="22"/>
                    </a:lnTo>
                    <a:lnTo>
                      <a:pt x="74" y="18"/>
                    </a:lnTo>
                    <a:lnTo>
                      <a:pt x="66" y="16"/>
                    </a:lnTo>
                    <a:lnTo>
                      <a:pt x="58" y="16"/>
                    </a:lnTo>
                    <a:lnTo>
                      <a:pt x="58" y="16"/>
                    </a:lnTo>
                    <a:close/>
                  </a:path>
                </a:pathLst>
              </a:custGeom>
              <a:solidFill>
                <a:srgbClr val="7A0C6E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13" name="组合 12"/>
          <p:cNvGrpSpPr/>
          <p:nvPr userDrawn="1"/>
        </p:nvGrpSpPr>
        <p:grpSpPr>
          <a:xfrm>
            <a:off x="2237475" y="5194800"/>
            <a:ext cx="781050" cy="781050"/>
            <a:chOff x="2228850" y="5400172"/>
            <a:chExt cx="781050" cy="781050"/>
          </a:xfrm>
        </p:grpSpPr>
        <p:sp>
          <p:nvSpPr>
            <p:cNvPr id="14" name="椭圆 13"/>
            <p:cNvSpPr/>
            <p:nvPr/>
          </p:nvSpPr>
          <p:spPr>
            <a:xfrm>
              <a:off x="2228850" y="5400172"/>
              <a:ext cx="781050" cy="78105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7A0C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Freeform 148"/>
            <p:cNvSpPr>
              <a:spLocks noEditPoints="1"/>
            </p:cNvSpPr>
            <p:nvPr/>
          </p:nvSpPr>
          <p:spPr bwMode="auto">
            <a:xfrm>
              <a:off x="2382033" y="5535108"/>
              <a:ext cx="485775" cy="511175"/>
            </a:xfrm>
            <a:custGeom>
              <a:avLst/>
              <a:gdLst/>
              <a:ahLst/>
              <a:cxnLst>
                <a:cxn ang="0">
                  <a:pos x="238" y="8"/>
                </a:cxn>
                <a:cxn ang="0">
                  <a:pos x="234" y="2"/>
                </a:cxn>
                <a:cxn ang="0">
                  <a:pos x="78" y="0"/>
                </a:cxn>
                <a:cxn ang="0">
                  <a:pos x="72" y="2"/>
                </a:cxn>
                <a:cxn ang="0">
                  <a:pos x="68" y="48"/>
                </a:cxn>
                <a:cxn ang="0">
                  <a:pos x="16" y="50"/>
                </a:cxn>
                <a:cxn ang="0">
                  <a:pos x="0" y="74"/>
                </a:cxn>
                <a:cxn ang="0">
                  <a:pos x="2" y="88"/>
                </a:cxn>
                <a:cxn ang="0">
                  <a:pos x="44" y="162"/>
                </a:cxn>
                <a:cxn ang="0">
                  <a:pos x="44" y="162"/>
                </a:cxn>
                <a:cxn ang="0">
                  <a:pos x="62" y="178"/>
                </a:cxn>
                <a:cxn ang="0">
                  <a:pos x="72" y="194"/>
                </a:cxn>
                <a:cxn ang="0">
                  <a:pos x="96" y="228"/>
                </a:cxn>
                <a:cxn ang="0">
                  <a:pos x="132" y="248"/>
                </a:cxn>
                <a:cxn ang="0">
                  <a:pos x="126" y="272"/>
                </a:cxn>
                <a:cxn ang="0">
                  <a:pos x="106" y="280"/>
                </a:cxn>
                <a:cxn ang="0">
                  <a:pos x="98" y="308"/>
                </a:cxn>
                <a:cxn ang="0">
                  <a:pos x="72" y="310"/>
                </a:cxn>
                <a:cxn ang="0">
                  <a:pos x="72" y="320"/>
                </a:cxn>
                <a:cxn ang="0">
                  <a:pos x="114" y="322"/>
                </a:cxn>
                <a:cxn ang="0">
                  <a:pos x="228" y="322"/>
                </a:cxn>
                <a:cxn ang="0">
                  <a:pos x="236" y="314"/>
                </a:cxn>
                <a:cxn ang="0">
                  <a:pos x="228" y="308"/>
                </a:cxn>
                <a:cxn ang="0">
                  <a:pos x="208" y="300"/>
                </a:cxn>
                <a:cxn ang="0">
                  <a:pos x="190" y="274"/>
                </a:cxn>
                <a:cxn ang="0">
                  <a:pos x="160" y="250"/>
                </a:cxn>
                <a:cxn ang="0">
                  <a:pos x="188" y="244"/>
                </a:cxn>
                <a:cxn ang="0">
                  <a:pos x="220" y="218"/>
                </a:cxn>
                <a:cxn ang="0">
                  <a:pos x="236" y="180"/>
                </a:cxn>
                <a:cxn ang="0">
                  <a:pos x="252" y="174"/>
                </a:cxn>
                <a:cxn ang="0">
                  <a:pos x="262" y="162"/>
                </a:cxn>
                <a:cxn ang="0">
                  <a:pos x="302" y="88"/>
                </a:cxn>
                <a:cxn ang="0">
                  <a:pos x="306" y="82"/>
                </a:cxn>
                <a:cxn ang="0">
                  <a:pos x="304" y="64"/>
                </a:cxn>
                <a:cxn ang="0">
                  <a:pos x="280" y="48"/>
                </a:cxn>
                <a:cxn ang="0">
                  <a:pos x="68" y="164"/>
                </a:cxn>
                <a:cxn ang="0">
                  <a:pos x="56" y="154"/>
                </a:cxn>
                <a:cxn ang="0">
                  <a:pos x="16" y="82"/>
                </a:cxn>
                <a:cxn ang="0">
                  <a:pos x="14" y="74"/>
                </a:cxn>
                <a:cxn ang="0">
                  <a:pos x="18" y="66"/>
                </a:cxn>
                <a:cxn ang="0">
                  <a:pos x="68" y="64"/>
                </a:cxn>
                <a:cxn ang="0">
                  <a:pos x="180" y="286"/>
                </a:cxn>
                <a:cxn ang="0">
                  <a:pos x="192" y="296"/>
                </a:cxn>
                <a:cxn ang="0">
                  <a:pos x="112" y="308"/>
                </a:cxn>
                <a:cxn ang="0">
                  <a:pos x="114" y="296"/>
                </a:cxn>
                <a:cxn ang="0">
                  <a:pos x="126" y="286"/>
                </a:cxn>
                <a:cxn ang="0">
                  <a:pos x="222" y="56"/>
                </a:cxn>
                <a:cxn ang="0">
                  <a:pos x="222" y="172"/>
                </a:cxn>
                <a:cxn ang="0">
                  <a:pos x="222" y="174"/>
                </a:cxn>
                <a:cxn ang="0">
                  <a:pos x="208" y="208"/>
                </a:cxn>
                <a:cxn ang="0">
                  <a:pos x="178" y="232"/>
                </a:cxn>
                <a:cxn ang="0">
                  <a:pos x="152" y="236"/>
                </a:cxn>
                <a:cxn ang="0">
                  <a:pos x="116" y="226"/>
                </a:cxn>
                <a:cxn ang="0">
                  <a:pos x="90" y="198"/>
                </a:cxn>
                <a:cxn ang="0">
                  <a:pos x="84" y="172"/>
                </a:cxn>
                <a:cxn ang="0">
                  <a:pos x="82" y="56"/>
                </a:cxn>
                <a:cxn ang="0">
                  <a:pos x="222" y="56"/>
                </a:cxn>
                <a:cxn ang="0">
                  <a:pos x="290" y="82"/>
                </a:cxn>
                <a:cxn ang="0">
                  <a:pos x="250" y="154"/>
                </a:cxn>
                <a:cxn ang="0">
                  <a:pos x="238" y="164"/>
                </a:cxn>
                <a:cxn ang="0">
                  <a:pos x="280" y="64"/>
                </a:cxn>
                <a:cxn ang="0">
                  <a:pos x="290" y="70"/>
                </a:cxn>
                <a:cxn ang="0">
                  <a:pos x="290" y="80"/>
                </a:cxn>
              </a:cxnLst>
              <a:rect l="0" t="0" r="r" b="b"/>
              <a:pathLst>
                <a:path w="306" h="322">
                  <a:moveTo>
                    <a:pt x="280" y="48"/>
                  </a:moveTo>
                  <a:lnTo>
                    <a:pt x="238" y="48"/>
                  </a:lnTo>
                  <a:lnTo>
                    <a:pt x="238" y="8"/>
                  </a:lnTo>
                  <a:lnTo>
                    <a:pt x="238" y="8"/>
                  </a:lnTo>
                  <a:lnTo>
                    <a:pt x="236" y="4"/>
                  </a:lnTo>
                  <a:lnTo>
                    <a:pt x="234" y="2"/>
                  </a:lnTo>
                  <a:lnTo>
                    <a:pt x="232" y="0"/>
                  </a:lnTo>
                  <a:lnTo>
                    <a:pt x="228" y="0"/>
                  </a:lnTo>
                  <a:lnTo>
                    <a:pt x="78" y="0"/>
                  </a:lnTo>
                  <a:lnTo>
                    <a:pt x="78" y="0"/>
                  </a:lnTo>
                  <a:lnTo>
                    <a:pt x="74" y="0"/>
                  </a:lnTo>
                  <a:lnTo>
                    <a:pt x="72" y="2"/>
                  </a:lnTo>
                  <a:lnTo>
                    <a:pt x="70" y="4"/>
                  </a:lnTo>
                  <a:lnTo>
                    <a:pt x="68" y="8"/>
                  </a:lnTo>
                  <a:lnTo>
                    <a:pt x="68" y="48"/>
                  </a:lnTo>
                  <a:lnTo>
                    <a:pt x="26" y="48"/>
                  </a:lnTo>
                  <a:lnTo>
                    <a:pt x="26" y="48"/>
                  </a:lnTo>
                  <a:lnTo>
                    <a:pt x="16" y="50"/>
                  </a:lnTo>
                  <a:lnTo>
                    <a:pt x="8" y="56"/>
                  </a:lnTo>
                  <a:lnTo>
                    <a:pt x="2" y="64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0" y="82"/>
                  </a:lnTo>
                  <a:lnTo>
                    <a:pt x="2" y="88"/>
                  </a:lnTo>
                  <a:lnTo>
                    <a:pt x="2" y="88"/>
                  </a:lnTo>
                  <a:lnTo>
                    <a:pt x="4" y="88"/>
                  </a:lnTo>
                  <a:lnTo>
                    <a:pt x="44" y="162"/>
                  </a:lnTo>
                  <a:lnTo>
                    <a:pt x="44" y="162"/>
                  </a:lnTo>
                  <a:lnTo>
                    <a:pt x="44" y="162"/>
                  </a:lnTo>
                  <a:lnTo>
                    <a:pt x="44" y="162"/>
                  </a:lnTo>
                  <a:lnTo>
                    <a:pt x="48" y="168"/>
                  </a:lnTo>
                  <a:lnTo>
                    <a:pt x="54" y="174"/>
                  </a:lnTo>
                  <a:lnTo>
                    <a:pt x="62" y="178"/>
                  </a:lnTo>
                  <a:lnTo>
                    <a:pt x="70" y="180"/>
                  </a:lnTo>
                  <a:lnTo>
                    <a:pt x="70" y="180"/>
                  </a:lnTo>
                  <a:lnTo>
                    <a:pt x="72" y="194"/>
                  </a:lnTo>
                  <a:lnTo>
                    <a:pt x="78" y="208"/>
                  </a:lnTo>
                  <a:lnTo>
                    <a:pt x="86" y="218"/>
                  </a:lnTo>
                  <a:lnTo>
                    <a:pt x="96" y="228"/>
                  </a:lnTo>
                  <a:lnTo>
                    <a:pt x="106" y="236"/>
                  </a:lnTo>
                  <a:lnTo>
                    <a:pt x="118" y="244"/>
                  </a:lnTo>
                  <a:lnTo>
                    <a:pt x="132" y="248"/>
                  </a:lnTo>
                  <a:lnTo>
                    <a:pt x="146" y="250"/>
                  </a:lnTo>
                  <a:lnTo>
                    <a:pt x="146" y="272"/>
                  </a:lnTo>
                  <a:lnTo>
                    <a:pt x="126" y="272"/>
                  </a:lnTo>
                  <a:lnTo>
                    <a:pt x="126" y="272"/>
                  </a:lnTo>
                  <a:lnTo>
                    <a:pt x="114" y="274"/>
                  </a:lnTo>
                  <a:lnTo>
                    <a:pt x="106" y="280"/>
                  </a:lnTo>
                  <a:lnTo>
                    <a:pt x="100" y="290"/>
                  </a:lnTo>
                  <a:lnTo>
                    <a:pt x="98" y="300"/>
                  </a:lnTo>
                  <a:lnTo>
                    <a:pt x="98" y="308"/>
                  </a:lnTo>
                  <a:lnTo>
                    <a:pt x="78" y="308"/>
                  </a:lnTo>
                  <a:lnTo>
                    <a:pt x="78" y="308"/>
                  </a:lnTo>
                  <a:lnTo>
                    <a:pt x="72" y="310"/>
                  </a:lnTo>
                  <a:lnTo>
                    <a:pt x="70" y="314"/>
                  </a:lnTo>
                  <a:lnTo>
                    <a:pt x="70" y="314"/>
                  </a:lnTo>
                  <a:lnTo>
                    <a:pt x="72" y="320"/>
                  </a:lnTo>
                  <a:lnTo>
                    <a:pt x="78" y="322"/>
                  </a:lnTo>
                  <a:lnTo>
                    <a:pt x="98" y="322"/>
                  </a:lnTo>
                  <a:lnTo>
                    <a:pt x="114" y="322"/>
                  </a:lnTo>
                  <a:lnTo>
                    <a:pt x="192" y="322"/>
                  </a:lnTo>
                  <a:lnTo>
                    <a:pt x="208" y="322"/>
                  </a:lnTo>
                  <a:lnTo>
                    <a:pt x="228" y="322"/>
                  </a:lnTo>
                  <a:lnTo>
                    <a:pt x="228" y="322"/>
                  </a:lnTo>
                  <a:lnTo>
                    <a:pt x="234" y="320"/>
                  </a:lnTo>
                  <a:lnTo>
                    <a:pt x="236" y="314"/>
                  </a:lnTo>
                  <a:lnTo>
                    <a:pt x="236" y="314"/>
                  </a:lnTo>
                  <a:lnTo>
                    <a:pt x="234" y="310"/>
                  </a:lnTo>
                  <a:lnTo>
                    <a:pt x="228" y="308"/>
                  </a:lnTo>
                  <a:lnTo>
                    <a:pt x="208" y="308"/>
                  </a:lnTo>
                  <a:lnTo>
                    <a:pt x="208" y="300"/>
                  </a:lnTo>
                  <a:lnTo>
                    <a:pt x="208" y="300"/>
                  </a:lnTo>
                  <a:lnTo>
                    <a:pt x="206" y="290"/>
                  </a:lnTo>
                  <a:lnTo>
                    <a:pt x="200" y="280"/>
                  </a:lnTo>
                  <a:lnTo>
                    <a:pt x="190" y="274"/>
                  </a:lnTo>
                  <a:lnTo>
                    <a:pt x="180" y="272"/>
                  </a:lnTo>
                  <a:lnTo>
                    <a:pt x="160" y="272"/>
                  </a:lnTo>
                  <a:lnTo>
                    <a:pt x="160" y="250"/>
                  </a:lnTo>
                  <a:lnTo>
                    <a:pt x="160" y="250"/>
                  </a:lnTo>
                  <a:lnTo>
                    <a:pt x="174" y="248"/>
                  </a:lnTo>
                  <a:lnTo>
                    <a:pt x="188" y="244"/>
                  </a:lnTo>
                  <a:lnTo>
                    <a:pt x="200" y="236"/>
                  </a:lnTo>
                  <a:lnTo>
                    <a:pt x="210" y="228"/>
                  </a:lnTo>
                  <a:lnTo>
                    <a:pt x="220" y="218"/>
                  </a:lnTo>
                  <a:lnTo>
                    <a:pt x="228" y="208"/>
                  </a:lnTo>
                  <a:lnTo>
                    <a:pt x="232" y="194"/>
                  </a:lnTo>
                  <a:lnTo>
                    <a:pt x="236" y="180"/>
                  </a:lnTo>
                  <a:lnTo>
                    <a:pt x="236" y="180"/>
                  </a:lnTo>
                  <a:lnTo>
                    <a:pt x="244" y="178"/>
                  </a:lnTo>
                  <a:lnTo>
                    <a:pt x="252" y="174"/>
                  </a:lnTo>
                  <a:lnTo>
                    <a:pt x="258" y="168"/>
                  </a:lnTo>
                  <a:lnTo>
                    <a:pt x="262" y="162"/>
                  </a:lnTo>
                  <a:lnTo>
                    <a:pt x="262" y="162"/>
                  </a:lnTo>
                  <a:lnTo>
                    <a:pt x="262" y="162"/>
                  </a:lnTo>
                  <a:lnTo>
                    <a:pt x="302" y="88"/>
                  </a:lnTo>
                  <a:lnTo>
                    <a:pt x="302" y="88"/>
                  </a:lnTo>
                  <a:lnTo>
                    <a:pt x="302" y="88"/>
                  </a:lnTo>
                  <a:lnTo>
                    <a:pt x="302" y="88"/>
                  </a:lnTo>
                  <a:lnTo>
                    <a:pt x="306" y="82"/>
                  </a:lnTo>
                  <a:lnTo>
                    <a:pt x="306" y="74"/>
                  </a:lnTo>
                  <a:lnTo>
                    <a:pt x="306" y="74"/>
                  </a:lnTo>
                  <a:lnTo>
                    <a:pt x="304" y="64"/>
                  </a:lnTo>
                  <a:lnTo>
                    <a:pt x="298" y="56"/>
                  </a:lnTo>
                  <a:lnTo>
                    <a:pt x="290" y="50"/>
                  </a:lnTo>
                  <a:lnTo>
                    <a:pt x="280" y="48"/>
                  </a:lnTo>
                  <a:lnTo>
                    <a:pt x="280" y="48"/>
                  </a:lnTo>
                  <a:close/>
                  <a:moveTo>
                    <a:pt x="68" y="164"/>
                  </a:moveTo>
                  <a:lnTo>
                    <a:pt x="68" y="164"/>
                  </a:lnTo>
                  <a:lnTo>
                    <a:pt x="62" y="160"/>
                  </a:lnTo>
                  <a:lnTo>
                    <a:pt x="56" y="154"/>
                  </a:lnTo>
                  <a:lnTo>
                    <a:pt x="56" y="154"/>
                  </a:lnTo>
                  <a:lnTo>
                    <a:pt x="56" y="154"/>
                  </a:lnTo>
                  <a:lnTo>
                    <a:pt x="16" y="82"/>
                  </a:lnTo>
                  <a:lnTo>
                    <a:pt x="16" y="82"/>
                  </a:lnTo>
                  <a:lnTo>
                    <a:pt x="16" y="80"/>
                  </a:lnTo>
                  <a:lnTo>
                    <a:pt x="16" y="80"/>
                  </a:lnTo>
                  <a:lnTo>
                    <a:pt x="14" y="74"/>
                  </a:lnTo>
                  <a:lnTo>
                    <a:pt x="14" y="74"/>
                  </a:lnTo>
                  <a:lnTo>
                    <a:pt x="16" y="70"/>
                  </a:lnTo>
                  <a:lnTo>
                    <a:pt x="18" y="66"/>
                  </a:lnTo>
                  <a:lnTo>
                    <a:pt x="22" y="64"/>
                  </a:lnTo>
                  <a:lnTo>
                    <a:pt x="26" y="64"/>
                  </a:lnTo>
                  <a:lnTo>
                    <a:pt x="68" y="64"/>
                  </a:lnTo>
                  <a:lnTo>
                    <a:pt x="68" y="164"/>
                  </a:lnTo>
                  <a:close/>
                  <a:moveTo>
                    <a:pt x="180" y="286"/>
                  </a:moveTo>
                  <a:lnTo>
                    <a:pt x="180" y="286"/>
                  </a:lnTo>
                  <a:lnTo>
                    <a:pt x="186" y="288"/>
                  </a:lnTo>
                  <a:lnTo>
                    <a:pt x="190" y="290"/>
                  </a:lnTo>
                  <a:lnTo>
                    <a:pt x="192" y="296"/>
                  </a:lnTo>
                  <a:lnTo>
                    <a:pt x="194" y="300"/>
                  </a:lnTo>
                  <a:lnTo>
                    <a:pt x="194" y="308"/>
                  </a:lnTo>
                  <a:lnTo>
                    <a:pt x="112" y="308"/>
                  </a:lnTo>
                  <a:lnTo>
                    <a:pt x="112" y="300"/>
                  </a:lnTo>
                  <a:lnTo>
                    <a:pt x="112" y="300"/>
                  </a:lnTo>
                  <a:lnTo>
                    <a:pt x="114" y="296"/>
                  </a:lnTo>
                  <a:lnTo>
                    <a:pt x="116" y="290"/>
                  </a:lnTo>
                  <a:lnTo>
                    <a:pt x="120" y="288"/>
                  </a:lnTo>
                  <a:lnTo>
                    <a:pt x="126" y="286"/>
                  </a:lnTo>
                  <a:lnTo>
                    <a:pt x="152" y="286"/>
                  </a:lnTo>
                  <a:lnTo>
                    <a:pt x="180" y="286"/>
                  </a:lnTo>
                  <a:close/>
                  <a:moveTo>
                    <a:pt x="222" y="56"/>
                  </a:moveTo>
                  <a:lnTo>
                    <a:pt x="222" y="170"/>
                  </a:lnTo>
                  <a:lnTo>
                    <a:pt x="222" y="170"/>
                  </a:lnTo>
                  <a:lnTo>
                    <a:pt x="222" y="172"/>
                  </a:lnTo>
                  <a:lnTo>
                    <a:pt x="222" y="172"/>
                  </a:lnTo>
                  <a:lnTo>
                    <a:pt x="222" y="174"/>
                  </a:lnTo>
                  <a:lnTo>
                    <a:pt x="222" y="174"/>
                  </a:lnTo>
                  <a:lnTo>
                    <a:pt x="220" y="186"/>
                  </a:lnTo>
                  <a:lnTo>
                    <a:pt x="216" y="198"/>
                  </a:lnTo>
                  <a:lnTo>
                    <a:pt x="208" y="208"/>
                  </a:lnTo>
                  <a:lnTo>
                    <a:pt x="200" y="218"/>
                  </a:lnTo>
                  <a:lnTo>
                    <a:pt x="190" y="226"/>
                  </a:lnTo>
                  <a:lnTo>
                    <a:pt x="178" y="232"/>
                  </a:lnTo>
                  <a:lnTo>
                    <a:pt x="166" y="234"/>
                  </a:lnTo>
                  <a:lnTo>
                    <a:pt x="152" y="236"/>
                  </a:lnTo>
                  <a:lnTo>
                    <a:pt x="152" y="236"/>
                  </a:lnTo>
                  <a:lnTo>
                    <a:pt x="140" y="234"/>
                  </a:lnTo>
                  <a:lnTo>
                    <a:pt x="128" y="232"/>
                  </a:lnTo>
                  <a:lnTo>
                    <a:pt x="116" y="226"/>
                  </a:lnTo>
                  <a:lnTo>
                    <a:pt x="106" y="218"/>
                  </a:lnTo>
                  <a:lnTo>
                    <a:pt x="98" y="208"/>
                  </a:lnTo>
                  <a:lnTo>
                    <a:pt x="90" y="198"/>
                  </a:lnTo>
                  <a:lnTo>
                    <a:pt x="86" y="186"/>
                  </a:lnTo>
                  <a:lnTo>
                    <a:pt x="84" y="174"/>
                  </a:lnTo>
                  <a:lnTo>
                    <a:pt x="84" y="172"/>
                  </a:lnTo>
                  <a:lnTo>
                    <a:pt x="84" y="172"/>
                  </a:lnTo>
                  <a:lnTo>
                    <a:pt x="82" y="170"/>
                  </a:lnTo>
                  <a:lnTo>
                    <a:pt x="82" y="56"/>
                  </a:lnTo>
                  <a:lnTo>
                    <a:pt x="82" y="14"/>
                  </a:lnTo>
                  <a:lnTo>
                    <a:pt x="222" y="14"/>
                  </a:lnTo>
                  <a:lnTo>
                    <a:pt x="222" y="56"/>
                  </a:lnTo>
                  <a:close/>
                  <a:moveTo>
                    <a:pt x="290" y="80"/>
                  </a:moveTo>
                  <a:lnTo>
                    <a:pt x="290" y="80"/>
                  </a:lnTo>
                  <a:lnTo>
                    <a:pt x="290" y="82"/>
                  </a:lnTo>
                  <a:lnTo>
                    <a:pt x="250" y="154"/>
                  </a:lnTo>
                  <a:lnTo>
                    <a:pt x="250" y="154"/>
                  </a:lnTo>
                  <a:lnTo>
                    <a:pt x="250" y="154"/>
                  </a:lnTo>
                  <a:lnTo>
                    <a:pt x="250" y="154"/>
                  </a:lnTo>
                  <a:lnTo>
                    <a:pt x="244" y="160"/>
                  </a:lnTo>
                  <a:lnTo>
                    <a:pt x="238" y="164"/>
                  </a:lnTo>
                  <a:lnTo>
                    <a:pt x="238" y="64"/>
                  </a:lnTo>
                  <a:lnTo>
                    <a:pt x="280" y="64"/>
                  </a:lnTo>
                  <a:lnTo>
                    <a:pt x="280" y="64"/>
                  </a:lnTo>
                  <a:lnTo>
                    <a:pt x="284" y="64"/>
                  </a:lnTo>
                  <a:lnTo>
                    <a:pt x="288" y="66"/>
                  </a:lnTo>
                  <a:lnTo>
                    <a:pt x="290" y="70"/>
                  </a:lnTo>
                  <a:lnTo>
                    <a:pt x="292" y="74"/>
                  </a:lnTo>
                  <a:lnTo>
                    <a:pt x="292" y="74"/>
                  </a:lnTo>
                  <a:lnTo>
                    <a:pt x="290" y="80"/>
                  </a:lnTo>
                  <a:lnTo>
                    <a:pt x="290" y="80"/>
                  </a:lnTo>
                  <a:close/>
                </a:path>
              </a:pathLst>
            </a:custGeom>
            <a:solidFill>
              <a:srgbClr val="7A0C6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6" name="组合 15"/>
          <p:cNvGrpSpPr/>
          <p:nvPr userDrawn="1"/>
        </p:nvGrpSpPr>
        <p:grpSpPr>
          <a:xfrm>
            <a:off x="2916000" y="3754800"/>
            <a:ext cx="781050" cy="781050"/>
            <a:chOff x="2839805" y="3861633"/>
            <a:chExt cx="781050" cy="781050"/>
          </a:xfrm>
        </p:grpSpPr>
        <p:sp>
          <p:nvSpPr>
            <p:cNvPr id="17" name="椭圆 16"/>
            <p:cNvSpPr/>
            <p:nvPr/>
          </p:nvSpPr>
          <p:spPr>
            <a:xfrm>
              <a:off x="2839805" y="3861633"/>
              <a:ext cx="781050" cy="78105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7A0C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Freeform 145"/>
            <p:cNvSpPr>
              <a:spLocks noEditPoints="1"/>
            </p:cNvSpPr>
            <p:nvPr/>
          </p:nvSpPr>
          <p:spPr bwMode="auto">
            <a:xfrm>
              <a:off x="2991394" y="4028319"/>
              <a:ext cx="495300" cy="447675"/>
            </a:xfrm>
            <a:custGeom>
              <a:avLst/>
              <a:gdLst/>
              <a:ahLst/>
              <a:cxnLst>
                <a:cxn ang="0">
                  <a:pos x="182" y="282"/>
                </a:cxn>
                <a:cxn ang="0">
                  <a:pos x="130" y="180"/>
                </a:cxn>
                <a:cxn ang="0">
                  <a:pos x="58" y="282"/>
                </a:cxn>
                <a:cxn ang="0">
                  <a:pos x="50" y="282"/>
                </a:cxn>
                <a:cxn ang="0">
                  <a:pos x="42" y="278"/>
                </a:cxn>
                <a:cxn ang="0">
                  <a:pos x="36" y="268"/>
                </a:cxn>
                <a:cxn ang="0">
                  <a:pos x="36" y="166"/>
                </a:cxn>
                <a:cxn ang="0">
                  <a:pos x="16" y="166"/>
                </a:cxn>
                <a:cxn ang="0">
                  <a:pos x="4" y="164"/>
                </a:cxn>
                <a:cxn ang="0">
                  <a:pos x="0" y="158"/>
                </a:cxn>
                <a:cxn ang="0">
                  <a:pos x="0" y="156"/>
                </a:cxn>
                <a:cxn ang="0">
                  <a:pos x="0" y="146"/>
                </a:cxn>
                <a:cxn ang="0">
                  <a:pos x="138" y="8"/>
                </a:cxn>
                <a:cxn ang="0">
                  <a:pos x="146" y="2"/>
                </a:cxn>
                <a:cxn ang="0">
                  <a:pos x="156" y="0"/>
                </a:cxn>
                <a:cxn ang="0">
                  <a:pos x="174" y="8"/>
                </a:cxn>
                <a:cxn ang="0">
                  <a:pos x="306" y="142"/>
                </a:cxn>
                <a:cxn ang="0">
                  <a:pos x="312" y="152"/>
                </a:cxn>
                <a:cxn ang="0">
                  <a:pos x="312" y="158"/>
                </a:cxn>
                <a:cxn ang="0">
                  <a:pos x="310" y="160"/>
                </a:cxn>
                <a:cxn ang="0">
                  <a:pos x="302" y="166"/>
                </a:cxn>
                <a:cxn ang="0">
                  <a:pos x="276" y="166"/>
                </a:cxn>
                <a:cxn ang="0">
                  <a:pos x="276" y="262"/>
                </a:cxn>
                <a:cxn ang="0">
                  <a:pos x="274" y="274"/>
                </a:cxn>
                <a:cxn ang="0">
                  <a:pos x="268" y="280"/>
                </a:cxn>
                <a:cxn ang="0">
                  <a:pos x="258" y="282"/>
                </a:cxn>
                <a:cxn ang="0">
                  <a:pos x="196" y="268"/>
                </a:cxn>
                <a:cxn ang="0">
                  <a:pos x="258" y="268"/>
                </a:cxn>
                <a:cxn ang="0">
                  <a:pos x="260" y="268"/>
                </a:cxn>
                <a:cxn ang="0">
                  <a:pos x="260" y="152"/>
                </a:cxn>
                <a:cxn ang="0">
                  <a:pos x="296" y="152"/>
                </a:cxn>
                <a:cxn ang="0">
                  <a:pos x="296" y="152"/>
                </a:cxn>
                <a:cxn ang="0">
                  <a:pos x="164" y="18"/>
                </a:cxn>
                <a:cxn ang="0">
                  <a:pos x="160" y="16"/>
                </a:cxn>
                <a:cxn ang="0">
                  <a:pos x="152" y="16"/>
                </a:cxn>
                <a:cxn ang="0">
                  <a:pos x="16" y="152"/>
                </a:cxn>
                <a:cxn ang="0">
                  <a:pos x="14" y="152"/>
                </a:cxn>
                <a:cxn ang="0">
                  <a:pos x="16" y="152"/>
                </a:cxn>
                <a:cxn ang="0">
                  <a:pos x="50" y="262"/>
                </a:cxn>
                <a:cxn ang="0">
                  <a:pos x="52" y="266"/>
                </a:cxn>
                <a:cxn ang="0">
                  <a:pos x="52" y="266"/>
                </a:cxn>
                <a:cxn ang="0">
                  <a:pos x="114" y="268"/>
                </a:cxn>
                <a:cxn ang="0">
                  <a:pos x="196" y="164"/>
                </a:cxn>
              </a:cxnLst>
              <a:rect l="0" t="0" r="r" b="b"/>
              <a:pathLst>
                <a:path w="312" h="282">
                  <a:moveTo>
                    <a:pt x="258" y="282"/>
                  </a:moveTo>
                  <a:lnTo>
                    <a:pt x="182" y="282"/>
                  </a:lnTo>
                  <a:lnTo>
                    <a:pt x="182" y="180"/>
                  </a:lnTo>
                  <a:lnTo>
                    <a:pt x="130" y="180"/>
                  </a:lnTo>
                  <a:lnTo>
                    <a:pt x="130" y="282"/>
                  </a:lnTo>
                  <a:lnTo>
                    <a:pt x="58" y="282"/>
                  </a:lnTo>
                  <a:lnTo>
                    <a:pt x="58" y="282"/>
                  </a:lnTo>
                  <a:lnTo>
                    <a:pt x="50" y="282"/>
                  </a:lnTo>
                  <a:lnTo>
                    <a:pt x="46" y="280"/>
                  </a:lnTo>
                  <a:lnTo>
                    <a:pt x="42" y="278"/>
                  </a:lnTo>
                  <a:lnTo>
                    <a:pt x="38" y="274"/>
                  </a:lnTo>
                  <a:lnTo>
                    <a:pt x="36" y="268"/>
                  </a:lnTo>
                  <a:lnTo>
                    <a:pt x="36" y="262"/>
                  </a:lnTo>
                  <a:lnTo>
                    <a:pt x="36" y="166"/>
                  </a:lnTo>
                  <a:lnTo>
                    <a:pt x="16" y="166"/>
                  </a:lnTo>
                  <a:lnTo>
                    <a:pt x="16" y="166"/>
                  </a:lnTo>
                  <a:lnTo>
                    <a:pt x="8" y="166"/>
                  </a:lnTo>
                  <a:lnTo>
                    <a:pt x="4" y="164"/>
                  </a:lnTo>
                  <a:lnTo>
                    <a:pt x="2" y="160"/>
                  </a:lnTo>
                  <a:lnTo>
                    <a:pt x="0" y="158"/>
                  </a:lnTo>
                  <a:lnTo>
                    <a:pt x="0" y="158"/>
                  </a:lnTo>
                  <a:lnTo>
                    <a:pt x="0" y="156"/>
                  </a:lnTo>
                  <a:lnTo>
                    <a:pt x="0" y="152"/>
                  </a:lnTo>
                  <a:lnTo>
                    <a:pt x="0" y="146"/>
                  </a:lnTo>
                  <a:lnTo>
                    <a:pt x="4" y="142"/>
                  </a:lnTo>
                  <a:lnTo>
                    <a:pt x="138" y="8"/>
                  </a:lnTo>
                  <a:lnTo>
                    <a:pt x="138" y="8"/>
                  </a:lnTo>
                  <a:lnTo>
                    <a:pt x="146" y="2"/>
                  </a:lnTo>
                  <a:lnTo>
                    <a:pt x="156" y="0"/>
                  </a:lnTo>
                  <a:lnTo>
                    <a:pt x="156" y="0"/>
                  </a:lnTo>
                  <a:lnTo>
                    <a:pt x="166" y="2"/>
                  </a:lnTo>
                  <a:lnTo>
                    <a:pt x="174" y="8"/>
                  </a:lnTo>
                  <a:lnTo>
                    <a:pt x="306" y="142"/>
                  </a:lnTo>
                  <a:lnTo>
                    <a:pt x="306" y="142"/>
                  </a:lnTo>
                  <a:lnTo>
                    <a:pt x="310" y="146"/>
                  </a:lnTo>
                  <a:lnTo>
                    <a:pt x="312" y="152"/>
                  </a:lnTo>
                  <a:lnTo>
                    <a:pt x="312" y="156"/>
                  </a:lnTo>
                  <a:lnTo>
                    <a:pt x="312" y="158"/>
                  </a:lnTo>
                  <a:lnTo>
                    <a:pt x="312" y="158"/>
                  </a:lnTo>
                  <a:lnTo>
                    <a:pt x="310" y="160"/>
                  </a:lnTo>
                  <a:lnTo>
                    <a:pt x="308" y="164"/>
                  </a:lnTo>
                  <a:lnTo>
                    <a:pt x="302" y="166"/>
                  </a:lnTo>
                  <a:lnTo>
                    <a:pt x="296" y="166"/>
                  </a:lnTo>
                  <a:lnTo>
                    <a:pt x="276" y="166"/>
                  </a:lnTo>
                  <a:lnTo>
                    <a:pt x="276" y="262"/>
                  </a:lnTo>
                  <a:lnTo>
                    <a:pt x="276" y="262"/>
                  </a:lnTo>
                  <a:lnTo>
                    <a:pt x="276" y="268"/>
                  </a:lnTo>
                  <a:lnTo>
                    <a:pt x="274" y="274"/>
                  </a:lnTo>
                  <a:lnTo>
                    <a:pt x="272" y="278"/>
                  </a:lnTo>
                  <a:lnTo>
                    <a:pt x="268" y="280"/>
                  </a:lnTo>
                  <a:lnTo>
                    <a:pt x="264" y="282"/>
                  </a:lnTo>
                  <a:lnTo>
                    <a:pt x="258" y="282"/>
                  </a:lnTo>
                  <a:lnTo>
                    <a:pt x="258" y="282"/>
                  </a:lnTo>
                  <a:close/>
                  <a:moveTo>
                    <a:pt x="196" y="268"/>
                  </a:moveTo>
                  <a:lnTo>
                    <a:pt x="258" y="268"/>
                  </a:lnTo>
                  <a:lnTo>
                    <a:pt x="258" y="268"/>
                  </a:lnTo>
                  <a:lnTo>
                    <a:pt x="260" y="268"/>
                  </a:lnTo>
                  <a:lnTo>
                    <a:pt x="260" y="268"/>
                  </a:lnTo>
                  <a:lnTo>
                    <a:pt x="260" y="262"/>
                  </a:lnTo>
                  <a:lnTo>
                    <a:pt x="260" y="152"/>
                  </a:lnTo>
                  <a:lnTo>
                    <a:pt x="296" y="152"/>
                  </a:lnTo>
                  <a:lnTo>
                    <a:pt x="296" y="152"/>
                  </a:lnTo>
                  <a:lnTo>
                    <a:pt x="296" y="152"/>
                  </a:lnTo>
                  <a:lnTo>
                    <a:pt x="296" y="152"/>
                  </a:lnTo>
                  <a:lnTo>
                    <a:pt x="296" y="152"/>
                  </a:lnTo>
                  <a:lnTo>
                    <a:pt x="164" y="18"/>
                  </a:lnTo>
                  <a:lnTo>
                    <a:pt x="164" y="18"/>
                  </a:lnTo>
                  <a:lnTo>
                    <a:pt x="160" y="16"/>
                  </a:lnTo>
                  <a:lnTo>
                    <a:pt x="156" y="14"/>
                  </a:lnTo>
                  <a:lnTo>
                    <a:pt x="152" y="16"/>
                  </a:lnTo>
                  <a:lnTo>
                    <a:pt x="148" y="18"/>
                  </a:lnTo>
                  <a:lnTo>
                    <a:pt x="16" y="152"/>
                  </a:lnTo>
                  <a:lnTo>
                    <a:pt x="16" y="152"/>
                  </a:lnTo>
                  <a:lnTo>
                    <a:pt x="14" y="152"/>
                  </a:lnTo>
                  <a:lnTo>
                    <a:pt x="14" y="152"/>
                  </a:lnTo>
                  <a:lnTo>
                    <a:pt x="16" y="152"/>
                  </a:lnTo>
                  <a:lnTo>
                    <a:pt x="50" y="152"/>
                  </a:lnTo>
                  <a:lnTo>
                    <a:pt x="50" y="262"/>
                  </a:lnTo>
                  <a:lnTo>
                    <a:pt x="50" y="262"/>
                  </a:lnTo>
                  <a:lnTo>
                    <a:pt x="52" y="266"/>
                  </a:lnTo>
                  <a:lnTo>
                    <a:pt x="52" y="266"/>
                  </a:lnTo>
                  <a:lnTo>
                    <a:pt x="52" y="266"/>
                  </a:lnTo>
                  <a:lnTo>
                    <a:pt x="58" y="268"/>
                  </a:lnTo>
                  <a:lnTo>
                    <a:pt x="114" y="268"/>
                  </a:lnTo>
                  <a:lnTo>
                    <a:pt x="114" y="164"/>
                  </a:lnTo>
                  <a:lnTo>
                    <a:pt x="196" y="164"/>
                  </a:lnTo>
                  <a:lnTo>
                    <a:pt x="196" y="268"/>
                  </a:lnTo>
                  <a:close/>
                </a:path>
              </a:pathLst>
            </a:custGeom>
            <a:solidFill>
              <a:srgbClr val="7A0C6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9" name="弧形 18"/>
          <p:cNvSpPr/>
          <p:nvPr userDrawn="1"/>
        </p:nvSpPr>
        <p:spPr>
          <a:xfrm>
            <a:off x="-2340000" y="1090800"/>
            <a:ext cx="4680000" cy="4680000"/>
          </a:xfrm>
          <a:prstGeom prst="arc">
            <a:avLst>
              <a:gd name="adj1" fmla="val 16195140"/>
              <a:gd name="adj2" fmla="val 5403490"/>
            </a:avLst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占位符 15"/>
          <p:cNvSpPr>
            <a:spLocks noGrp="1"/>
          </p:cNvSpPr>
          <p:nvPr>
            <p:ph type="body" sz="quarter" idx="12" hasCustomPrompt="1"/>
          </p:nvPr>
        </p:nvSpPr>
        <p:spPr>
          <a:xfrm>
            <a:off x="3205032" y="731686"/>
            <a:ext cx="8212267" cy="106727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1800" b="0">
                <a:solidFill>
                  <a:srgbClr val="7A0C6E"/>
                </a:solidFill>
              </a:defRPr>
            </a:lvl1pPr>
          </a:lstStyle>
          <a:p>
            <a:pPr lvl="0"/>
            <a:r>
              <a:rPr lang="zh-CN" altLang="en-US" dirty="0"/>
              <a:t>内容</a:t>
            </a:r>
          </a:p>
        </p:txBody>
      </p:sp>
      <p:sp>
        <p:nvSpPr>
          <p:cNvPr id="21" name="文本占位符 15"/>
          <p:cNvSpPr>
            <a:spLocks noGrp="1"/>
          </p:cNvSpPr>
          <p:nvPr>
            <p:ph type="body" sz="quarter" idx="13" hasCustomPrompt="1"/>
          </p:nvPr>
        </p:nvSpPr>
        <p:spPr>
          <a:xfrm>
            <a:off x="3205032" y="5051685"/>
            <a:ext cx="8212267" cy="106727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1800" b="0">
                <a:solidFill>
                  <a:srgbClr val="7A0C6E"/>
                </a:solidFill>
              </a:defRPr>
            </a:lvl1pPr>
          </a:lstStyle>
          <a:p>
            <a:pPr lvl="0"/>
            <a:r>
              <a:rPr lang="zh-CN" altLang="en-US" dirty="0"/>
              <a:t>内容</a:t>
            </a:r>
          </a:p>
        </p:txBody>
      </p:sp>
      <p:sp>
        <p:nvSpPr>
          <p:cNvPr id="22" name="文本占位符 15"/>
          <p:cNvSpPr>
            <a:spLocks noGrp="1"/>
          </p:cNvSpPr>
          <p:nvPr>
            <p:ph type="body" sz="quarter" idx="14" hasCustomPrompt="1"/>
          </p:nvPr>
        </p:nvSpPr>
        <p:spPr>
          <a:xfrm>
            <a:off x="3892756" y="2171686"/>
            <a:ext cx="7524543" cy="106727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1800" b="0">
                <a:solidFill>
                  <a:srgbClr val="7A0C6E"/>
                </a:solidFill>
              </a:defRPr>
            </a:lvl1pPr>
          </a:lstStyle>
          <a:p>
            <a:pPr lvl="0"/>
            <a:r>
              <a:rPr lang="zh-CN" altLang="en-US" dirty="0"/>
              <a:t>内容</a:t>
            </a:r>
          </a:p>
        </p:txBody>
      </p:sp>
      <p:sp>
        <p:nvSpPr>
          <p:cNvPr id="23" name="文本占位符 15"/>
          <p:cNvSpPr>
            <a:spLocks noGrp="1"/>
          </p:cNvSpPr>
          <p:nvPr>
            <p:ph type="body" sz="quarter" idx="15" hasCustomPrompt="1"/>
          </p:nvPr>
        </p:nvSpPr>
        <p:spPr>
          <a:xfrm>
            <a:off x="3892756" y="3611685"/>
            <a:ext cx="7524543" cy="106727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1800" b="0">
                <a:solidFill>
                  <a:srgbClr val="7A0C6E"/>
                </a:solidFill>
              </a:defRPr>
            </a:lvl1pPr>
          </a:lstStyle>
          <a:p>
            <a:pPr lvl="0"/>
            <a:r>
              <a:rPr lang="zh-CN" altLang="en-US" dirty="0"/>
              <a:t>内容</a:t>
            </a:r>
          </a:p>
        </p:txBody>
      </p:sp>
      <p:sp>
        <p:nvSpPr>
          <p:cNvPr id="25" name="竖排文字占位符 24"/>
          <p:cNvSpPr>
            <a:spLocks noGrp="1"/>
          </p:cNvSpPr>
          <p:nvPr>
            <p:ph type="body" orient="vert" sz="quarter" idx="16" hasCustomPrompt="1"/>
          </p:nvPr>
        </p:nvSpPr>
        <p:spPr>
          <a:xfrm>
            <a:off x="292100" y="1919500"/>
            <a:ext cx="863600" cy="3022600"/>
          </a:xfrm>
          <a:prstGeom prst="rect">
            <a:avLst/>
          </a:prstGeom>
        </p:spPr>
        <p:txBody>
          <a:bodyPr vert="eaVert" anchor="ctr">
            <a:normAutofit/>
          </a:bodyPr>
          <a:lstStyle>
            <a:lvl1pPr marL="0" indent="0" algn="ctr"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标题</a:t>
            </a:r>
          </a:p>
        </p:txBody>
      </p:sp>
    </p:spTree>
    <p:extLst>
      <p:ext uri="{BB962C8B-B14F-4D97-AF65-F5344CB8AC3E}">
        <p14:creationId xmlns:p14="http://schemas.microsoft.com/office/powerpoint/2010/main" val="35518953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，序号和内容">
    <p:bg>
      <p:bgPr>
        <a:solidFill>
          <a:srgbClr val="7A0C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等腰三角形 8"/>
          <p:cNvSpPr/>
          <p:nvPr userDrawn="1"/>
        </p:nvSpPr>
        <p:spPr>
          <a:xfrm>
            <a:off x="0" y="0"/>
            <a:ext cx="12192000" cy="6858000"/>
          </a:xfrm>
          <a:prstGeom prst="triangle">
            <a:avLst>
              <a:gd name="adj" fmla="val 0"/>
            </a:avLst>
          </a:prstGeom>
          <a:solidFill>
            <a:srgbClr val="700C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平行四边形 7"/>
          <p:cNvSpPr/>
          <p:nvPr userDrawn="1"/>
        </p:nvSpPr>
        <p:spPr>
          <a:xfrm rot="20778963">
            <a:off x="-637186" y="1539321"/>
            <a:ext cx="13467746" cy="3782643"/>
          </a:xfrm>
          <a:custGeom>
            <a:avLst/>
            <a:gdLst>
              <a:gd name="connsiteX0" fmla="*/ 0 w 13477001"/>
              <a:gd name="connsiteY0" fmla="*/ 3777009 h 3777009"/>
              <a:gd name="connsiteX1" fmla="*/ 944252 w 13477001"/>
              <a:gd name="connsiteY1" fmla="*/ 0 h 3777009"/>
              <a:gd name="connsiteX2" fmla="*/ 13477001 w 13477001"/>
              <a:gd name="connsiteY2" fmla="*/ 0 h 3777009"/>
              <a:gd name="connsiteX3" fmla="*/ 12532749 w 13477001"/>
              <a:gd name="connsiteY3" fmla="*/ 3777009 h 3777009"/>
              <a:gd name="connsiteX4" fmla="*/ 0 w 13477001"/>
              <a:gd name="connsiteY4" fmla="*/ 3777009 h 3777009"/>
              <a:gd name="connsiteX0" fmla="*/ 0 w 13477001"/>
              <a:gd name="connsiteY0" fmla="*/ 3777009 h 3777009"/>
              <a:gd name="connsiteX1" fmla="*/ 944252 w 13477001"/>
              <a:gd name="connsiteY1" fmla="*/ 0 h 3777009"/>
              <a:gd name="connsiteX2" fmla="*/ 13477001 w 13477001"/>
              <a:gd name="connsiteY2" fmla="*/ 0 h 3777009"/>
              <a:gd name="connsiteX3" fmla="*/ 12553511 w 13477001"/>
              <a:gd name="connsiteY3" fmla="*/ 3772261 h 3777009"/>
              <a:gd name="connsiteX4" fmla="*/ 0 w 13477001"/>
              <a:gd name="connsiteY4" fmla="*/ 3777009 h 3777009"/>
              <a:gd name="connsiteX0" fmla="*/ 0 w 13477001"/>
              <a:gd name="connsiteY0" fmla="*/ 3777009 h 3782643"/>
              <a:gd name="connsiteX1" fmla="*/ 944252 w 13477001"/>
              <a:gd name="connsiteY1" fmla="*/ 0 h 3782643"/>
              <a:gd name="connsiteX2" fmla="*/ 13477001 w 13477001"/>
              <a:gd name="connsiteY2" fmla="*/ 0 h 3782643"/>
              <a:gd name="connsiteX3" fmla="*/ 12555885 w 13477001"/>
              <a:gd name="connsiteY3" fmla="*/ 3782643 h 3782643"/>
              <a:gd name="connsiteX4" fmla="*/ 0 w 13477001"/>
              <a:gd name="connsiteY4" fmla="*/ 3777009 h 3782643"/>
              <a:gd name="connsiteX0" fmla="*/ 0 w 13485009"/>
              <a:gd name="connsiteY0" fmla="*/ 3789765 h 3789765"/>
              <a:gd name="connsiteX1" fmla="*/ 952260 w 13485009"/>
              <a:gd name="connsiteY1" fmla="*/ 0 h 3789765"/>
              <a:gd name="connsiteX2" fmla="*/ 13485009 w 13485009"/>
              <a:gd name="connsiteY2" fmla="*/ 0 h 3789765"/>
              <a:gd name="connsiteX3" fmla="*/ 12563893 w 13485009"/>
              <a:gd name="connsiteY3" fmla="*/ 3782643 h 3789765"/>
              <a:gd name="connsiteX4" fmla="*/ 0 w 13485009"/>
              <a:gd name="connsiteY4" fmla="*/ 3789765 h 3789765"/>
              <a:gd name="connsiteX0" fmla="*/ 0 w 13468873"/>
              <a:gd name="connsiteY0" fmla="*/ 3783891 h 3783891"/>
              <a:gd name="connsiteX1" fmla="*/ 936124 w 13468873"/>
              <a:gd name="connsiteY1" fmla="*/ 0 h 3783891"/>
              <a:gd name="connsiteX2" fmla="*/ 13468873 w 13468873"/>
              <a:gd name="connsiteY2" fmla="*/ 0 h 3783891"/>
              <a:gd name="connsiteX3" fmla="*/ 12547757 w 13468873"/>
              <a:gd name="connsiteY3" fmla="*/ 3782643 h 3783891"/>
              <a:gd name="connsiteX4" fmla="*/ 0 w 13468873"/>
              <a:gd name="connsiteY4" fmla="*/ 3783891 h 3783891"/>
              <a:gd name="connsiteX0" fmla="*/ 0 w 13467746"/>
              <a:gd name="connsiteY0" fmla="*/ 3779264 h 3782643"/>
              <a:gd name="connsiteX1" fmla="*/ 934997 w 13467746"/>
              <a:gd name="connsiteY1" fmla="*/ 0 h 3782643"/>
              <a:gd name="connsiteX2" fmla="*/ 13467746 w 13467746"/>
              <a:gd name="connsiteY2" fmla="*/ 0 h 3782643"/>
              <a:gd name="connsiteX3" fmla="*/ 12546630 w 13467746"/>
              <a:gd name="connsiteY3" fmla="*/ 3782643 h 3782643"/>
              <a:gd name="connsiteX4" fmla="*/ 0 w 13467746"/>
              <a:gd name="connsiteY4" fmla="*/ 3779264 h 3782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67746" h="3782643">
                <a:moveTo>
                  <a:pt x="0" y="3779264"/>
                </a:moveTo>
                <a:lnTo>
                  <a:pt x="934997" y="0"/>
                </a:lnTo>
                <a:lnTo>
                  <a:pt x="13467746" y="0"/>
                </a:lnTo>
                <a:lnTo>
                  <a:pt x="12546630" y="3782643"/>
                </a:lnTo>
                <a:lnTo>
                  <a:pt x="0" y="3779264"/>
                </a:lnTo>
                <a:close/>
              </a:path>
            </a:pathLst>
          </a:custGeom>
          <a:solidFill>
            <a:srgbClr val="660A5B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8"/>
          <p:cNvSpPr/>
          <p:nvPr userDrawn="1"/>
        </p:nvSpPr>
        <p:spPr>
          <a:xfrm rot="11945907">
            <a:off x="1307991" y="-1050566"/>
            <a:ext cx="4925010" cy="8950158"/>
          </a:xfrm>
          <a:custGeom>
            <a:avLst/>
            <a:gdLst>
              <a:gd name="connsiteX0" fmla="*/ 0 w 4950776"/>
              <a:gd name="connsiteY0" fmla="*/ 10172220 h 10172220"/>
              <a:gd name="connsiteX1" fmla="*/ 4950776 w 4950776"/>
              <a:gd name="connsiteY1" fmla="*/ 0 h 10172220"/>
              <a:gd name="connsiteX2" fmla="*/ 4950776 w 4950776"/>
              <a:gd name="connsiteY2" fmla="*/ 10172220 h 10172220"/>
              <a:gd name="connsiteX3" fmla="*/ 0 w 4950776"/>
              <a:gd name="connsiteY3" fmla="*/ 10172220 h 10172220"/>
              <a:gd name="connsiteX0" fmla="*/ 0 w 4950776"/>
              <a:gd name="connsiteY0" fmla="*/ 8249918 h 8249918"/>
              <a:gd name="connsiteX1" fmla="*/ 4129601 w 4950776"/>
              <a:gd name="connsiteY1" fmla="*/ 0 h 8249918"/>
              <a:gd name="connsiteX2" fmla="*/ 4950776 w 4950776"/>
              <a:gd name="connsiteY2" fmla="*/ 8249918 h 8249918"/>
              <a:gd name="connsiteX3" fmla="*/ 0 w 4950776"/>
              <a:gd name="connsiteY3" fmla="*/ 8249918 h 8249918"/>
              <a:gd name="connsiteX0" fmla="*/ 0 w 4950776"/>
              <a:gd name="connsiteY0" fmla="*/ 8933540 h 8933540"/>
              <a:gd name="connsiteX1" fmla="*/ 4895838 w 4950776"/>
              <a:gd name="connsiteY1" fmla="*/ 0 h 8933540"/>
              <a:gd name="connsiteX2" fmla="*/ 4950776 w 4950776"/>
              <a:gd name="connsiteY2" fmla="*/ 8933540 h 8933540"/>
              <a:gd name="connsiteX3" fmla="*/ 0 w 4950776"/>
              <a:gd name="connsiteY3" fmla="*/ 8933540 h 8933540"/>
              <a:gd name="connsiteX0" fmla="*/ 0 w 4950776"/>
              <a:gd name="connsiteY0" fmla="*/ 8927656 h 8927656"/>
              <a:gd name="connsiteX1" fmla="*/ 4907955 w 4950776"/>
              <a:gd name="connsiteY1" fmla="*/ 0 h 8927656"/>
              <a:gd name="connsiteX2" fmla="*/ 4950776 w 4950776"/>
              <a:gd name="connsiteY2" fmla="*/ 8927656 h 8927656"/>
              <a:gd name="connsiteX3" fmla="*/ 0 w 4950776"/>
              <a:gd name="connsiteY3" fmla="*/ 8927656 h 8927656"/>
              <a:gd name="connsiteX0" fmla="*/ 0 w 4932802"/>
              <a:gd name="connsiteY0" fmla="*/ 8927656 h 8927656"/>
              <a:gd name="connsiteX1" fmla="*/ 4907955 w 4932802"/>
              <a:gd name="connsiteY1" fmla="*/ 0 h 8927656"/>
              <a:gd name="connsiteX2" fmla="*/ 4932802 w 4932802"/>
              <a:gd name="connsiteY2" fmla="*/ 7245510 h 8927656"/>
              <a:gd name="connsiteX3" fmla="*/ 0 w 4932802"/>
              <a:gd name="connsiteY3" fmla="*/ 8927656 h 8927656"/>
              <a:gd name="connsiteX0" fmla="*/ 0 w 4925010"/>
              <a:gd name="connsiteY0" fmla="*/ 8950158 h 8950158"/>
              <a:gd name="connsiteX1" fmla="*/ 4900163 w 4925010"/>
              <a:gd name="connsiteY1" fmla="*/ 0 h 8950158"/>
              <a:gd name="connsiteX2" fmla="*/ 4925010 w 4925010"/>
              <a:gd name="connsiteY2" fmla="*/ 7245510 h 8950158"/>
              <a:gd name="connsiteX3" fmla="*/ 0 w 4925010"/>
              <a:gd name="connsiteY3" fmla="*/ 8950158 h 8950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25010" h="8950158">
                <a:moveTo>
                  <a:pt x="0" y="8950158"/>
                </a:moveTo>
                <a:lnTo>
                  <a:pt x="4900163" y="0"/>
                </a:lnTo>
                <a:cubicBezTo>
                  <a:pt x="4908445" y="2415170"/>
                  <a:pt x="4916728" y="4830340"/>
                  <a:pt x="4925010" y="7245510"/>
                </a:cubicBezTo>
                <a:lnTo>
                  <a:pt x="0" y="8950158"/>
                </a:lnTo>
                <a:close/>
              </a:path>
            </a:pathLst>
          </a:custGeom>
          <a:solidFill>
            <a:srgbClr val="A0108F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3067050" y="0"/>
            <a:ext cx="912495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2543174" y="564615"/>
            <a:ext cx="1279618" cy="1481182"/>
            <a:chOff x="2543174" y="564615"/>
            <a:chExt cx="1279618" cy="1481182"/>
          </a:xfrm>
        </p:grpSpPr>
        <p:sp>
          <p:nvSpPr>
            <p:cNvPr id="8" name="矩形 7"/>
            <p:cNvSpPr/>
            <p:nvPr/>
          </p:nvSpPr>
          <p:spPr>
            <a:xfrm rot="2705224">
              <a:off x="2543174" y="781051"/>
              <a:ext cx="1047750" cy="104775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A0C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ysClr val="windowText" lastClr="000000"/>
                  </a:solidFill>
                </a:ln>
                <a:solidFill>
                  <a:srgbClr val="7A0C6E"/>
                </a:solidFill>
              </a:endParaRPr>
            </a:p>
          </p:txBody>
        </p:sp>
        <p:cxnSp>
          <p:nvCxnSpPr>
            <p:cNvPr id="11" name="直接连接符 10"/>
            <p:cNvCxnSpPr/>
            <p:nvPr/>
          </p:nvCxnSpPr>
          <p:spPr>
            <a:xfrm>
              <a:off x="3067050" y="564615"/>
              <a:ext cx="740311" cy="740311"/>
            </a:xfrm>
            <a:prstGeom prst="line">
              <a:avLst/>
            </a:prstGeom>
            <a:ln w="38100">
              <a:solidFill>
                <a:srgbClr val="7A0C6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flipH="1">
              <a:off x="3066492" y="1290638"/>
              <a:ext cx="756300" cy="755159"/>
            </a:xfrm>
            <a:prstGeom prst="line">
              <a:avLst/>
            </a:prstGeom>
            <a:ln w="38100">
              <a:solidFill>
                <a:srgbClr val="7A0C6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合 13"/>
          <p:cNvGrpSpPr/>
          <p:nvPr userDrawn="1"/>
        </p:nvGrpSpPr>
        <p:grpSpPr>
          <a:xfrm>
            <a:off x="925482" y="2550141"/>
            <a:ext cx="2193468" cy="1958359"/>
            <a:chOff x="1357570" y="2550141"/>
            <a:chExt cx="1761380" cy="1572585"/>
          </a:xfrm>
        </p:grpSpPr>
        <p:sp>
          <p:nvSpPr>
            <p:cNvPr id="17" name="矩形 16"/>
            <p:cNvSpPr/>
            <p:nvPr/>
          </p:nvSpPr>
          <p:spPr>
            <a:xfrm rot="2705224">
              <a:off x="1451968" y="2550142"/>
              <a:ext cx="1572584" cy="15725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 rot="2705224">
              <a:off x="1546366" y="2550142"/>
              <a:ext cx="1572584" cy="1572584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 rot="2705224">
              <a:off x="1357570" y="2550141"/>
              <a:ext cx="1572584" cy="1572584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文本占位符 11"/>
          <p:cNvSpPr>
            <a:spLocks noGrp="1"/>
          </p:cNvSpPr>
          <p:nvPr>
            <p:ph type="body" sz="quarter" idx="10" hasCustomPrompt="1"/>
          </p:nvPr>
        </p:nvSpPr>
        <p:spPr>
          <a:xfrm>
            <a:off x="2637888" y="869828"/>
            <a:ext cx="857189" cy="87019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6600" b="1">
                <a:solidFill>
                  <a:srgbClr val="7A0C6E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n</a:t>
            </a:r>
            <a:endParaRPr lang="zh-CN" altLang="en-US" dirty="0"/>
          </a:p>
        </p:txBody>
      </p:sp>
      <p:sp>
        <p:nvSpPr>
          <p:cNvPr id="20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23718" y="2980288"/>
            <a:ext cx="1996995" cy="109806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600" b="1">
                <a:solidFill>
                  <a:srgbClr val="7A0C6E"/>
                </a:solidFill>
                <a:latin typeface="+mn-lt"/>
              </a:defRPr>
            </a:lvl1pPr>
          </a:lstStyle>
          <a:p>
            <a:pPr lvl="0"/>
            <a:r>
              <a:rPr lang="zh-CN" altLang="en-US" dirty="0"/>
              <a:t>标题</a:t>
            </a:r>
          </a:p>
        </p:txBody>
      </p:sp>
      <p:sp>
        <p:nvSpPr>
          <p:cNvPr id="22" name="内容占位符 2"/>
          <p:cNvSpPr>
            <a:spLocks noGrp="1"/>
          </p:cNvSpPr>
          <p:nvPr>
            <p:ph sz="quarter" idx="17" hasCustomPrompt="1"/>
          </p:nvPr>
        </p:nvSpPr>
        <p:spPr>
          <a:xfrm>
            <a:off x="4235390" y="678144"/>
            <a:ext cx="7014994" cy="550171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7A0C6E"/>
                </a:solidFill>
              </a:defRPr>
            </a:lvl1pPr>
          </a:lstStyle>
          <a:p>
            <a:pPr lvl="0"/>
            <a:r>
              <a:rPr lang="zh-CN" altLang="en-US" dirty="0"/>
              <a:t>点击添加对象</a:t>
            </a:r>
          </a:p>
        </p:txBody>
      </p:sp>
      <p:pic>
        <p:nvPicPr>
          <p:cNvPr id="23" name="图片 2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00" y="540000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740892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6781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0" r:id="rId2"/>
    <p:sldLayoutId id="2147483671" r:id="rId3"/>
    <p:sldLayoutId id="2147483672" r:id="rId4"/>
    <p:sldLayoutId id="2147483674" r:id="rId5"/>
    <p:sldLayoutId id="2147483675" r:id="rId6"/>
    <p:sldLayoutId id="2147483678" r:id="rId7"/>
    <p:sldLayoutId id="2147483676" r:id="rId8"/>
    <p:sldLayoutId id="2147483663" r:id="rId9"/>
    <p:sldLayoutId id="2147483680" r:id="rId10"/>
    <p:sldLayoutId id="2147483679" r:id="rId11"/>
    <p:sldLayoutId id="2147483681" r:id="rId12"/>
    <p:sldLayoutId id="2147483682" r:id="rId13"/>
    <p:sldLayoutId id="2147483673" r:id="rId14"/>
    <p:sldLayoutId id="2147483683" r:id="rId15"/>
    <p:sldLayoutId id="2147483684" r:id="rId16"/>
    <p:sldLayoutId id="2147483662" r:id="rId17"/>
    <p:sldLayoutId id="2147483688" r:id="rId18"/>
    <p:sldLayoutId id="2147483687" r:id="rId19"/>
    <p:sldLayoutId id="2147483689" r:id="rId20"/>
    <p:sldLayoutId id="2147483677" r:id="rId21"/>
    <p:sldLayoutId id="2147483668" r:id="rId22"/>
    <p:sldLayoutId id="2147483686" r:id="rId23"/>
    <p:sldLayoutId id="2147483665" r:id="rId24"/>
    <p:sldLayoutId id="2147483666" r:id="rId25"/>
    <p:sldLayoutId id="2147483664" r:id="rId26"/>
    <p:sldLayoutId id="2147483667" r:id="rId2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sz="7200" dirty="0" err="1">
                <a:solidFill>
                  <a:srgbClr val="4285F4"/>
                </a:solidFill>
                <a:latin typeface="Product Sans" panose="020B0403030502040203" pitchFamily="34" charset="0"/>
              </a:rPr>
              <a:t>G</a:t>
            </a:r>
            <a:r>
              <a:rPr lang="en-US" altLang="zh-CN" sz="7200" dirty="0" err="1">
                <a:solidFill>
                  <a:srgbClr val="EA4335"/>
                </a:solidFill>
                <a:latin typeface="Product Sans" panose="020B0403030502040203" pitchFamily="34" charset="0"/>
              </a:rPr>
              <a:t>o</a:t>
            </a:r>
            <a:r>
              <a:rPr lang="en-US" altLang="zh-CN" sz="7200" dirty="0" err="1">
                <a:solidFill>
                  <a:srgbClr val="FBBC05"/>
                </a:solidFill>
                <a:latin typeface="Product Sans" panose="020B0403030502040203" pitchFamily="34" charset="0"/>
              </a:rPr>
              <a:t>o</a:t>
            </a:r>
            <a:r>
              <a:rPr lang="en-US" altLang="zh-CN" sz="7200" dirty="0" err="1">
                <a:solidFill>
                  <a:srgbClr val="4285F4"/>
                </a:solidFill>
                <a:latin typeface="Product Sans" panose="020B0403030502040203" pitchFamily="34" charset="0"/>
              </a:rPr>
              <a:t>b</a:t>
            </a:r>
            <a:r>
              <a:rPr lang="en-US" altLang="zh-CN" sz="7200" dirty="0" err="1">
                <a:solidFill>
                  <a:srgbClr val="34A853"/>
                </a:solidFill>
                <a:latin typeface="Product Sans" panose="020B0403030502040203" pitchFamily="34" charset="0"/>
              </a:rPr>
              <a:t>l</a:t>
            </a:r>
            <a:r>
              <a:rPr lang="en-US" altLang="zh-CN" sz="7200" dirty="0" err="1">
                <a:solidFill>
                  <a:srgbClr val="EA4335"/>
                </a:solidFill>
                <a:latin typeface="Product Sans" panose="020B0403030502040203" pitchFamily="34" charset="0"/>
              </a:rPr>
              <a:t>e</a:t>
            </a:r>
            <a:endParaRPr lang="zh-CN" altLang="en-US" sz="7200" dirty="0">
              <a:solidFill>
                <a:srgbClr val="EA4335"/>
              </a:solidFill>
              <a:latin typeface="Product Sans" panose="020B0403030502040203" pitchFamily="34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sz="3200" dirty="0"/>
              <a:t>A </a:t>
            </a:r>
            <a:r>
              <a:rPr lang="en-US" altLang="zh-CN" sz="3200" dirty="0" err="1"/>
              <a:t>Qt</a:t>
            </a:r>
            <a:r>
              <a:rPr lang="en-US" altLang="zh-CN" sz="3200" dirty="0"/>
              <a:t>-Based</a:t>
            </a:r>
            <a:endParaRPr lang="zh-CN" altLang="en-US" sz="320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sz="9600" dirty="0"/>
              <a:t>Game</a:t>
            </a:r>
            <a:endParaRPr lang="zh-CN" altLang="en-US" sz="96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By </a:t>
            </a:r>
            <a:r>
              <a:rPr lang="zh-CN" altLang="en-US" dirty="0"/>
              <a:t>金鹏翔</a:t>
            </a:r>
            <a:r>
              <a:rPr lang="en-US" altLang="zh-CN" dirty="0"/>
              <a:t>&amp;</a:t>
            </a:r>
            <a:r>
              <a:rPr lang="zh-CN" altLang="en-US" dirty="0"/>
              <a:t>张志毅</a:t>
            </a:r>
          </a:p>
        </p:txBody>
      </p:sp>
    </p:spTree>
    <p:extLst>
      <p:ext uri="{BB962C8B-B14F-4D97-AF65-F5344CB8AC3E}">
        <p14:creationId xmlns:p14="http://schemas.microsoft.com/office/powerpoint/2010/main" val="11543190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B1572E9-A932-48C4-9825-0133BC65BCB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dirty="0"/>
              <a:t>整个游戏的地图基于“格子”，实际上需要控制的是每“格”内容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3628FA3-0477-4872-A583-2842CBEEACB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与算法层的数据接口提供的是自定义类型的二维数组，对应地图上的坐标</a:t>
            </a:r>
          </a:p>
        </p:txBody>
      </p:sp>
      <p:sp>
        <p:nvSpPr>
          <p:cNvPr id="6" name="竖排文字占位符 5">
            <a:extLst>
              <a:ext uri="{FF2B5EF4-FFF2-40B4-BE49-F238E27FC236}">
                <a16:creationId xmlns:a16="http://schemas.microsoft.com/office/drawing/2014/main" id="{42C9CFD5-2B95-4230-9E8A-5C482096008B}"/>
              </a:ext>
            </a:extLst>
          </p:cNvPr>
          <p:cNvSpPr>
            <a:spLocks noGrp="1"/>
          </p:cNvSpPr>
          <p:nvPr>
            <p:ph type="body" orient="vert" sz="quarter" idx="16"/>
          </p:nvPr>
        </p:nvSpPr>
        <p:spPr/>
        <p:txBody>
          <a:bodyPr/>
          <a:lstStyle/>
          <a:p>
            <a:r>
              <a:rPr lang="zh-CN" altLang="en-US" dirty="0"/>
              <a:t>绘图原理</a:t>
            </a:r>
          </a:p>
        </p:txBody>
      </p:sp>
    </p:spTree>
    <p:extLst>
      <p:ext uri="{BB962C8B-B14F-4D97-AF65-F5344CB8AC3E}">
        <p14:creationId xmlns:p14="http://schemas.microsoft.com/office/powerpoint/2010/main" val="11910017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1513D4D-DA61-4BD2-BDF2-0DC5553BAEA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55200" y="718434"/>
            <a:ext cx="9012699" cy="583200"/>
          </a:xfrm>
        </p:spPr>
        <p:txBody>
          <a:bodyPr>
            <a:normAutofit/>
          </a:bodyPr>
          <a:lstStyle/>
          <a:p>
            <a:r>
              <a:rPr lang="zh-CN" altLang="en-US" dirty="0"/>
              <a:t>后端算法部分的接口函数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F3A701DE-7A10-4CC5-82DF-B72141B9094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55201" y="1305234"/>
            <a:ext cx="9012698" cy="370800"/>
          </a:xfrm>
        </p:spPr>
        <p:txBody>
          <a:bodyPr/>
          <a:lstStyle/>
          <a:p>
            <a:r>
              <a:rPr lang="zh-CN" altLang="en-US" dirty="0"/>
              <a:t>将算法部分复杂的数据类型简化为便于前端读取的内容</a:t>
            </a:r>
          </a:p>
        </p:txBody>
      </p:sp>
      <p:pic>
        <p:nvPicPr>
          <p:cNvPr id="4" name="图片占位符 3" descr="屏幕剪辑">
            <a:extLst>
              <a:ext uri="{FF2B5EF4-FFF2-40B4-BE49-F238E27FC236}">
                <a16:creationId xmlns:a16="http://schemas.microsoft.com/office/drawing/2014/main" id="{DA7C75F4-7670-4DD2-9FC3-13EA93A3D522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8407" y="2728795"/>
            <a:ext cx="4259949" cy="2705334"/>
          </a:xfrm>
        </p:spPr>
      </p:pic>
    </p:spTree>
    <p:extLst>
      <p:ext uri="{BB962C8B-B14F-4D97-AF65-F5344CB8AC3E}">
        <p14:creationId xmlns:p14="http://schemas.microsoft.com/office/powerpoint/2010/main" val="2941278723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B1572E9-A932-48C4-9825-0133BC65BCB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dirty="0"/>
              <a:t>整个游戏的地图基于“格子”，实际上需要控制的是每“格”内容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3628FA3-0477-4872-A583-2842CBEEACB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与算法层的数据接口提供的是自定义类型的二维数组，对应地图上的坐标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FA38DDD-B2D1-4C86-BCBB-138F87CC629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zh-CN" altLang="en-US" dirty="0"/>
              <a:t>对二位数组内的数据进行处理，确定该显示于这一格的内容</a:t>
            </a:r>
          </a:p>
        </p:txBody>
      </p:sp>
      <p:sp>
        <p:nvSpPr>
          <p:cNvPr id="6" name="竖排文字占位符 5">
            <a:extLst>
              <a:ext uri="{FF2B5EF4-FFF2-40B4-BE49-F238E27FC236}">
                <a16:creationId xmlns:a16="http://schemas.microsoft.com/office/drawing/2014/main" id="{42C9CFD5-2B95-4230-9E8A-5C482096008B}"/>
              </a:ext>
            </a:extLst>
          </p:cNvPr>
          <p:cNvSpPr>
            <a:spLocks noGrp="1"/>
          </p:cNvSpPr>
          <p:nvPr>
            <p:ph type="body" orient="vert" sz="quarter" idx="16"/>
          </p:nvPr>
        </p:nvSpPr>
        <p:spPr/>
        <p:txBody>
          <a:bodyPr/>
          <a:lstStyle/>
          <a:p>
            <a:r>
              <a:rPr lang="zh-CN" altLang="en-US" dirty="0"/>
              <a:t>绘图原理</a:t>
            </a:r>
          </a:p>
        </p:txBody>
      </p:sp>
    </p:spTree>
    <p:extLst>
      <p:ext uri="{BB962C8B-B14F-4D97-AF65-F5344CB8AC3E}">
        <p14:creationId xmlns:p14="http://schemas.microsoft.com/office/powerpoint/2010/main" val="31325570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B1572E9-A932-48C4-9825-0133BC65BCB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dirty="0"/>
              <a:t>整个游戏的地图基于“格子”，实际上需要控制的是每“格”内容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167B01A-5857-48AE-A094-CE732B8769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利用</a:t>
            </a:r>
            <a:r>
              <a:rPr lang="en-US" altLang="zh-CN" dirty="0" err="1"/>
              <a:t>Qpixmap</a:t>
            </a:r>
            <a:r>
              <a:rPr lang="zh-CN" altLang="en-US" dirty="0"/>
              <a:t>调用提前画好的</a:t>
            </a:r>
            <a:r>
              <a:rPr lang="en-US" altLang="zh-CN" dirty="0"/>
              <a:t>PNG</a:t>
            </a:r>
            <a:r>
              <a:rPr lang="zh-CN" altLang="en-US" dirty="0"/>
              <a:t>贴图，贴在游戏地图上这一格的位置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3628FA3-0477-4872-A583-2842CBEEACB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与算法层的数据接口提供的是自定义类型的二维数组，对应地图上的坐标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FA38DDD-B2D1-4C86-BCBB-138F87CC629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zh-CN" altLang="en-US" dirty="0"/>
              <a:t>对二位数组内的数据进行处理，确定该显示于这一格的内容</a:t>
            </a:r>
          </a:p>
        </p:txBody>
      </p:sp>
      <p:sp>
        <p:nvSpPr>
          <p:cNvPr id="6" name="竖排文字占位符 5">
            <a:extLst>
              <a:ext uri="{FF2B5EF4-FFF2-40B4-BE49-F238E27FC236}">
                <a16:creationId xmlns:a16="http://schemas.microsoft.com/office/drawing/2014/main" id="{42C9CFD5-2B95-4230-9E8A-5C482096008B}"/>
              </a:ext>
            </a:extLst>
          </p:cNvPr>
          <p:cNvSpPr>
            <a:spLocks noGrp="1"/>
          </p:cNvSpPr>
          <p:nvPr>
            <p:ph type="body" orient="vert" sz="quarter" idx="16"/>
          </p:nvPr>
        </p:nvSpPr>
        <p:spPr/>
        <p:txBody>
          <a:bodyPr/>
          <a:lstStyle/>
          <a:p>
            <a:r>
              <a:rPr lang="zh-CN" altLang="en-US" dirty="0"/>
              <a:t>绘图原理</a:t>
            </a:r>
          </a:p>
        </p:txBody>
      </p:sp>
    </p:spTree>
    <p:extLst>
      <p:ext uri="{BB962C8B-B14F-4D97-AF65-F5344CB8AC3E}">
        <p14:creationId xmlns:p14="http://schemas.microsoft.com/office/powerpoint/2010/main" val="3983157791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内容占位符 7" descr="屏幕剪辑">
            <a:extLst>
              <a:ext uri="{FF2B5EF4-FFF2-40B4-BE49-F238E27FC236}">
                <a16:creationId xmlns:a16="http://schemas.microsoft.com/office/drawing/2014/main" id="{5EA95D6F-581E-4DF7-BE41-998CDAC115BF}"/>
              </a:ext>
            </a:extLst>
          </p:cNvPr>
          <p:cNvPicPr>
            <a:picLocks noGrp="1" noChangeAspect="1"/>
          </p:cNvPicPr>
          <p:nvPr>
            <p:ph sz="quarter" idx="17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799" y="1312173"/>
            <a:ext cx="5486402" cy="4224130"/>
          </a:xfrm>
        </p:spPr>
      </p:pic>
    </p:spTree>
    <p:extLst>
      <p:ext uri="{BB962C8B-B14F-4D97-AF65-F5344CB8AC3E}">
        <p14:creationId xmlns:p14="http://schemas.microsoft.com/office/powerpoint/2010/main" val="4112269415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图片占位符 1">
            <a:extLst>
              <a:ext uri="{FF2B5EF4-FFF2-40B4-BE49-F238E27FC236}">
                <a16:creationId xmlns:a16="http://schemas.microsoft.com/office/drawing/2014/main" id="{E4C66AAA-CCB8-4785-B0D1-655169CDE9E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E37BCA9-51AE-4839-9CA6-744B8CCE0F0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4" name="图片占位符 3">
            <a:extLst>
              <a:ext uri="{FF2B5EF4-FFF2-40B4-BE49-F238E27FC236}">
                <a16:creationId xmlns:a16="http://schemas.microsoft.com/office/drawing/2014/main" id="{7B1F9809-2C93-42F8-845B-792F60EAEEF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5" name="图片占位符 4">
            <a:extLst>
              <a:ext uri="{FF2B5EF4-FFF2-40B4-BE49-F238E27FC236}">
                <a16:creationId xmlns:a16="http://schemas.microsoft.com/office/drawing/2014/main" id="{2D9ED119-664A-40BA-890A-C37D423DC1B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82FC4E90-134F-4A13-9100-0C78C991464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 err="1"/>
              <a:t>paintEvent</a:t>
            </a:r>
            <a:r>
              <a:rPr lang="zh-CN" altLang="en-US" dirty="0"/>
              <a:t>被后端程序调用，接受自定义类型二维数组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EE1C6358-16B5-4F7E-B4FA-BF63FDA6425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zh-CN" altLang="en-US" dirty="0"/>
              <a:t>根据二维数组每个元素的内容确定地图上每格该显示什么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E7A298D7-F648-4824-860E-69DF2709B73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zh-CN" altLang="en-US" dirty="0"/>
              <a:t>根据确定的显示内容调用</a:t>
            </a:r>
            <a:r>
              <a:rPr lang="en-US" altLang="zh-CN" dirty="0"/>
              <a:t>PNG</a:t>
            </a:r>
            <a:r>
              <a:rPr lang="zh-CN" altLang="en-US" dirty="0"/>
              <a:t>贴图，完成一次界面绘制</a:t>
            </a:r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262CAC5A-71B8-40EF-87BC-8B488791FD4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zh-CN" altLang="en-US" dirty="0"/>
              <a:t>等待再次被调用，完成界面重绘</a:t>
            </a:r>
          </a:p>
        </p:txBody>
      </p:sp>
    </p:spTree>
    <p:extLst>
      <p:ext uri="{BB962C8B-B14F-4D97-AF65-F5344CB8AC3E}">
        <p14:creationId xmlns:p14="http://schemas.microsoft.com/office/powerpoint/2010/main" val="2778814831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117A6233-2D72-4245-83E6-506EF73EC7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A37F586-5129-469B-88B1-E31CE682892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整体架构和思路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2E0320D-BF78-419B-A135-8ECDA0F6682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/>
              <a:t>From inside to outside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3726AF6-88AE-4EAB-B3F6-3CD11EE06DB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This section will be introduced by </a:t>
            </a:r>
            <a:r>
              <a:rPr lang="en-US" altLang="zh-CN" dirty="0" err="1"/>
              <a:t>Pengxiang</a:t>
            </a:r>
            <a:r>
              <a:rPr lang="en-US" altLang="zh-CN" dirty="0"/>
              <a:t> </a:t>
            </a:r>
            <a:r>
              <a:rPr lang="en-US" altLang="zh-CN" dirty="0" err="1"/>
              <a:t>Jin</a:t>
            </a:r>
            <a:r>
              <a:rPr lang="en-US" altLang="zh-CN" dirty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836262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>
            <a:extLst>
              <a:ext uri="{FF2B5EF4-FFF2-40B4-BE49-F238E27FC236}">
                <a16:creationId xmlns:a16="http://schemas.microsoft.com/office/drawing/2014/main" id="{41E9759B-9D50-4916-ACAE-5C937917E3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D694E423-CB37-4778-8601-1B9D492E12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/>
              <a:t>面向对象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9CCA37-7728-48B6-A9FE-0FB6D097EF3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/>
              <a:t>模块化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1F3B5DB-C52C-451E-ABA5-F1EC9E6E4AA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53AB158-71C9-43AC-BE92-EE0BF11085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图片占位符 6">
            <a:extLst>
              <a:ext uri="{FF2B5EF4-FFF2-40B4-BE49-F238E27FC236}">
                <a16:creationId xmlns:a16="http://schemas.microsoft.com/office/drawing/2014/main" id="{840BBA39-E48B-4217-B8B6-930D1D35CAE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1903A1B3-BB09-423B-A29F-2B1E7E5A50D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zh-CN" altLang="en-US" dirty="0"/>
              <a:t>协同</a:t>
            </a:r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9750F752-316C-4843-AA01-07E79AA75BE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3CD01337-40BE-46A6-B51F-11B479850C2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4800" dirty="0" err="1"/>
              <a:t>Github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205910407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4267531-552F-41C2-A086-102EE9C488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CF9C673-3FDE-4AC0-90AD-C5B6EF4EE17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Object-Oriented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36DD4B2-F22B-4D54-8D2B-AFF253F0B66E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4235390" y="3428544"/>
            <a:ext cx="7014994" cy="2749967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8566BA7A-04A4-4EF5-AE5B-C3BE4BE92089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235390" y="678144"/>
            <a:ext cx="7014994" cy="27504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600" dirty="0"/>
              <a:t>整个程序的后端算法基于类和对象实现，凭借复杂的类依赖关系完成复杂功能的实现。</a:t>
            </a:r>
          </a:p>
        </p:txBody>
      </p:sp>
    </p:spTree>
    <p:extLst>
      <p:ext uri="{BB962C8B-B14F-4D97-AF65-F5344CB8AC3E}">
        <p14:creationId xmlns:p14="http://schemas.microsoft.com/office/powerpoint/2010/main" val="3663911352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17DEF990-A60F-4AAD-88F3-C2D8214857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2490AB-CFEF-4F21-815E-D7A12D3FDDC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sz="2800" dirty="0"/>
              <a:t>Modularity</a:t>
            </a:r>
            <a:endParaRPr lang="zh-CN" altLang="en-US" sz="2800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9B3868B-1390-4331-9E90-F37E19C05ACA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 anchor="ctr"/>
          <a:lstStyle/>
          <a:p>
            <a:pPr>
              <a:lnSpc>
                <a:spcPct val="150000"/>
              </a:lnSpc>
            </a:pPr>
            <a:r>
              <a:rPr lang="zh-CN" altLang="en-US" dirty="0"/>
              <a:t>前端的所有操作几乎都在</a:t>
            </a:r>
            <a:r>
              <a:rPr lang="en-US" altLang="zh-CN" dirty="0" err="1"/>
              <a:t>paintEvent</a:t>
            </a:r>
            <a:r>
              <a:rPr lang="zh-CN" altLang="en-US" dirty="0"/>
              <a:t>函数中实现，只需要被后端算法反复调用即可达到绘制窗体和游戏界面的目的。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DF3943E-488F-4F62-B68C-EFD8D0318D62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235390" y="678144"/>
            <a:ext cx="3420000" cy="5501711"/>
          </a:xfr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zh-CN" altLang="en-US" dirty="0"/>
              <a:t>算法层对于前端游戏界面模块而言是一个</a:t>
            </a:r>
            <a:r>
              <a:rPr lang="en-US" altLang="zh-CN" dirty="0" err="1"/>
              <a:t>Blackbox</a:t>
            </a:r>
            <a:r>
              <a:rPr lang="zh-CN" altLang="en-US" dirty="0"/>
              <a:t>，前端并不需要知道后端如何实现，只要根据后端提供的数据完成绘制。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8DE59267-3581-419C-8DC9-621ED56ACCAC}"/>
              </a:ext>
            </a:extLst>
          </p:cNvPr>
          <p:cNvGrpSpPr/>
          <p:nvPr/>
        </p:nvGrpSpPr>
        <p:grpSpPr>
          <a:xfrm>
            <a:off x="5795420" y="2817482"/>
            <a:ext cx="3894934" cy="1423673"/>
            <a:chOff x="2032337" y="1492888"/>
            <a:chExt cx="7782592" cy="3870876"/>
          </a:xfrm>
        </p:grpSpPr>
        <p:sp>
          <p:nvSpPr>
            <p:cNvPr id="8" name="任意多边形: 形状 7">
              <a:extLst>
                <a:ext uri="{FF2B5EF4-FFF2-40B4-BE49-F238E27FC236}">
                  <a16:creationId xmlns:a16="http://schemas.microsoft.com/office/drawing/2014/main" id="{3576505C-4AD7-4255-AB6B-34E77565A255}"/>
                </a:ext>
              </a:extLst>
            </p:cNvPr>
            <p:cNvSpPr/>
            <p:nvPr/>
          </p:nvSpPr>
          <p:spPr>
            <a:xfrm rot="21600000">
              <a:off x="2032337" y="1494233"/>
              <a:ext cx="3869531" cy="3869531"/>
            </a:xfrm>
            <a:custGeom>
              <a:avLst/>
              <a:gdLst>
                <a:gd name="connsiteX0" fmla="*/ 0 w 3869531"/>
                <a:gd name="connsiteY0" fmla="*/ 1354336 h 3869531"/>
                <a:gd name="connsiteX1" fmla="*/ 1934766 w 3869531"/>
                <a:gd name="connsiteY1" fmla="*/ 0 h 3869531"/>
                <a:gd name="connsiteX2" fmla="*/ 3869531 w 3869531"/>
                <a:gd name="connsiteY2" fmla="*/ 1354336 h 3869531"/>
                <a:gd name="connsiteX3" fmla="*/ 2902148 w 3869531"/>
                <a:gd name="connsiteY3" fmla="*/ 1354336 h 3869531"/>
                <a:gd name="connsiteX4" fmla="*/ 2902148 w 3869531"/>
                <a:gd name="connsiteY4" fmla="*/ 3869531 h 3869531"/>
                <a:gd name="connsiteX5" fmla="*/ 967383 w 3869531"/>
                <a:gd name="connsiteY5" fmla="*/ 3869531 h 3869531"/>
                <a:gd name="connsiteX6" fmla="*/ 967383 w 3869531"/>
                <a:gd name="connsiteY6" fmla="*/ 1354336 h 3869531"/>
                <a:gd name="connsiteX7" fmla="*/ 0 w 3869531"/>
                <a:gd name="connsiteY7" fmla="*/ 1354336 h 3869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69531" h="3869531">
                  <a:moveTo>
                    <a:pt x="1354336" y="3869531"/>
                  </a:moveTo>
                  <a:lnTo>
                    <a:pt x="0" y="1934765"/>
                  </a:lnTo>
                  <a:lnTo>
                    <a:pt x="1354336" y="0"/>
                  </a:lnTo>
                  <a:lnTo>
                    <a:pt x="1354336" y="967383"/>
                  </a:lnTo>
                  <a:lnTo>
                    <a:pt x="3869531" y="967383"/>
                  </a:lnTo>
                  <a:lnTo>
                    <a:pt x="3869531" y="2902148"/>
                  </a:lnTo>
                  <a:lnTo>
                    <a:pt x="1354336" y="2902148"/>
                  </a:lnTo>
                  <a:lnTo>
                    <a:pt x="1354336" y="386953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25656" tIns="1315871" rIns="348488" bIns="1315871" numCol="1" spcCol="1270" anchor="ctr" anchorCtr="0">
              <a:noAutofit/>
            </a:bodyPr>
            <a:lstStyle/>
            <a:p>
              <a:pPr marL="0" lvl="0" indent="0" algn="ctr" defTabSz="2178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2000" kern="1200" dirty="0"/>
                <a:t>读取数组</a:t>
              </a:r>
            </a:p>
          </p:txBody>
        </p:sp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2BCADCB2-DF62-45E4-A02C-A015F04C39CC}"/>
                </a:ext>
              </a:extLst>
            </p:cNvPr>
            <p:cNvSpPr/>
            <p:nvPr/>
          </p:nvSpPr>
          <p:spPr>
            <a:xfrm>
              <a:off x="5945399" y="1492888"/>
              <a:ext cx="3869530" cy="3869530"/>
            </a:xfrm>
            <a:custGeom>
              <a:avLst/>
              <a:gdLst>
                <a:gd name="connsiteX0" fmla="*/ 0 w 3869531"/>
                <a:gd name="connsiteY0" fmla="*/ 1354336 h 3869531"/>
                <a:gd name="connsiteX1" fmla="*/ 1934766 w 3869531"/>
                <a:gd name="connsiteY1" fmla="*/ 0 h 3869531"/>
                <a:gd name="connsiteX2" fmla="*/ 3869531 w 3869531"/>
                <a:gd name="connsiteY2" fmla="*/ 1354336 h 3869531"/>
                <a:gd name="connsiteX3" fmla="*/ 2902148 w 3869531"/>
                <a:gd name="connsiteY3" fmla="*/ 1354336 h 3869531"/>
                <a:gd name="connsiteX4" fmla="*/ 2902148 w 3869531"/>
                <a:gd name="connsiteY4" fmla="*/ 3869531 h 3869531"/>
                <a:gd name="connsiteX5" fmla="*/ 967383 w 3869531"/>
                <a:gd name="connsiteY5" fmla="*/ 3869531 h 3869531"/>
                <a:gd name="connsiteX6" fmla="*/ 967383 w 3869531"/>
                <a:gd name="connsiteY6" fmla="*/ 1354336 h 3869531"/>
                <a:gd name="connsiteX7" fmla="*/ 0 w 3869531"/>
                <a:gd name="connsiteY7" fmla="*/ 1354336 h 3869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69531" h="3869531">
                  <a:moveTo>
                    <a:pt x="2515195" y="0"/>
                  </a:moveTo>
                  <a:lnTo>
                    <a:pt x="3869531" y="1934766"/>
                  </a:lnTo>
                  <a:lnTo>
                    <a:pt x="2515195" y="3869531"/>
                  </a:lnTo>
                  <a:lnTo>
                    <a:pt x="2515195" y="2902148"/>
                  </a:lnTo>
                  <a:lnTo>
                    <a:pt x="0" y="2902148"/>
                  </a:lnTo>
                  <a:lnTo>
                    <a:pt x="0" y="967383"/>
                  </a:lnTo>
                  <a:lnTo>
                    <a:pt x="2515195" y="967383"/>
                  </a:lnTo>
                  <a:lnTo>
                    <a:pt x="2515195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10395692"/>
                <a:satOff val="-47968"/>
                <a:lumOff val="1765"/>
                <a:alphaOff val="0"/>
              </a:schemeClr>
            </a:fillRef>
            <a:effectRef idx="0">
              <a:schemeClr val="accent4">
                <a:hueOff val="10395692"/>
                <a:satOff val="-47968"/>
                <a:lumOff val="1765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48488" tIns="1315871" rIns="1025656" bIns="1315871" numCol="1" spcCol="1270" anchor="ctr" anchorCtr="0">
              <a:noAutofit/>
            </a:bodyPr>
            <a:lstStyle/>
            <a:p>
              <a:pPr marL="0" lvl="0" indent="0" algn="ctr" defTabSz="2178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2000" kern="1200" dirty="0"/>
                <a:t>调用绘制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247647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BEAD726-1A05-4C0C-8464-5399EB528A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6AEF5A7-C1E0-4A26-81C4-A267A899A14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后端算法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F3D974F-50DA-4944-BF09-CCC16A71EE2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/>
              <a:t>How it works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3D64839-4ACF-4914-A284-444F7182DC6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This section will be introduced by </a:t>
            </a:r>
            <a:r>
              <a:rPr lang="en-US" altLang="zh-CN" dirty="0" err="1"/>
              <a:t>Pengxiang</a:t>
            </a:r>
            <a:r>
              <a:rPr lang="en-US" altLang="zh-CN" dirty="0"/>
              <a:t> </a:t>
            </a:r>
            <a:r>
              <a:rPr lang="en-US" altLang="zh-CN" dirty="0" err="1"/>
              <a:t>Jin</a:t>
            </a:r>
            <a:r>
              <a:rPr lang="en-US" altLang="zh-C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02335310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1EE81810-32E9-4F03-92F9-659F282798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141979B-9102-49B5-B3FE-0FA315A880F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前端表现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5F2FBE6-CC99-40F4-9C87-F446211F7DE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/>
              <a:t>How it appears to be like that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444352A-28A5-4CF2-A5BA-C5AD99D827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This section will be introduced by Oliver Zhang.</a:t>
            </a:r>
          </a:p>
        </p:txBody>
      </p:sp>
    </p:spTree>
    <p:extLst>
      <p:ext uri="{BB962C8B-B14F-4D97-AF65-F5344CB8AC3E}">
        <p14:creationId xmlns:p14="http://schemas.microsoft.com/office/powerpoint/2010/main" val="4189664878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B1572E9-A932-48C4-9825-0133BC65BCB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dirty="0"/>
              <a:t>整个游戏的地图基于“格子”，实际上需要控制的是每“格”内容</a:t>
            </a:r>
          </a:p>
        </p:txBody>
      </p:sp>
      <p:sp>
        <p:nvSpPr>
          <p:cNvPr id="6" name="竖排文字占位符 5">
            <a:extLst>
              <a:ext uri="{FF2B5EF4-FFF2-40B4-BE49-F238E27FC236}">
                <a16:creationId xmlns:a16="http://schemas.microsoft.com/office/drawing/2014/main" id="{42C9CFD5-2B95-4230-9E8A-5C482096008B}"/>
              </a:ext>
            </a:extLst>
          </p:cNvPr>
          <p:cNvSpPr>
            <a:spLocks noGrp="1"/>
          </p:cNvSpPr>
          <p:nvPr>
            <p:ph type="body" orient="vert" sz="quarter" idx="16"/>
          </p:nvPr>
        </p:nvSpPr>
        <p:spPr/>
        <p:txBody>
          <a:bodyPr/>
          <a:lstStyle/>
          <a:p>
            <a:r>
              <a:rPr lang="zh-CN" altLang="en-US" dirty="0"/>
              <a:t>绘图原理</a:t>
            </a:r>
          </a:p>
        </p:txBody>
      </p:sp>
    </p:spTree>
    <p:extLst>
      <p:ext uri="{BB962C8B-B14F-4D97-AF65-F5344CB8AC3E}">
        <p14:creationId xmlns:p14="http://schemas.microsoft.com/office/powerpoint/2010/main" val="25670583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60830246-F8B8-4CB4-847C-8544CD8B1900}"/>
              </a:ext>
            </a:extLst>
          </p:cNvPr>
          <p:cNvPicPr>
            <a:picLocks noGrp="1" noChangeAspect="1"/>
          </p:cNvPicPr>
          <p:nvPr>
            <p:ph sz="quarter" idx="17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6800" y="935038"/>
            <a:ext cx="4978400" cy="4978400"/>
          </a:xfrm>
        </p:spPr>
      </p:pic>
    </p:spTree>
    <p:extLst>
      <p:ext uri="{BB962C8B-B14F-4D97-AF65-F5344CB8AC3E}">
        <p14:creationId xmlns:p14="http://schemas.microsoft.com/office/powerpoint/2010/main" val="3358113577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自定义设计方案">
  <a:themeElements>
    <a:clrScheme name="自定义 2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546A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plus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南开大学" id="{94F80D80-A14D-4B4E-9D15-B2120CA30371}" vid="{1F5596C1-8166-4A0B-89F7-6D3FC06E0633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南开大学</Template>
  <TotalTime>198</TotalTime>
  <Words>417</Words>
  <Application>Microsoft Office PowerPoint</Application>
  <PresentationFormat>宽屏</PresentationFormat>
  <Paragraphs>49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等线</vt:lpstr>
      <vt:lpstr>微软雅黑</vt:lpstr>
      <vt:lpstr>Arial</vt:lpstr>
      <vt:lpstr>Calibri</vt:lpstr>
      <vt:lpstr>Product Sans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张志毅</dc:creator>
  <cp:lastModifiedBy>张志毅</cp:lastModifiedBy>
  <cp:revision>10</cp:revision>
  <dcterms:created xsi:type="dcterms:W3CDTF">2017-07-09T13:11:42Z</dcterms:created>
  <dcterms:modified xsi:type="dcterms:W3CDTF">2017-07-10T08:38:01Z</dcterms:modified>
</cp:coreProperties>
</file>