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218" y="1932854"/>
            <a:ext cx="9144000" cy="2387600"/>
          </a:xfrm>
        </p:spPr>
        <p:txBody>
          <a:bodyPr/>
          <a:lstStyle/>
          <a:p>
            <a:r>
              <a:rPr lang="en-GB" dirty="0" smtClean="0"/>
              <a:t>CUSTOMER BOOKING </a:t>
            </a:r>
            <a:br>
              <a:rPr lang="en-GB" dirty="0" smtClean="0"/>
            </a:br>
            <a:r>
              <a:rPr lang="en-GB" dirty="0" smtClean="0"/>
              <a:t>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68"/>
          </a:xfrm>
        </p:spPr>
        <p:txBody>
          <a:bodyPr/>
          <a:lstStyle/>
          <a:p>
            <a:r>
              <a:rPr lang="en-GB" dirty="0" smtClean="0"/>
              <a:t>FINDINGS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1125610"/>
            <a:ext cx="10758055" cy="64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 smtClean="0"/>
              <a:t>Model had an accuracy of 58%, Precision of 20%, and Recall of 63%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7266710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75073" y="1742499"/>
            <a:ext cx="32211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Trip type (Round Trip) had the most positive impact of the log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Wanting in flight meal, preferred seat and extra baggage also had positive impact on the log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Sales Channel (Mobile), trip type (One Way) had negative impact on the log loss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BOOKING  PREDICTION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Lenovo</cp:lastModifiedBy>
  <cp:revision>10</cp:revision>
  <dcterms:created xsi:type="dcterms:W3CDTF">2022-12-06T11:13:27Z</dcterms:created>
  <dcterms:modified xsi:type="dcterms:W3CDTF">2023-12-12T10:42:19Z</dcterms:modified>
</cp:coreProperties>
</file>