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01/12/2023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BRITISH AIRWAY ANALYSIS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ANALYSING AIRLINE REVIEW FOR KEY INSIGHT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1368"/>
          </a:xfrm>
        </p:spPr>
        <p:txBody>
          <a:bodyPr/>
          <a:lstStyle/>
          <a:p>
            <a:r>
              <a:rPr lang="en-GB" dirty="0" smtClean="0"/>
              <a:t>AVERAGE RATING</a:t>
            </a:r>
            <a:endParaRPr lang="en-GB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906" y="2456582"/>
            <a:ext cx="6833840" cy="3964999"/>
          </a:xfr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1125609"/>
            <a:ext cx="10515600" cy="1644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Average Review Rating was about 5/10</a:t>
            </a:r>
          </a:p>
          <a:p>
            <a:r>
              <a:rPr lang="en-US" dirty="0" smtClean="0"/>
              <a:t>For other services we offer such as food &amp; beverage, ground service, value for money they all had rating close to 3/5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2146 Positive Reviews, 1507,Negative Reviews and 49 Neutral Reviews.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69" y="2824784"/>
            <a:ext cx="4099567" cy="32160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766" y="2553709"/>
            <a:ext cx="3968504" cy="375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316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Rating Dispersion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0364"/>
            <a:ext cx="10155382" cy="4987636"/>
          </a:xfrm>
        </p:spPr>
      </p:pic>
    </p:spTree>
    <p:extLst>
      <p:ext uri="{BB962C8B-B14F-4D97-AF65-F5344CB8AC3E}">
        <p14:creationId xmlns:p14="http://schemas.microsoft.com/office/powerpoint/2010/main" val="2846475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418" y="0"/>
            <a:ext cx="10515600" cy="1325563"/>
          </a:xfrm>
        </p:spPr>
        <p:txBody>
          <a:bodyPr/>
          <a:lstStyle/>
          <a:p>
            <a:r>
              <a:rPr lang="en-US" dirty="0" smtClean="0"/>
              <a:t>Word Cloud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82" y="1163782"/>
            <a:ext cx="9511145" cy="5694218"/>
          </a:xfrm>
        </p:spPr>
      </p:pic>
    </p:spTree>
    <p:extLst>
      <p:ext uri="{BB962C8B-B14F-4D97-AF65-F5344CB8AC3E}">
        <p14:creationId xmlns:p14="http://schemas.microsoft.com/office/powerpoint/2010/main" val="4225956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855" y="48827"/>
            <a:ext cx="10515600" cy="1005591"/>
          </a:xfrm>
        </p:spPr>
        <p:txBody>
          <a:bodyPr/>
          <a:lstStyle/>
          <a:p>
            <a:r>
              <a:rPr lang="en-US" dirty="0" smtClean="0"/>
              <a:t>Frequent Word Used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357" y="771904"/>
            <a:ext cx="3946827" cy="296012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91" y="3732024"/>
            <a:ext cx="4168993" cy="29975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139" y="3732024"/>
            <a:ext cx="3990759" cy="29930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782" y="771904"/>
            <a:ext cx="4116116" cy="308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069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63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BRITISH AIRWAY ANALYSIS</vt:lpstr>
      <vt:lpstr>AVERAGE RATING</vt:lpstr>
      <vt:lpstr>SENTIMENTS</vt:lpstr>
      <vt:lpstr>Rating Dispersion</vt:lpstr>
      <vt:lpstr>Word Cloud</vt:lpstr>
      <vt:lpstr>Frequent Word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Lenovo</cp:lastModifiedBy>
  <cp:revision>5</cp:revision>
  <dcterms:created xsi:type="dcterms:W3CDTF">2022-12-06T11:13:27Z</dcterms:created>
  <dcterms:modified xsi:type="dcterms:W3CDTF">2023-12-01T00:09:41Z</dcterms:modified>
</cp:coreProperties>
</file>