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73302" y="111443"/>
            <a:ext cx="8608777" cy="6373922"/>
          </a:xfrm>
        </p:spPr>
        <p:txBody>
          <a:bodyPr/>
          <a:p>
            <a:pPr>
              <a:lnSpc>
                <a:spcPct val="150000"/>
              </a:lnSpc>
            </a:pPr>
            <a:r>
              <a:rPr altLang="zh-CN" sz="1800" lang="en-US"/>
              <a:t>J</a:t>
            </a:r>
            <a:r>
              <a:rPr altLang="zh-CN" sz="1800" lang="en-US"/>
              <a:t>u</a:t>
            </a:r>
            <a:r>
              <a:rPr altLang="zh-CN" sz="1800" lang="en-US"/>
              <a:t>n</a:t>
            </a:r>
            <a:r>
              <a:rPr altLang="zh-CN" sz="1800" lang="en-US"/>
              <a:t>e</a:t>
            </a:r>
            <a:r>
              <a:rPr altLang="zh-CN" sz="1800" lang="en-US"/>
              <a:t> </a:t>
            </a:r>
            <a:r>
              <a:rPr altLang="zh-CN" sz="1800" lang="en-US"/>
              <a:t>D</a:t>
            </a:r>
            <a:r>
              <a:rPr altLang="zh-CN" sz="1800" lang="en-US"/>
              <a:t>a</a:t>
            </a:r>
            <a:r>
              <a:rPr altLang="zh-CN" sz="1800" lang="en-US"/>
              <a:t>t</a:t>
            </a:r>
            <a:r>
              <a:rPr altLang="zh-CN" sz="1800" lang="en-US"/>
              <a:t>a</a:t>
            </a:r>
            <a:r>
              <a:rPr altLang="zh-CN" sz="1800" lang="en-US"/>
              <a:t> </a:t>
            </a:r>
            <a:r>
              <a:rPr altLang="zh-CN" sz="1800" lang="en-US"/>
              <a:t>V</a:t>
            </a:r>
            <a:r>
              <a:rPr altLang="zh-CN" sz="1800" lang="en-US"/>
              <a:t>i</a:t>
            </a:r>
            <a:r>
              <a:rPr altLang="zh-CN" sz="1800" lang="en-US"/>
              <a:t>s</a:t>
            </a:r>
            <a:r>
              <a:rPr altLang="zh-CN" sz="1800" lang="en-US"/>
              <a:t>u</a:t>
            </a:r>
            <a:r>
              <a:rPr altLang="zh-CN" sz="1800" lang="en-US"/>
              <a:t>a</a:t>
            </a:r>
            <a:r>
              <a:rPr altLang="zh-CN" sz="1800" lang="en-US"/>
              <a:t>l</a:t>
            </a:r>
            <a:r>
              <a:rPr altLang="zh-CN" sz="1800" lang="en-US"/>
              <a:t>i</a:t>
            </a:r>
            <a:r>
              <a:rPr altLang="zh-CN" sz="1800" lang="en-US"/>
              <a:t>z</a:t>
            </a:r>
            <a:r>
              <a:rPr altLang="zh-CN" sz="1800" lang="en-US"/>
              <a:t>a</a:t>
            </a:r>
            <a:r>
              <a:rPr altLang="zh-CN" sz="1800" lang="en-US"/>
              <a:t>t</a:t>
            </a:r>
            <a:r>
              <a:rPr altLang="zh-CN" sz="1800" lang="en-US"/>
              <a:t>i</a:t>
            </a:r>
            <a:r>
              <a:rPr altLang="zh-CN" sz="1800" lang="en-US"/>
              <a:t>o</a:t>
            </a:r>
            <a:r>
              <a:rPr altLang="zh-CN" sz="1800" lang="en-US"/>
              <a:t>n</a:t>
            </a:r>
            <a:r>
              <a:rPr altLang="zh-CN" sz="1800" lang="en-US"/>
              <a:t> </a:t>
            </a:r>
            <a:r>
              <a:rPr altLang="zh-CN" sz="1800" lang="en-US"/>
              <a:t>C</a:t>
            </a:r>
            <a:r>
              <a:rPr altLang="zh-CN" sz="1800" lang="en-US"/>
              <a:t>h</a:t>
            </a:r>
            <a:r>
              <a:rPr altLang="zh-CN" sz="1800" lang="en-US"/>
              <a:t>a</a:t>
            </a:r>
            <a:r>
              <a:rPr altLang="zh-CN" sz="1800" lang="en-US"/>
              <a:t>l</a:t>
            </a:r>
            <a:r>
              <a:rPr altLang="zh-CN" sz="1800" lang="en-US"/>
              <a:t>l</a:t>
            </a:r>
            <a:r>
              <a:rPr altLang="zh-CN" sz="1800" lang="en-US"/>
              <a:t>e</a:t>
            </a:r>
            <a:r>
              <a:rPr altLang="zh-CN" sz="1800" lang="en-US"/>
              <a:t>n</a:t>
            </a:r>
            <a:r>
              <a:rPr altLang="zh-CN" sz="1800" lang="en-US"/>
              <a:t>g</a:t>
            </a:r>
            <a:r>
              <a:rPr altLang="zh-CN" sz="1800" lang="en-US"/>
              <a:t>e</a:t>
            </a:r>
            <a:r>
              <a:rPr altLang="zh-CN" sz="1800" lang="en-US"/>
              <a:t> </a:t>
            </a:r>
            <a:endParaRPr altLang="zh-CN" sz="1800" lang="en-US"/>
          </a:p>
          <a:p>
            <a:pPr algn="l">
              <a:lnSpc>
                <a:spcPct val="150000"/>
              </a:lnSpc>
            </a:pPr>
            <a:r>
              <a:rPr altLang="zh-CN" b="1" sz="1800" lang="en-US"/>
              <a:t>T</a:t>
            </a:r>
            <a:r>
              <a:rPr altLang="zh-CN" b="1" sz="1800" lang="en-US"/>
              <a:t>e</a:t>
            </a:r>
            <a:r>
              <a:rPr altLang="zh-CN" b="1" sz="1800" lang="en-US"/>
              <a:t>l</a:t>
            </a:r>
            <a:r>
              <a:rPr altLang="zh-CN" b="1" sz="1800" lang="en-US"/>
              <a:t>c</a:t>
            </a:r>
            <a:r>
              <a:rPr altLang="zh-CN" b="1" sz="1800" lang="en-US"/>
              <a:t>o</a:t>
            </a:r>
            <a:r>
              <a:rPr altLang="zh-CN" b="1" sz="1800" lang="en-US"/>
              <a:t>:</a:t>
            </a:r>
            <a:r>
              <a:rPr altLang="zh-CN" b="1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e</a:t>
            </a:r>
            <a:r>
              <a:rPr altLang="zh-CN" b="0" sz="1800" lang="en-US"/>
              <a:t>l</a:t>
            </a:r>
            <a:r>
              <a:rPr altLang="zh-CN" b="0" sz="1800" lang="en-US"/>
              <a:t>e</a:t>
            </a:r>
            <a:r>
              <a:rPr altLang="zh-CN" b="0" sz="1800" lang="en-US"/>
              <a:t>c</a:t>
            </a:r>
            <a:r>
              <a:rPr altLang="zh-CN" b="0" sz="1800" lang="en-US"/>
              <a:t>o</a:t>
            </a:r>
            <a:r>
              <a:rPr altLang="zh-CN" b="0" sz="1800" lang="en-US"/>
              <a:t>m</a:t>
            </a:r>
            <a:r>
              <a:rPr altLang="zh-CN" b="0" sz="1800" lang="en-US"/>
              <a:t>m</a:t>
            </a:r>
            <a:r>
              <a:rPr altLang="zh-CN" b="0" sz="1800" lang="en-US"/>
              <a:t>u</a:t>
            </a:r>
            <a:r>
              <a:rPr altLang="zh-CN" b="0" sz="1800" lang="en-US"/>
              <a:t>n</a:t>
            </a:r>
            <a:r>
              <a:rPr altLang="zh-CN" b="0" sz="1800" lang="en-US"/>
              <a:t>i</a:t>
            </a:r>
            <a:r>
              <a:rPr altLang="zh-CN" b="0" sz="1800" lang="en-US"/>
              <a:t>c</a:t>
            </a:r>
            <a:r>
              <a:rPr altLang="zh-CN" b="0" sz="1800" lang="en-US"/>
              <a:t>a</a:t>
            </a:r>
            <a:r>
              <a:rPr altLang="zh-CN" b="0" sz="1800" lang="en-US"/>
              <a:t>t</a:t>
            </a:r>
            <a:r>
              <a:rPr altLang="zh-CN" b="0" sz="1800" lang="en-US"/>
              <a:t>i</a:t>
            </a:r>
            <a:r>
              <a:rPr altLang="zh-CN" b="0" sz="1800" lang="en-US"/>
              <a:t>o</a:t>
            </a:r>
            <a:r>
              <a:rPr altLang="zh-CN" b="0" sz="1800" lang="en-US"/>
              <a:t>n</a:t>
            </a:r>
            <a:r>
              <a:rPr altLang="zh-CN" b="0" sz="1800" lang="en-US"/>
              <a:t> </a:t>
            </a:r>
            <a:r>
              <a:rPr altLang="zh-CN" b="0" sz="1800" lang="en-US"/>
              <a:t>c</a:t>
            </a:r>
            <a:r>
              <a:rPr altLang="zh-CN" b="0" sz="1800" lang="en-US"/>
              <a:t>o</a:t>
            </a:r>
            <a:r>
              <a:rPr altLang="zh-CN" b="0" sz="1800" lang="en-US"/>
              <a:t>m</a:t>
            </a:r>
            <a:r>
              <a:rPr altLang="zh-CN" b="0" sz="1800" lang="en-US"/>
              <a:t>p</a:t>
            </a:r>
            <a:r>
              <a:rPr altLang="zh-CN" b="0" sz="1800" lang="en-US"/>
              <a:t>a</a:t>
            </a:r>
            <a:r>
              <a:rPr altLang="zh-CN" b="0" sz="1800" lang="en-US"/>
              <a:t>n</a:t>
            </a:r>
            <a:r>
              <a:rPr altLang="zh-CN" b="0" sz="1800" lang="en-US"/>
              <a:t>y</a:t>
            </a:r>
            <a:r>
              <a:rPr altLang="zh-CN" b="0" sz="1800" lang="en-US"/>
              <a:t> </a:t>
            </a:r>
            <a:r>
              <a:rPr altLang="zh-CN" b="0" sz="1800" lang="en-US"/>
              <a:t>i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e</a:t>
            </a:r>
            <a:r>
              <a:rPr altLang="zh-CN" b="0" sz="1800" lang="en-US"/>
              <a:t>x</a:t>
            </a:r>
            <a:r>
              <a:rPr altLang="zh-CN" b="0" sz="1800" lang="en-US"/>
              <a:t>p</a:t>
            </a:r>
            <a:r>
              <a:rPr altLang="zh-CN" b="0" sz="1800" lang="en-US"/>
              <a:t>e</a:t>
            </a:r>
            <a:r>
              <a:rPr altLang="zh-CN" b="0" sz="1800" lang="en-US"/>
              <a:t>r</a:t>
            </a:r>
            <a:r>
              <a:rPr altLang="zh-CN" b="0" sz="1800" lang="en-US"/>
              <a:t>i</a:t>
            </a:r>
            <a:r>
              <a:rPr altLang="zh-CN" b="0" sz="1800" lang="en-US"/>
              <a:t>e</a:t>
            </a:r>
            <a:r>
              <a:rPr altLang="zh-CN" b="0" sz="1800" lang="en-US"/>
              <a:t>n</a:t>
            </a:r>
            <a:r>
              <a:rPr altLang="zh-CN" b="0" sz="1800" lang="en-US"/>
              <a:t>c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g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m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s</a:t>
            </a:r>
            <a:r>
              <a:rPr altLang="zh-CN" b="0" sz="1800" lang="en-US"/>
              <a:t>i</a:t>
            </a:r>
            <a:r>
              <a:rPr altLang="zh-CN" b="0" sz="1800" lang="en-US"/>
              <a:t>v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c</a:t>
            </a:r>
            <a:r>
              <a:rPr altLang="zh-CN" b="0" sz="1800" lang="en-US"/>
              <a:t>u</a:t>
            </a:r>
            <a:r>
              <a:rPr altLang="zh-CN" b="0" sz="1800" lang="en-US"/>
              <a:t>s</a:t>
            </a:r>
            <a:r>
              <a:rPr altLang="zh-CN" b="0" sz="1800" lang="en-US"/>
              <a:t>t</a:t>
            </a:r>
            <a:r>
              <a:rPr altLang="zh-CN" b="0" sz="1800" lang="en-US"/>
              <a:t>o</a:t>
            </a:r>
            <a:r>
              <a:rPr altLang="zh-CN" b="0" sz="1800" lang="en-US"/>
              <a:t>m</a:t>
            </a:r>
            <a:r>
              <a:rPr altLang="zh-CN" b="0" sz="1800" lang="en-US"/>
              <a:t>e</a:t>
            </a:r>
            <a:r>
              <a:rPr altLang="zh-CN" b="0" sz="1800" lang="en-US"/>
              <a:t>r</a:t>
            </a:r>
            <a:r>
              <a:rPr altLang="zh-CN" b="0" sz="1800" lang="en-US"/>
              <a:t> </a:t>
            </a:r>
            <a:r>
              <a:rPr altLang="zh-CN" b="0" sz="1800" lang="en-US"/>
              <a:t>l</a:t>
            </a:r>
            <a:r>
              <a:rPr altLang="zh-CN" b="0" sz="1800" lang="en-US"/>
              <a:t>o</a:t>
            </a:r>
            <a:r>
              <a:rPr altLang="zh-CN" b="0" sz="1800" lang="en-US"/>
              <a:t>s</a:t>
            </a:r>
            <a:r>
              <a:rPr altLang="zh-CN" b="0" sz="1800" lang="en-US"/>
              <a:t>s</a:t>
            </a:r>
            <a:r>
              <a:rPr altLang="zh-CN" b="0" sz="1800" lang="en-US"/>
              <a:t>.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y</a:t>
            </a:r>
            <a:r>
              <a:rPr altLang="zh-CN" b="0" sz="1800" lang="en-US"/>
              <a:t> 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t</a:t>
            </a:r>
            <a:r>
              <a:rPr altLang="zh-CN" b="0" sz="1800" lang="en-US"/>
              <a:t>e</a:t>
            </a:r>
            <a:r>
              <a:rPr altLang="zh-CN" b="0" sz="1800" lang="en-US"/>
              <a:t>n</a:t>
            </a:r>
            <a:r>
              <a:rPr altLang="zh-CN" b="0" sz="1800" lang="en-US"/>
              <a:t>d</a:t>
            </a:r>
            <a:r>
              <a:rPr altLang="zh-CN" b="0" sz="1800" lang="en-US"/>
              <a:t> </a:t>
            </a:r>
            <a:r>
              <a:rPr altLang="zh-CN" b="0" sz="1800" lang="en-US"/>
              <a:t>s</a:t>
            </a:r>
            <a:r>
              <a:rPr altLang="zh-CN" b="0" sz="1800" lang="en-US"/>
              <a:t>o</a:t>
            </a:r>
            <a:r>
              <a:rPr altLang="zh-CN" b="0" sz="1800" lang="en-US"/>
              <a:t>l</a:t>
            </a:r>
            <a:r>
              <a:rPr altLang="zh-CN" b="0" sz="1800" lang="en-US"/>
              <a:t>v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g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i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p</a:t>
            </a:r>
            <a:r>
              <a:rPr altLang="zh-CN" b="0" sz="1800" lang="en-US"/>
              <a:t>r</a:t>
            </a:r>
            <a:r>
              <a:rPr altLang="zh-CN" b="0" sz="1800" lang="en-US"/>
              <a:t>o</a:t>
            </a:r>
            <a:r>
              <a:rPr altLang="zh-CN" b="0" sz="1800" lang="en-US"/>
              <a:t>b</a:t>
            </a:r>
            <a:r>
              <a:rPr altLang="zh-CN" b="0" sz="1800" lang="en-US"/>
              <a:t>l</a:t>
            </a:r>
            <a:r>
              <a:rPr altLang="zh-CN" b="0" sz="1800" lang="en-US"/>
              <a:t>e</a:t>
            </a:r>
            <a:r>
              <a:rPr altLang="zh-CN" b="0" sz="1800" lang="en-US"/>
              <a:t>m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n</a:t>
            </a:r>
            <a:r>
              <a:rPr altLang="zh-CN" b="0" sz="1800" lang="en-US"/>
              <a:t>d</a:t>
            </a:r>
            <a:r>
              <a:rPr altLang="zh-CN" b="0" sz="1800" lang="en-US"/>
              <a:t> </a:t>
            </a:r>
            <a:r>
              <a:rPr altLang="zh-CN" b="0" sz="1800" lang="en-US"/>
              <a:t>h</a:t>
            </a:r>
            <a:r>
              <a:rPr altLang="zh-CN" b="0" sz="1800" lang="en-US"/>
              <a:t>i</a:t>
            </a:r>
            <a:r>
              <a:rPr altLang="zh-CN" b="0" sz="1800" lang="en-US"/>
              <a:t>r</a:t>
            </a:r>
            <a:r>
              <a:rPr altLang="zh-CN" b="0" sz="1800" lang="en-US"/>
              <a:t>e</a:t>
            </a:r>
            <a:r>
              <a:rPr altLang="zh-CN" b="0" sz="1800" lang="en-US"/>
              <a:t>d</a:t>
            </a:r>
            <a:r>
              <a:rPr altLang="zh-CN" b="0" sz="1800" lang="en-US"/>
              <a:t> </a:t>
            </a:r>
            <a:r>
              <a:rPr altLang="zh-CN" b="0" sz="1800" lang="en-US"/>
              <a:t>y</a:t>
            </a:r>
            <a:r>
              <a:rPr altLang="zh-CN" b="0" sz="1800" lang="en-US"/>
              <a:t>o</a:t>
            </a:r>
            <a:r>
              <a:rPr altLang="zh-CN" b="0" sz="1800" lang="en-US"/>
              <a:t>u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D</a:t>
            </a:r>
            <a:r>
              <a:rPr altLang="zh-CN" b="0" sz="1800" lang="en-US"/>
              <a:t>a</a:t>
            </a:r>
            <a:r>
              <a:rPr altLang="zh-CN" b="0" sz="1800" lang="en-US"/>
              <a:t>t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n</a:t>
            </a:r>
            <a:r>
              <a:rPr altLang="zh-CN" b="0" sz="1800" lang="en-US"/>
              <a:t>a</a:t>
            </a:r>
            <a:r>
              <a:rPr altLang="zh-CN" b="0" sz="1800" lang="en-US"/>
              <a:t>l</a:t>
            </a:r>
            <a:r>
              <a:rPr altLang="zh-CN" b="0" sz="1800" lang="en-US"/>
              <a:t>y</a:t>
            </a:r>
            <a:r>
              <a:rPr altLang="zh-CN" b="0" sz="1800" lang="en-US"/>
              <a:t>s</a:t>
            </a:r>
            <a:r>
              <a:rPr altLang="zh-CN" b="0" sz="1800" lang="en-US"/>
              <a:t>t</a:t>
            </a:r>
            <a:r>
              <a:rPr altLang="zh-CN" b="0" sz="1800" lang="en-US"/>
              <a:t>.</a:t>
            </a:r>
            <a:r>
              <a:rPr altLang="zh-CN" b="0" sz="1800" lang="en-US"/>
              <a:t> </a:t>
            </a:r>
            <a:endParaRPr altLang="zh-CN" b="1" sz="1800" lang="en-US"/>
          </a:p>
          <a:p>
            <a:pPr algn="l">
              <a:lnSpc>
                <a:spcPct val="150000"/>
              </a:lnSpc>
            </a:pPr>
            <a:r>
              <a:rPr altLang="zh-CN" b="0" sz="1800" lang="en-US"/>
              <a:t>I</a:t>
            </a:r>
            <a:r>
              <a:rPr altLang="zh-CN" b="0" sz="1800" lang="en-US"/>
              <a:t>t</a:t>
            </a:r>
            <a:r>
              <a:rPr altLang="zh-CN" b="0" sz="1800" lang="en-US"/>
              <a:t>'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y</a:t>
            </a:r>
            <a:r>
              <a:rPr altLang="zh-CN" b="0" sz="1800" lang="en-US"/>
              <a:t>o</a:t>
            </a:r>
            <a:r>
              <a:rPr altLang="zh-CN" b="0" sz="1800" lang="en-US"/>
              <a:t>u</a:t>
            </a:r>
            <a:r>
              <a:rPr altLang="zh-CN" b="0" sz="1800" lang="en-US"/>
              <a:t>r</a:t>
            </a:r>
            <a:r>
              <a:rPr altLang="zh-CN" b="0" sz="1800" lang="en-US"/>
              <a:t> </a:t>
            </a:r>
            <a:r>
              <a:rPr altLang="zh-CN" b="0" sz="1800" lang="en-US"/>
              <a:t>r</a:t>
            </a:r>
            <a:r>
              <a:rPr altLang="zh-CN" b="0" sz="1800" lang="en-US"/>
              <a:t>e</a:t>
            </a:r>
            <a:r>
              <a:rPr altLang="zh-CN" b="0" sz="1800" lang="en-US"/>
              <a:t>s</a:t>
            </a:r>
            <a:r>
              <a:rPr altLang="zh-CN" b="0" sz="1800" lang="en-US"/>
              <a:t>p</a:t>
            </a:r>
            <a:r>
              <a:rPr altLang="zh-CN" b="0" sz="1800" lang="en-US"/>
              <a:t>o</a:t>
            </a:r>
            <a:r>
              <a:rPr altLang="zh-CN" b="0" sz="1800" lang="en-US"/>
              <a:t>n</a:t>
            </a:r>
            <a:r>
              <a:rPr altLang="zh-CN" b="0" sz="1800" lang="en-US"/>
              <a:t>s</a:t>
            </a:r>
            <a:r>
              <a:rPr altLang="zh-CN" b="0" sz="1800" lang="en-US"/>
              <a:t>i</a:t>
            </a:r>
            <a:r>
              <a:rPr altLang="zh-CN" b="0" sz="1800" lang="en-US"/>
              <a:t>b</a:t>
            </a:r>
            <a:r>
              <a:rPr altLang="zh-CN" b="0" sz="1800" lang="en-US"/>
              <a:t>i</a:t>
            </a:r>
            <a:r>
              <a:rPr altLang="zh-CN" b="0" sz="1800" lang="en-US"/>
              <a:t>l</a:t>
            </a:r>
            <a:r>
              <a:rPr altLang="zh-CN" b="0" sz="1800" lang="en-US"/>
              <a:t>i</a:t>
            </a:r>
            <a:r>
              <a:rPr altLang="zh-CN" b="0" sz="1800" lang="en-US"/>
              <a:t>t</a:t>
            </a:r>
            <a:r>
              <a:rPr altLang="zh-CN" b="0" sz="1800" lang="en-US"/>
              <a:t>y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D</a:t>
            </a:r>
            <a:r>
              <a:rPr altLang="zh-CN" b="0" sz="1800" lang="en-US"/>
              <a:t>a</a:t>
            </a:r>
            <a:r>
              <a:rPr altLang="zh-CN" b="0" sz="1800" lang="en-US"/>
              <a:t>t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n</a:t>
            </a:r>
            <a:r>
              <a:rPr altLang="zh-CN" b="0" sz="1800" lang="en-US"/>
              <a:t>a</a:t>
            </a:r>
            <a:r>
              <a:rPr altLang="zh-CN" b="0" sz="1800" lang="en-US"/>
              <a:t>l</a:t>
            </a:r>
            <a:r>
              <a:rPr altLang="zh-CN" b="0" sz="1800" lang="en-US"/>
              <a:t>y</a:t>
            </a:r>
            <a:r>
              <a:rPr altLang="zh-CN" b="0" sz="1800" lang="en-US"/>
              <a:t>s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o</a:t>
            </a:r>
            <a:r>
              <a:rPr altLang="zh-CN" b="0" sz="1800" lang="en-US"/>
              <a:t> </a:t>
            </a:r>
            <a:r>
              <a:rPr altLang="zh-CN" b="0" sz="1800" lang="en-US"/>
              <a:t>c</a:t>
            </a:r>
            <a:r>
              <a:rPr altLang="zh-CN" b="0" sz="1800" lang="en-US"/>
              <a:t>o</a:t>
            </a:r>
            <a:r>
              <a:rPr altLang="zh-CN" b="0" sz="1800" lang="en-US"/>
              <a:t>m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u</a:t>
            </a:r>
            <a:r>
              <a:rPr altLang="zh-CN" b="0" sz="1800" lang="en-US"/>
              <a:t>p</a:t>
            </a:r>
            <a:r>
              <a:rPr altLang="zh-CN" b="0" sz="1800" lang="en-US"/>
              <a:t> </a:t>
            </a:r>
            <a:r>
              <a:rPr altLang="zh-CN" b="0" sz="1800" lang="en-US"/>
              <a:t>w</a:t>
            </a:r>
            <a:r>
              <a:rPr altLang="zh-CN" b="0" sz="1800" lang="en-US"/>
              <a:t>i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R</a:t>
            </a:r>
            <a:r>
              <a:rPr altLang="zh-CN" b="0" sz="1800" lang="en-US"/>
              <a:t>e</a:t>
            </a:r>
            <a:r>
              <a:rPr altLang="zh-CN" b="0" sz="1800" lang="en-US"/>
              <a:t>p</a:t>
            </a:r>
            <a:r>
              <a:rPr altLang="zh-CN" b="0" sz="1800" lang="en-US"/>
              <a:t>o</a:t>
            </a:r>
            <a:r>
              <a:rPr altLang="zh-CN" b="0" sz="1800" lang="en-US"/>
              <a:t>r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o</a:t>
            </a:r>
            <a:r>
              <a:rPr altLang="zh-CN" b="0" sz="1800" lang="en-US"/>
              <a:t>r</a:t>
            </a:r>
            <a:r>
              <a:rPr altLang="zh-CN" b="0" sz="1800" lang="en-US"/>
              <a:t> </a:t>
            </a:r>
            <a:r>
              <a:rPr altLang="zh-CN" b="0" sz="1800" lang="en-US"/>
              <a:t>a</a:t>
            </a:r>
            <a:r>
              <a:rPr altLang="zh-CN" b="0" sz="1800" lang="en-US"/>
              <a:t> </a:t>
            </a:r>
            <a:r>
              <a:rPr altLang="zh-CN" b="0" sz="1800" lang="en-US"/>
              <a:t>D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h</a:t>
            </a:r>
            <a:r>
              <a:rPr altLang="zh-CN" b="0" sz="1800" lang="en-US"/>
              <a:t>b</a:t>
            </a:r>
            <a:r>
              <a:rPr altLang="zh-CN" b="0" sz="1800" lang="en-US"/>
              <a:t>o</a:t>
            </a:r>
            <a:r>
              <a:rPr altLang="zh-CN" b="0" sz="1800" lang="en-US"/>
              <a:t>a</a:t>
            </a:r>
            <a:r>
              <a:rPr altLang="zh-CN" b="0" sz="1800" lang="en-US"/>
              <a:t>r</a:t>
            </a:r>
            <a:r>
              <a:rPr altLang="zh-CN" b="0" sz="1800" lang="en-US"/>
              <a:t>d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a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b</a:t>
            </a:r>
            <a:r>
              <a:rPr altLang="zh-CN" b="0" sz="1800" lang="en-US"/>
              <a:t>e</a:t>
            </a:r>
            <a:r>
              <a:rPr altLang="zh-CN" b="0" sz="1800" lang="en-US"/>
              <a:t>s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s</a:t>
            </a:r>
            <a:r>
              <a:rPr altLang="zh-CN" b="0" sz="1800" lang="en-US"/>
              <a:t>o</a:t>
            </a:r>
            <a:r>
              <a:rPr altLang="zh-CN" b="0" sz="1800" lang="en-US"/>
              <a:t>l</a:t>
            </a:r>
            <a:r>
              <a:rPr altLang="zh-CN" b="0" sz="1800" lang="en-US"/>
              <a:t>v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i</a:t>
            </a:r>
            <a:r>
              <a:rPr altLang="zh-CN" b="0" sz="1800" lang="en-US"/>
              <a:t>s</a:t>
            </a:r>
            <a:r>
              <a:rPr altLang="zh-CN" b="0" sz="1800" lang="en-US"/>
              <a:t> </a:t>
            </a:r>
            <a:r>
              <a:rPr altLang="zh-CN" b="0" sz="1800" lang="en-US"/>
              <a:t>p</a:t>
            </a:r>
            <a:r>
              <a:rPr altLang="zh-CN" b="0" sz="1800" lang="en-US"/>
              <a:t>r</a:t>
            </a:r>
            <a:r>
              <a:rPr altLang="zh-CN" b="0" sz="1800" lang="en-US"/>
              <a:t>o</a:t>
            </a:r>
            <a:r>
              <a:rPr altLang="zh-CN" b="0" sz="1800" lang="en-US"/>
              <a:t>b</a:t>
            </a:r>
            <a:r>
              <a:rPr altLang="zh-CN" b="0" sz="1800" lang="en-US"/>
              <a:t>l</a:t>
            </a:r>
            <a:r>
              <a:rPr altLang="zh-CN" b="0" sz="1800" lang="en-US"/>
              <a:t>e</a:t>
            </a:r>
            <a:r>
              <a:rPr altLang="zh-CN" b="0" sz="1800" lang="en-US"/>
              <a:t>m</a:t>
            </a:r>
            <a:r>
              <a:rPr altLang="zh-CN" b="0" sz="1800" lang="en-US"/>
              <a:t>.</a:t>
            </a:r>
            <a:r>
              <a:rPr altLang="zh-CN" b="0" sz="1800" lang="en-US"/>
              <a:t> </a:t>
            </a:r>
            <a:endParaRPr altLang="zh-CN" b="1" sz="1800" lang="en-US"/>
          </a:p>
          <a:p>
            <a:pPr algn="l">
              <a:lnSpc>
                <a:spcPct val="150000"/>
              </a:lnSpc>
            </a:pPr>
            <a:endParaRPr altLang="zh-CN" b="1" sz="1800" lang="en-US"/>
          </a:p>
          <a:p>
            <a:pPr algn="l">
              <a:lnSpc>
                <a:spcPct val="150000"/>
              </a:lnSpc>
            </a:pPr>
            <a:r>
              <a:rPr altLang="zh-CN" b="0" sz="1800" lang="en-US"/>
              <a:t>K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d</a:t>
            </a:r>
            <a:r>
              <a:rPr altLang="zh-CN" b="0" sz="1800" lang="en-US"/>
              <a:t>l</a:t>
            </a:r>
            <a:r>
              <a:rPr altLang="zh-CN" b="0" sz="1800" lang="en-US"/>
              <a:t>y</a:t>
            </a:r>
            <a:r>
              <a:rPr altLang="zh-CN" b="0" sz="1800" lang="en-US"/>
              <a:t> </a:t>
            </a:r>
            <a:r>
              <a:rPr altLang="zh-CN" b="0" sz="1800" lang="en-US"/>
              <a:t>g</a:t>
            </a:r>
            <a:r>
              <a:rPr altLang="zh-CN" b="0" sz="1800" lang="en-US"/>
              <a:t>o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r</a:t>
            </a:r>
            <a:r>
              <a:rPr altLang="zh-CN" b="0" sz="1800" lang="en-US"/>
              <a:t>o</a:t>
            </a:r>
            <a:r>
              <a:rPr altLang="zh-CN" b="0" sz="1800" lang="en-US"/>
              <a:t>u</a:t>
            </a:r>
            <a:r>
              <a:rPr altLang="zh-CN" b="0" sz="1800" lang="en-US"/>
              <a:t>g</a:t>
            </a:r>
            <a:r>
              <a:rPr altLang="zh-CN" b="0" sz="1800" lang="en-US"/>
              <a:t>h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d</a:t>
            </a:r>
            <a:r>
              <a:rPr altLang="zh-CN" b="0" sz="1800" lang="en-US"/>
              <a:t>a</a:t>
            </a:r>
            <a:r>
              <a:rPr altLang="zh-CN" b="0" sz="1800" lang="en-US"/>
              <a:t>t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e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u</a:t>
            </a:r>
            <a:r>
              <a:rPr altLang="zh-CN" b="0" sz="1800" lang="en-US"/>
              <a:t>s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g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l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k</a:t>
            </a:r>
            <a:r>
              <a:rPr altLang="zh-CN" b="0" sz="1800" lang="en-US"/>
              <a:t> </a:t>
            </a:r>
            <a:r>
              <a:rPr altLang="zh-CN" b="0" sz="1800" lang="en-US"/>
              <a:t>b</a:t>
            </a:r>
            <a:r>
              <a:rPr altLang="zh-CN" b="0" sz="1800" lang="en-US"/>
              <a:t>e</a:t>
            </a:r>
            <a:r>
              <a:rPr altLang="zh-CN" b="0" sz="1800" lang="en-US"/>
              <a:t>l</a:t>
            </a:r>
            <a:r>
              <a:rPr altLang="zh-CN" b="0" sz="1800" lang="en-US"/>
              <a:t>o</a:t>
            </a:r>
            <a:r>
              <a:rPr altLang="zh-CN" b="0" sz="1800" lang="en-US"/>
              <a:t>w</a:t>
            </a:r>
            <a:r>
              <a:rPr altLang="zh-CN" b="0" sz="1800" lang="en-US"/>
              <a:t>.</a:t>
            </a:r>
            <a:r>
              <a:rPr altLang="zh-CN" b="0" sz="1800" lang="en-US"/>
              <a:t> </a:t>
            </a:r>
            <a:endParaRPr altLang="zh-CN" b="1" sz="1800" lang="en-US"/>
          </a:p>
          <a:p>
            <a:pPr algn="l">
              <a:lnSpc>
                <a:spcPct val="150000"/>
              </a:lnSpc>
            </a:pPr>
            <a:endParaRPr altLang="zh-CN" b="1" sz="1800" lang="en-US"/>
          </a:p>
          <a:p>
            <a:pPr algn="l">
              <a:lnSpc>
                <a:spcPct val="150000"/>
              </a:lnSpc>
            </a:pPr>
            <a:r>
              <a:rPr altLang="zh-CN" b="0" sz="1800" lang="en-US"/>
              <a:t>D</a:t>
            </a:r>
            <a:r>
              <a:rPr altLang="zh-CN" b="0" sz="1800" lang="en-US"/>
              <a:t>o</a:t>
            </a:r>
            <a:r>
              <a:rPr altLang="zh-CN" b="0" sz="1800" lang="en-US"/>
              <a:t>n</a:t>
            </a:r>
            <a:r>
              <a:rPr altLang="zh-CN" b="0" sz="1800" lang="en-US"/>
              <a:t>'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f</a:t>
            </a:r>
            <a:r>
              <a:rPr altLang="zh-CN" b="0" sz="1800" lang="en-US"/>
              <a:t>o</a:t>
            </a:r>
            <a:r>
              <a:rPr altLang="zh-CN" b="0" sz="1800" lang="en-US"/>
              <a:t>r</a:t>
            </a:r>
            <a:r>
              <a:rPr altLang="zh-CN" b="0" sz="1800" lang="en-US"/>
              <a:t>g</a:t>
            </a:r>
            <a:r>
              <a:rPr altLang="zh-CN" b="0" sz="1800" lang="en-US"/>
              <a:t>e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o</a:t>
            </a:r>
            <a:r>
              <a:rPr altLang="zh-CN" b="0" sz="1800" lang="en-US"/>
              <a:t> </a:t>
            </a:r>
            <a:r>
              <a:rPr altLang="zh-CN" b="0" sz="1800" lang="en-US"/>
              <a:t>s</a:t>
            </a:r>
            <a:r>
              <a:rPr altLang="zh-CN" b="0" sz="1800" lang="en-US"/>
              <a:t>h</a:t>
            </a:r>
            <a:r>
              <a:rPr altLang="zh-CN" b="0" sz="1800" lang="en-US"/>
              <a:t>a</a:t>
            </a:r>
            <a:r>
              <a:rPr altLang="zh-CN" b="0" sz="1800" lang="en-US"/>
              <a:t>r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y</a:t>
            </a:r>
            <a:r>
              <a:rPr altLang="zh-CN" b="0" sz="1800" lang="en-US"/>
              <a:t>o</a:t>
            </a:r>
            <a:r>
              <a:rPr altLang="zh-CN" b="0" sz="1800" lang="en-US"/>
              <a:t>u</a:t>
            </a:r>
            <a:r>
              <a:rPr altLang="zh-CN" b="0" sz="1800" lang="en-US"/>
              <a:t>r</a:t>
            </a:r>
            <a:r>
              <a:rPr altLang="zh-CN" b="0" sz="1800" lang="en-US"/>
              <a:t> </a:t>
            </a:r>
            <a:r>
              <a:rPr altLang="zh-CN" b="0" sz="1800" lang="en-US"/>
              <a:t>D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h</a:t>
            </a:r>
            <a:r>
              <a:rPr altLang="zh-CN" b="0" sz="1800" lang="en-US"/>
              <a:t>b</a:t>
            </a:r>
            <a:r>
              <a:rPr altLang="zh-CN" b="0" sz="1800" lang="en-US"/>
              <a:t>o</a:t>
            </a:r>
            <a:r>
              <a:rPr altLang="zh-CN" b="0" sz="1800" lang="en-US"/>
              <a:t>a</a:t>
            </a:r>
            <a:r>
              <a:rPr altLang="zh-CN" b="0" sz="1800" lang="en-US"/>
              <a:t>r</a:t>
            </a:r>
            <a:r>
              <a:rPr altLang="zh-CN" b="0" sz="1800" lang="en-US"/>
              <a:t>d</a:t>
            </a:r>
            <a:r>
              <a:rPr altLang="zh-CN" b="0" sz="1800" lang="en-US"/>
              <a:t> </a:t>
            </a:r>
            <a:r>
              <a:rPr altLang="zh-CN" b="0" sz="1800" lang="en-US"/>
              <a:t>o</a:t>
            </a:r>
            <a:r>
              <a:rPr altLang="zh-CN" b="0" sz="1800" lang="en-US"/>
              <a:t>r</a:t>
            </a:r>
            <a:r>
              <a:rPr altLang="zh-CN" b="0" sz="1800" lang="en-US"/>
              <a:t> </a:t>
            </a:r>
            <a:r>
              <a:rPr altLang="zh-CN" b="0" sz="1800" lang="en-US"/>
              <a:t>R</a:t>
            </a:r>
            <a:r>
              <a:rPr altLang="zh-CN" b="0" sz="1800" lang="en-US"/>
              <a:t>e</a:t>
            </a:r>
            <a:r>
              <a:rPr altLang="zh-CN" b="0" sz="1800" lang="en-US"/>
              <a:t>p</a:t>
            </a:r>
            <a:r>
              <a:rPr altLang="zh-CN" b="0" sz="1800" lang="en-US"/>
              <a:t>o</a:t>
            </a:r>
            <a:r>
              <a:rPr altLang="zh-CN" b="0" sz="1800" lang="en-US"/>
              <a:t>r</a:t>
            </a:r>
            <a:r>
              <a:rPr altLang="zh-CN" b="0" sz="1800" lang="en-US"/>
              <a:t>t</a:t>
            </a:r>
            <a:r>
              <a:rPr altLang="zh-CN" b="0" sz="1800" lang="en-US"/>
              <a:t> </a:t>
            </a:r>
            <a:r>
              <a:rPr altLang="zh-CN" b="0" sz="1800" lang="en-US"/>
              <a:t>u</a:t>
            </a:r>
            <a:r>
              <a:rPr altLang="zh-CN" b="0" sz="1800" lang="en-US"/>
              <a:t>s</a:t>
            </a:r>
            <a:r>
              <a:rPr altLang="zh-CN" b="0" sz="1800" lang="en-US"/>
              <a:t>i</a:t>
            </a:r>
            <a:r>
              <a:rPr altLang="zh-CN" b="0" sz="1800" lang="en-US"/>
              <a:t>n</a:t>
            </a:r>
            <a:r>
              <a:rPr altLang="zh-CN" b="0" sz="1800" lang="en-US"/>
              <a:t>g</a:t>
            </a:r>
            <a:r>
              <a:rPr altLang="zh-CN" b="0" sz="1800" lang="en-US"/>
              <a:t> </a:t>
            </a:r>
            <a:r>
              <a:rPr altLang="zh-CN" b="0" sz="1800" lang="en-US"/>
              <a:t>t</a:t>
            </a:r>
            <a:r>
              <a:rPr altLang="zh-CN" b="0" sz="1800" lang="en-US"/>
              <a:t>h</a:t>
            </a:r>
            <a:r>
              <a:rPr altLang="zh-CN" b="0" sz="1800" lang="en-US"/>
              <a:t>e</a:t>
            </a:r>
            <a:r>
              <a:rPr altLang="zh-CN" b="0" sz="1800" lang="en-US"/>
              <a:t> </a:t>
            </a:r>
            <a:r>
              <a:rPr altLang="zh-CN" b="0" sz="1800" lang="en-US"/>
              <a:t>h</a:t>
            </a:r>
            <a:r>
              <a:rPr altLang="zh-CN" b="0" sz="1800" lang="en-US"/>
              <a:t>a</a:t>
            </a:r>
            <a:r>
              <a:rPr altLang="zh-CN" b="0" sz="1800" lang="en-US"/>
              <a:t>s</a:t>
            </a:r>
            <a:r>
              <a:rPr altLang="zh-CN" b="0" sz="1800" lang="en-US"/>
              <a:t>h</a:t>
            </a:r>
            <a:r>
              <a:rPr altLang="zh-CN" b="0" sz="1800" lang="en-US"/>
              <a:t>t</a:t>
            </a:r>
            <a:r>
              <a:rPr altLang="zh-CN" b="0" sz="1800" lang="en-US"/>
              <a:t>a</a:t>
            </a:r>
            <a:r>
              <a:rPr altLang="zh-CN" b="0" sz="1800" lang="en-US"/>
              <a:t>g</a:t>
            </a:r>
            <a:r>
              <a:rPr altLang="zh-CN" b="0" sz="1800" lang="en-US"/>
              <a:t> </a:t>
            </a:r>
            <a:r>
              <a:rPr altLang="zh-CN" b="0" sz="1800" lang="en-US"/>
              <a:t>#</a:t>
            </a:r>
            <a:r>
              <a:rPr altLang="zh-CN" b="0" sz="1800" lang="en-US"/>
              <a:t>v</a:t>
            </a:r>
            <a:r>
              <a:rPr altLang="zh-CN" b="0" sz="1800" lang="en-US"/>
              <a:t>i</a:t>
            </a:r>
            <a:r>
              <a:rPr altLang="zh-CN" b="0" sz="1800" lang="en-US"/>
              <a:t>z</a:t>
            </a:r>
            <a:r>
              <a:rPr altLang="zh-CN" b="0" sz="1800" lang="en-US"/>
              <a:t>c</a:t>
            </a:r>
            <a:r>
              <a:rPr altLang="zh-CN" b="0" sz="1800" lang="en-US"/>
              <a:t>h</a:t>
            </a:r>
            <a:r>
              <a:rPr altLang="zh-CN" b="0" sz="1800" lang="en-US"/>
              <a:t>a</a:t>
            </a:r>
            <a:r>
              <a:rPr altLang="zh-CN" b="0" sz="1800" lang="en-US"/>
              <a:t>l</a:t>
            </a:r>
            <a:r>
              <a:rPr altLang="zh-CN" b="0" sz="1800" lang="en-US"/>
              <a:t>l</a:t>
            </a:r>
            <a:r>
              <a:rPr altLang="zh-CN" b="0" sz="1800" lang="en-US"/>
              <a:t>e</a:t>
            </a:r>
            <a:r>
              <a:rPr altLang="zh-CN" b="0" sz="1800" lang="en-US"/>
              <a:t>n</a:t>
            </a:r>
            <a:r>
              <a:rPr altLang="zh-CN" b="0" sz="1800" lang="en-US"/>
              <a:t>g</a:t>
            </a:r>
            <a:r>
              <a:rPr altLang="zh-CN" b="0" sz="1800" lang="en-US"/>
              <a:t>e</a:t>
            </a:r>
            <a:r>
              <a:rPr altLang="zh-CN" b="0" sz="1800" lang="en-US"/>
              <a:t>.</a:t>
            </a:r>
            <a:r>
              <a:rPr altLang="zh-CN" b="0" sz="1800" lang="en-US"/>
              <a:t> </a:t>
            </a:r>
            <a:endParaRPr altLang="zh-CN" b="1" sz="1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SM-G965F</dc:creator>
  <dcterms:created xsi:type="dcterms:W3CDTF">2015-05-12T07:30:45Z</dcterms:created>
  <dcterms:modified xsi:type="dcterms:W3CDTF">2023-06-23T16:47:57Z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d7db1835287547bebc4388c34b4602d8</vt:lpwstr>
  </property>
</Properties>
</file>