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070C-4A60-2886-8D55-504FDD28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F2900-4B9A-25E9-82F8-1E80DA21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4304-4DB9-3D0A-A5B0-E05AD77E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68575-B808-3ED1-7B8C-BD225C1B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ABF6-2671-289E-66D5-7628D484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9EDC-9336-E80E-9AB7-0222A0EE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9E8AA-DA7E-2220-9311-394F1C2B4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F92A-0206-0499-D2A6-C3630FB2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F2C4-059D-B7BA-AAC7-73D9AAE6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944B-B005-423E-821E-921FF9F0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0E327-3226-76D0-B0F3-F3BA444C9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1D6C0-09B2-0A95-7277-560E916D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7D2E-24C4-5189-FFFF-7BB8D79C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C9EE-6061-EC8E-50AA-3FFACE40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8366-8975-6796-96DF-3DEC61B0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4F5-0D9A-6542-B407-66F074C8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6711-562C-1196-F54B-F54C13A1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F3B7-D7E6-4B65-7BBA-64C488A1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693E-79B3-B219-2B47-E776A51B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48C4-B8BE-B49B-D105-BA341B55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240D-DE53-B9EE-0E3B-7DDBE2CE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96E2-31D2-DCB7-B5F1-B42A5525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EC5D-844E-C989-A09D-AFF80793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5681-8D16-BE9B-5940-E24C6035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0C9B-B312-C8A3-E12E-10ABADEB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1BF-E421-3509-8D71-6327AB5F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715C-86F6-44F1-43C3-3A53E7B9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0AAA1-B810-7E4B-D847-0B63C8B1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BA9E-E45A-4B81-8513-AE6AB815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FAF7-ACF5-AE7F-55E1-B244EB14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AC995-068B-E7A5-5171-7F7CBBF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F0F0-F704-197F-9ED8-E01DC661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B26B5-69FA-0E43-29B1-A8B94C43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CFAA4-FF12-8904-47E2-E8D5ABFCD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7F68C-16F2-CF1A-49F7-D3C376288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044B7-B35C-6A3B-8E4D-980FCB5D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E077F-9E53-3D02-C15C-F181F326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E2A6F-97D1-C957-A026-B4A9BD87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D2166-C548-7E68-C6E8-64AAF98B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7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EC71-0ADF-71D9-2239-00B51A8A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F874D-AE9E-833C-A320-2830AD5B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9AD98-78A0-2509-87C4-2A6B1445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CCEF-80B1-1279-9D2E-86982183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95A59-1706-1312-152C-9C4D8BBA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5632D-406E-E21A-819C-2BF4206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FAF1E-E061-22D5-FCD8-9D89748C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1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AF13-9873-7832-64F8-E9AEF9B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4EE9-2BBA-2F4A-0DDF-513EFFB0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435D7-B846-6601-1206-4EF78059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31E-9632-9441-1DEB-B14290C4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AA5E0-4CBC-E38D-9C88-A8C59A9E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5C98-EB96-B46E-C4D6-8EB6E019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3FCE-EFE7-E482-E573-81027B73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84E2-157D-92ED-F4AD-56AA1865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13B8A-1869-94F2-D483-AE90B6B8A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F261-D8B7-5C96-2591-3557014F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730B-85B8-EBB4-22B5-8F1923B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5E460-2568-133F-3021-EE5851B5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893A8-3405-C689-52B9-3359A77F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B3F2-D186-A0AF-2564-5037F89E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6B0C-A5CD-E300-2F45-F612E05B1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B38B-3507-4CD7-B1AD-DC188B56689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649B-4DFE-26A2-2602-04664C3B6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BE16-0819-3A16-DD85-6B2295481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57BE-A3BE-4C1B-AB9A-91263F7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CD05-5DB0-CC88-E88F-B0C362F75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27997-B1CB-6D11-4002-5ABAD9A0F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A3D7E7B6-B1F9-D0C8-1D4A-37A632AB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428206"/>
            <a:ext cx="1143159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1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B74-7A54-447C-068D-7F899128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OOP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C69E-4CA2-189E-D968-CC32623D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Team 4: Sort visualizer</a:t>
            </a:r>
          </a:p>
          <a:p>
            <a:pPr marL="0" indent="0">
              <a:buNone/>
            </a:pPr>
            <a:r>
              <a:rPr lang="en-US" dirty="0"/>
              <a:t>           Team members:</a:t>
            </a:r>
          </a:p>
          <a:p>
            <a:pPr marL="0" indent="0">
              <a:buNone/>
            </a:pPr>
            <a:r>
              <a:rPr lang="en-US" dirty="0"/>
              <a:t> 						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2019473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20194736</a:t>
            </a:r>
          </a:p>
          <a:p>
            <a:pPr marL="0" indent="0">
              <a:buNone/>
            </a:pPr>
            <a:r>
              <a:rPr lang="en-US" dirty="0"/>
              <a:t>						Lê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20194777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/>
              <a:t>Hoàng</a:t>
            </a:r>
            <a:r>
              <a:rPr lang="en-US" dirty="0"/>
              <a:t> Thanh </a:t>
            </a:r>
            <a:r>
              <a:rPr lang="en-US" dirty="0" err="1"/>
              <a:t>Lâm</a:t>
            </a:r>
            <a:r>
              <a:rPr lang="en-US" dirty="0"/>
              <a:t> 20194786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/>
              <a:t>Hoàng</a:t>
            </a:r>
            <a:r>
              <a:rPr lang="en-US" dirty="0"/>
              <a:t> Quang </a:t>
            </a:r>
            <a:r>
              <a:rPr lang="en-US" dirty="0" err="1"/>
              <a:t>Mạnh</a:t>
            </a:r>
            <a:r>
              <a:rPr lang="en-US" dirty="0"/>
              <a:t> 20194795</a:t>
            </a:r>
          </a:p>
        </p:txBody>
      </p:sp>
    </p:spTree>
    <p:extLst>
      <p:ext uri="{BB962C8B-B14F-4D97-AF65-F5344CB8AC3E}">
        <p14:creationId xmlns:p14="http://schemas.microsoft.com/office/powerpoint/2010/main" val="340308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1CF2-9FC3-AF91-16FA-BC8B1D20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15CC-FAE0-539F-7744-B25B9D1C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demonstrate 4 sort </a:t>
            </a:r>
            <a:r>
              <a:rPr lang="en-US" dirty="0" err="1"/>
              <a:t>algorithmns</a:t>
            </a:r>
            <a:r>
              <a:rPr lang="en-US" dirty="0"/>
              <a:t>: bubble sort, selection sort, insertion sort, quick sort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2479-2A4A-B9A7-194A-1A0CBA5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6452-77B4-0BE7-0895-40CB4A8C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OOP Project</vt:lpstr>
      <vt:lpstr>Project description</vt:lpstr>
      <vt:lpstr>Diagram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HAI DANG 20194736</dc:creator>
  <cp:lastModifiedBy>PHAM HAI DANG 20194736</cp:lastModifiedBy>
  <cp:revision>2</cp:revision>
  <dcterms:created xsi:type="dcterms:W3CDTF">2022-07-10T14:37:09Z</dcterms:created>
  <dcterms:modified xsi:type="dcterms:W3CDTF">2022-07-10T15:50:17Z</dcterms:modified>
</cp:coreProperties>
</file>