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5" r:id="rId2"/>
    <p:sldId id="256" r:id="rId3"/>
    <p:sldId id="258" r:id="rId4"/>
    <p:sldId id="266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6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7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D28CE45D-74BA-AC6C-7606-363E695FC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428206"/>
            <a:ext cx="1143159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0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5769E-0E26-2A64-4FD8-72A8BB90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20040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Database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EFBD96-38A1-3D70-D856-034F33B10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0641"/>
            <a:ext cx="1051560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66798-435B-36C5-76D6-84FD4C1B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5" y="51982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Bugs and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47239-791D-D19F-B4B3-0C62C8B23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35" y="1744835"/>
            <a:ext cx="11155681" cy="47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4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5B6-B84C-15F0-4AF9-78FCC0B1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project</a:t>
            </a:r>
          </a:p>
        </p:txBody>
      </p:sp>
    </p:spTree>
    <p:extLst>
      <p:ext uri="{BB962C8B-B14F-4D97-AF65-F5344CB8AC3E}">
        <p14:creationId xmlns:p14="http://schemas.microsoft.com/office/powerpoint/2010/main" val="404389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3B1B0-7EFB-FDA9-F71B-63D877F16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9136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Software Engineering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8031-A498-D0AF-2FFC-8F1C1B65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061210"/>
            <a:ext cx="10908792" cy="358140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SeedSchool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507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Team member:                                           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20194736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20194753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20194786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20194731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Anh Minh – 20194802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   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20194795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Long – 20194793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20194754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      Lê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20194829</a:t>
            </a:r>
          </a:p>
          <a:p>
            <a:pPr algn="ctr">
              <a:lnSpc>
                <a:spcPct val="10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294C8-1801-A0DF-EFEB-DD417099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/>
              <a:t>List of functionalities should be done</a:t>
            </a:r>
          </a:p>
        </p:txBody>
      </p:sp>
      <p:sp>
        <p:nvSpPr>
          <p:cNvPr id="2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19AFD4"/>
          </a:solidFill>
          <a:ln w="38100" cap="rnd">
            <a:solidFill>
              <a:srgbClr val="19AFD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22C64-E398-40F8-A019-66BD702F6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5" y="4027040"/>
            <a:ext cx="11548872" cy="15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6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294C8-1801-A0DF-EFEB-DD417099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Project overview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9AFD4"/>
          </a:solidFill>
          <a:ln w="38100" cap="rnd">
            <a:solidFill>
              <a:srgbClr val="19AFD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F4D3F9-1485-38FB-9EDF-1120B1E6A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2" y="1053592"/>
            <a:ext cx="7658220" cy="50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294C8-1801-A0DF-EFEB-DD417099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/>
              <a:t>List of functionalities that have been done</a:t>
            </a:r>
          </a:p>
        </p:txBody>
      </p:sp>
      <p:sp>
        <p:nvSpPr>
          <p:cNvPr id="2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3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3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19AFD4"/>
          </a:solidFill>
          <a:ln w="38100" cap="rnd">
            <a:solidFill>
              <a:srgbClr val="19AFD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62EDB9-33DC-A416-2EC3-275E1F66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088" y="3771524"/>
            <a:ext cx="7515225" cy="1928704"/>
          </a:xfrm>
        </p:spPr>
      </p:pic>
    </p:spTree>
    <p:extLst>
      <p:ext uri="{BB962C8B-B14F-4D97-AF65-F5344CB8AC3E}">
        <p14:creationId xmlns:p14="http://schemas.microsoft.com/office/powerpoint/2010/main" val="7414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1EDA-B74F-2201-D0EC-1C3A64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main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DC60-B7A3-1317-96A2-C89703C8F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Desktop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6386-8F5D-FCAB-336A-B443E715E9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D0B13-39E0-1F56-E61E-7EC920D0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76499"/>
            <a:ext cx="5181601" cy="370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1D127B-5ADE-245D-5239-36639875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2476499"/>
            <a:ext cx="3171825" cy="37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41597-709C-89A9-F399-1DA9B13B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/>
              <a:t>Login webpage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9AFD4"/>
          </a:solidFill>
          <a:ln w="38100" cap="rnd">
            <a:solidFill>
              <a:srgbClr val="19AFD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21AFE-5C03-7092-C143-C5CB791EE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0" r="2592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28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41597-709C-89A9-F399-1DA9B13B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Register webpage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9AFD4"/>
          </a:solidFill>
          <a:ln w="38100" cap="rnd">
            <a:solidFill>
              <a:srgbClr val="19AFD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615A5-6DD4-F23F-F6C7-A65B852D7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2" r="2605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45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D10F-7AF5-1C9E-4B4C-4CC78E1E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0318F-7143-0CAA-B864-C7F1DFC46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05" y="1928813"/>
            <a:ext cx="8856389" cy="4252912"/>
          </a:xfrm>
        </p:spPr>
      </p:pic>
    </p:spTree>
    <p:extLst>
      <p:ext uri="{BB962C8B-B14F-4D97-AF65-F5344CB8AC3E}">
        <p14:creationId xmlns:p14="http://schemas.microsoft.com/office/powerpoint/2010/main" val="26008371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2303B"/>
      </a:dk2>
      <a:lt2>
        <a:srgbClr val="E8E3E2"/>
      </a:lt2>
      <a:accent1>
        <a:srgbClr val="19AFD4"/>
      </a:accent1>
      <a:accent2>
        <a:srgbClr val="21B594"/>
      </a:accent2>
      <a:accent3>
        <a:srgbClr val="2A73E5"/>
      </a:accent3>
      <a:accent4>
        <a:srgbClr val="D41934"/>
      </a:accent4>
      <a:accent5>
        <a:srgbClr val="E55D2A"/>
      </a:accent5>
      <a:accent6>
        <a:srgbClr val="CE9518"/>
      </a:accent6>
      <a:hlink>
        <a:srgbClr val="BF583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Modern Love</vt:lpstr>
      <vt:lpstr>The Hand</vt:lpstr>
      <vt:lpstr>SketchyVTI</vt:lpstr>
      <vt:lpstr>PowerPoint Presentation</vt:lpstr>
      <vt:lpstr>Software Engineering Report </vt:lpstr>
      <vt:lpstr>List of functionalities should be done</vt:lpstr>
      <vt:lpstr>Project overview</vt:lpstr>
      <vt:lpstr>List of functionalities that have been done</vt:lpstr>
      <vt:lpstr>The main website</vt:lpstr>
      <vt:lpstr>Login webpage</vt:lpstr>
      <vt:lpstr>Register webpage</vt:lpstr>
      <vt:lpstr>Parent interface</vt:lpstr>
      <vt:lpstr>Database</vt:lpstr>
      <vt:lpstr>Bugs and problems</vt:lpstr>
      <vt:lpstr>Demo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Report </dc:title>
  <dc:creator>PHAM HAI DANG 20194736</dc:creator>
  <cp:lastModifiedBy>PHAM HAI DANG 20194736</cp:lastModifiedBy>
  <cp:revision>8</cp:revision>
  <dcterms:created xsi:type="dcterms:W3CDTF">2022-05-29T15:43:16Z</dcterms:created>
  <dcterms:modified xsi:type="dcterms:W3CDTF">2022-06-11T02:57:20Z</dcterms:modified>
</cp:coreProperties>
</file>