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3" r:id="rId4"/>
    <p:sldId id="266" r:id="rId5"/>
    <p:sldId id="267" r:id="rId6"/>
    <p:sldId id="268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B9D4-61BE-4F7A-B58F-28971DFF6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91E83-E7CE-48A6-9333-31993AAB8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3E87-78F1-4D70-B0B7-7B2696CD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13F7-46EF-4871-BE07-CCEE28BE62F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8235-D7C3-492E-B98C-CBB23CF2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E7D4C-A572-4E9A-BEDD-38EE0D7F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892-1BC2-4C51-B8A1-96A914C35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9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2D35-C45B-47C0-BB2D-C7748AFA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0A338-0C09-4E3A-8BF7-452C042B0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E08AA-B77C-4ABC-8337-CD319D11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13F7-46EF-4871-BE07-CCEE28BE62F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721A-8AF0-4C9C-82EC-07A3D40B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CEB64-66AB-465A-9FB3-CD2B9278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892-1BC2-4C51-B8A1-96A914C35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9D32C-DA1B-4B15-9112-753D5A74C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25383-6805-4D30-AC10-5D2180413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54C8-FC0E-4F80-863F-96B3D927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13F7-46EF-4871-BE07-CCEE28BE62F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CB2C1-8AE2-48AF-8493-D4FE316B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983D-A349-4B02-84E0-E45970AD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892-1BC2-4C51-B8A1-96A914C35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2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5666-3ECF-4220-98B6-55C9575F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9653-EF1C-407A-BC15-BD02B7B9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C2D92-45F2-41D7-A5C3-0727CBFA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13F7-46EF-4871-BE07-CCEE28BE62F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4115E-997E-4BD2-9787-4CB98CB8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15E60-BD96-4DC9-A815-CB2543E4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892-1BC2-4C51-B8A1-96A914C35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7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0D91-C468-4931-B68E-FEC93D49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4B1CC-ECE2-4C78-ADE9-DFF05C52B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AFAF-8C5C-4B43-AF4C-33134F93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13F7-46EF-4871-BE07-CCEE28BE62F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671E9-0849-493E-BDF1-E6D28D60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AD3-482F-4653-B24C-3D4DDCF9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892-1BC2-4C51-B8A1-96A914C35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3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FC68-E3D1-4CEF-87E4-4CDAF8A7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0543-4071-4B13-BA3D-E7BE6FA15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EC91E-5D41-46D8-A360-1C000C1C1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03BA4-F2B5-4CEE-BC9D-DB3A961D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13F7-46EF-4871-BE07-CCEE28BE62F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13BA2-C903-4CC9-9778-AE52E11D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368F-1CA4-4C11-B954-E140B91A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892-1BC2-4C51-B8A1-96A914C35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7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B21-E75C-4F67-96A0-45C326E0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3D9B-18E3-4A5A-9165-183D58A6A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450E3-3FB0-4479-A2A0-AD1604C42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2154B-975A-418A-BA10-F1CDB28FF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D7C30-EBE6-461C-BBB0-A9332413C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37FE0-8553-454A-ABCF-62ECF128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13F7-46EF-4871-BE07-CCEE28BE62F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6F240-B3FB-4312-AA56-0EA02E73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A191B-B38B-4368-97D1-B198539F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892-1BC2-4C51-B8A1-96A914C35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4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2EAD-B9AA-417C-8F30-95DD2A30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85A36-A305-4C26-BF97-1FAC0224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13F7-46EF-4871-BE07-CCEE28BE62F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18D92-D189-4942-A332-651ADA07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251E2-8FD6-467C-95F8-4CC5C305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892-1BC2-4C51-B8A1-96A914C35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92799-3FCC-4940-BFAE-559478F4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13F7-46EF-4871-BE07-CCEE28BE62F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8DCD8-BE29-4254-81EB-3A74F897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6858C-9771-4917-9AA2-06BE0867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892-1BC2-4C51-B8A1-96A914C35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7A26-AD15-496C-A123-53B344AC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EFAB-02AB-47D4-8733-D6EE66546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27C26-BC0A-431F-BCD1-15256B042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3BAEC-E3BF-4B81-B990-47050EA8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13F7-46EF-4871-BE07-CCEE28BE62F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746C4-BAE1-4280-99F9-2F73D4B3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AE654-67FC-4977-AE34-0DF600D3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892-1BC2-4C51-B8A1-96A914C35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1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B393-A6DC-4046-B9F6-AC913D69E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6FAD5-0980-407F-8D50-7A38CBE1D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99731-78C9-45AD-A33B-F9D3EEFD7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0B076-CFFC-44FA-8842-501754AB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13F7-46EF-4871-BE07-CCEE28BE62F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4D5C6-DF46-4CE6-AEFB-CBF1DA41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402A2-0589-42F3-B223-3D0BD5B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5892-1BC2-4C51-B8A1-96A914C35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8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3C5C8-AB40-4882-998D-301D959E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06078-2019-40B1-A7E0-0BAD0678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9451-D545-4133-8FBB-EF744730C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13F7-46EF-4871-BE07-CCEE28BE62FC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29D9F-512B-4AE0-9653-A4D5E5B24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366F5-32D4-4085-A6BB-5E4C5EAAF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5892-1BC2-4C51-B8A1-96A914C35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4B16109D-53B4-099D-30F9-0118CAAC54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10DA-0932-B93C-98DA-D1C62A8AB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US" sz="8000"/>
              <a:t>IT3402E</a:t>
            </a:r>
            <a:br>
              <a:rPr lang="en-US" sz="8000"/>
            </a:br>
            <a:r>
              <a:rPr lang="en-US" sz="8000"/>
              <a:t>GG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98C9F-F991-8835-EBBB-E2CD7DBB7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 dirty="0" err="1"/>
              <a:t>Nhóm</a:t>
            </a:r>
            <a:r>
              <a:rPr lang="en-US" dirty="0"/>
              <a:t> 1’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2336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AA65C-AAFD-99CC-4317-BBBF67363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Nguy cơ bảo mật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CAD88-07CF-4C1E-3F80-C81147229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4532243"/>
            <a:ext cx="3300457" cy="1256307"/>
          </a:xfrm>
        </p:spPr>
        <p:txBody>
          <a:bodyPr anchor="t"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Giả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2304404-D364-0F79-FFB5-B1E0AA2E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104" y="1250998"/>
            <a:ext cx="6472362" cy="377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9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4747-F3A2-41CD-1E38-C053DA5D5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Bên</a:t>
            </a:r>
            <a:r>
              <a:rPr lang="en-US" sz="2000" dirty="0"/>
              <a:t> app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-&gt;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br>
              <a:rPr lang="en-US" sz="2000" dirty="0"/>
            </a:br>
            <a:r>
              <a:rPr lang="en-US" sz="2000" dirty="0" err="1"/>
              <a:t>rủi</a:t>
            </a:r>
            <a:r>
              <a:rPr lang="en-US" sz="2000" dirty="0"/>
              <a:t> </a:t>
            </a:r>
            <a:r>
              <a:rPr lang="en-US" sz="2000" dirty="0" err="1"/>
              <a:t>ro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ngờ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=&gt;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nền</a:t>
            </a:r>
            <a:r>
              <a:rPr lang="en-US" sz="2000" dirty="0"/>
              <a:t> </a:t>
            </a:r>
            <a:r>
              <a:rPr lang="en-US" sz="2000" dirty="0" err="1"/>
              <a:t>tảng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ngoài</a:t>
            </a:r>
            <a:r>
              <a:rPr lang="en-US" sz="2000" dirty="0"/>
              <a:t> Google </a:t>
            </a:r>
            <a:r>
              <a:rPr lang="en-US" sz="2000" dirty="0" err="1"/>
              <a:t>như</a:t>
            </a:r>
            <a:r>
              <a:rPr lang="en-US" sz="2000" dirty="0"/>
              <a:t> Yahoo, Facebook, …..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DF93B-0049-1745-E951-5835DA9B0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3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3B8FA-2506-BA64-DD47-E8CDE3B69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477" y="306278"/>
            <a:ext cx="4024032" cy="1570148"/>
          </a:xfrm>
        </p:spPr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Yêu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cầu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thực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tế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16C8E-A7B1-7E82-8773-9D5878684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477" y="1876426"/>
            <a:ext cx="4024032" cy="2062078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Một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người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cần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xác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thực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bằng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cách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đăng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nhập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vào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một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thống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Nhiều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thống</a:t>
            </a:r>
            <a:r>
              <a:rPr lang="en-US" sz="2000" dirty="0">
                <a:solidFill>
                  <a:schemeClr val="bg1"/>
                </a:solidFill>
              </a:rPr>
              <a:t> -&gt; </a:t>
            </a:r>
            <a:r>
              <a:rPr lang="en-US" sz="2000" dirty="0" err="1">
                <a:solidFill>
                  <a:schemeClr val="bg1"/>
                </a:solidFill>
              </a:rPr>
              <a:t>nhiều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tài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khoản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đăng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nhập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nhau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Cần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một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tiêu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chuẩn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để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xác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thực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qua </a:t>
            </a:r>
            <a:r>
              <a:rPr lang="en-US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một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tài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khoản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chung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(Google)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4833301-EBC6-3010-44DE-8ABBB0A62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65" y="2474375"/>
            <a:ext cx="3083023" cy="3083023"/>
          </a:xfrm>
          <a:prstGeom prst="flowChartConnector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6511-0DA8-8C29-7EA8-E8092B061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248E4-6DD2-0825-2F96-C09C7B85C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ED06AA-600A-1993-9B05-ECB5A8546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000"/>
              <a:t>B1: Vào trang console.cloud.google.com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D63EA-8464-F1E2-8222-707B03DA1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80" y="1863801"/>
            <a:ext cx="875023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7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DC4A-D10D-159F-ED87-AD24F2FCD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4600"/>
              <a:t>B2: Chọn Credentials -&gt; Create Credentials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930B7-DB21-F108-AB37-FC3A1E8A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6AEA9-589C-D9DE-56B1-7D785264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80" y="1863801"/>
            <a:ext cx="875023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4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0495-5579-C36D-57B7-0909E9B81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B3: Chọn Create Oauth client ID -&gt; thiết lập các tùy chọn như hình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AE0-EBAB-26D9-1610-7E45AC9E8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BA17D-F44C-9C51-E85F-0BE4B8E7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80" y="1863801"/>
            <a:ext cx="8750238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7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D529-BCB2-D8B3-72E9-EFF8530F1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BD63E-E9C6-2E1C-898B-C488CB3CD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: https://github.com/NeedAvailableName/IT3402E---gg-Oauth.git </a:t>
            </a:r>
          </a:p>
        </p:txBody>
      </p:sp>
    </p:spTree>
    <p:extLst>
      <p:ext uri="{BB962C8B-B14F-4D97-AF65-F5344CB8AC3E}">
        <p14:creationId xmlns:p14="http://schemas.microsoft.com/office/powerpoint/2010/main" val="334445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1502-6824-9534-7CBB-CC17BF396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cơ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52475-5E15-507C-207B-3FB1034D5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08CC-FF0F-4B51-6B50-3DFE6A036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D0B94-7415-E793-88D4-CE44D61C8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-&gt;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(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token),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ko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-&gt;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hack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2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237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IT3402E GG Authentication</vt:lpstr>
      <vt:lpstr>Yêu cầu thực tế</vt:lpstr>
      <vt:lpstr>Hướng dẫn sử dụng</vt:lpstr>
      <vt:lpstr>B1: Vào trang console.cloud.google.com</vt:lpstr>
      <vt:lpstr>B2: Chọn Credentials -&gt; Create Credentials</vt:lpstr>
      <vt:lpstr>B3: Chọn Create Oauth client ID -&gt; thiết lập các tùy chọn như hình</vt:lpstr>
      <vt:lpstr>Demo sản phẩm</vt:lpstr>
      <vt:lpstr>Lợi ích và nguy cơ</vt:lpstr>
      <vt:lpstr>Lợi ích</vt:lpstr>
      <vt:lpstr>Nguy cơ bảo mật</vt:lpstr>
      <vt:lpstr>Bên app yêu cầu nhiều thông tin hơn mức cần thiết -&gt; bán thông tin người dùng rủi ro bất ngờ của bảo mật của bên thứ ba =&gt; xác thực tính bảo mật khi áp dụng cho các nhà phát triển bên thứ ba khi áp dụng cho các nền tảng khác ngoài Google như Yahoo, Facebook, …..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HAI DANG 20194736</dc:creator>
  <cp:lastModifiedBy>PHAM HAI DANG 20194736</cp:lastModifiedBy>
  <cp:revision>9</cp:revision>
  <dcterms:created xsi:type="dcterms:W3CDTF">2022-05-02T01:25:38Z</dcterms:created>
  <dcterms:modified xsi:type="dcterms:W3CDTF">2022-06-15T08:03:04Z</dcterms:modified>
</cp:coreProperties>
</file>