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48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49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71"/>
  </p:notesMasterIdLst>
  <p:handoutMasterIdLst>
    <p:handoutMasterId r:id="rId72"/>
  </p:handoutMasterIdLst>
  <p:sldIdLst>
    <p:sldId id="256" r:id="rId3"/>
    <p:sldId id="314" r:id="rId4"/>
    <p:sldId id="315" r:id="rId5"/>
    <p:sldId id="31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</p:sldIdLst>
  <p:sldSz cx="9144000" cy="6858000" type="screen4x3"/>
  <p:notesSz cx="9144000" cy="6858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FFFF"/>
    <a:srgbClr val="DE8500"/>
    <a:srgbClr val="109A8A"/>
    <a:srgbClr val="9881FF"/>
    <a:srgbClr val="9055FF"/>
    <a:srgbClr val="1476FF"/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29EB7-72C5-5048-B6FF-C201256E1831}" v="2" dt="2020-11-19T14:59:52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76" autoAdjust="0"/>
  </p:normalViewPr>
  <p:slideViewPr>
    <p:cSldViewPr>
      <p:cViewPr varScale="1">
        <p:scale>
          <a:sx n="101" d="100"/>
          <a:sy n="101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79" Type="http://schemas.openxmlformats.org/officeDocument/2006/relationships/customXml" Target="../customXml/item2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80" Type="http://schemas.openxmlformats.org/officeDocument/2006/relationships/customXml" Target="../customXml/item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9BD29EB7-72C5-5048-B6FF-C201256E1831}"/>
    <pc:docChg chg="custSel modSld">
      <pc:chgData name="Than Quang Khoat" userId="b24b097a-3ba7-4fd8-ad2c-0f2ed537794d" providerId="ADAL" clId="{9BD29EB7-72C5-5048-B6FF-C201256E1831}" dt="2020-11-20T00:01:59.788" v="88" actId="478"/>
      <pc:docMkLst>
        <pc:docMk/>
      </pc:docMkLst>
      <pc:sldChg chg="delSp mod">
        <pc:chgData name="Than Quang Khoat" userId="b24b097a-3ba7-4fd8-ad2c-0f2ed537794d" providerId="ADAL" clId="{9BD29EB7-72C5-5048-B6FF-C201256E1831}" dt="2020-11-20T00:01:59.788" v="88" actId="478"/>
        <pc:sldMkLst>
          <pc:docMk/>
          <pc:sldMk cId="0" sldId="256"/>
        </pc:sldMkLst>
        <pc:picChg chg="del">
          <ac:chgData name="Than Quang Khoat" userId="b24b097a-3ba7-4fd8-ad2c-0f2ed537794d" providerId="ADAL" clId="{9BD29EB7-72C5-5048-B6FF-C201256E1831}" dt="2020-11-20T00:01:59.788" v="88" actId="478"/>
          <ac:picMkLst>
            <pc:docMk/>
            <pc:sldMk cId="0" sldId="256"/>
            <ac:picMk id="7" creationId="{6A9E6F56-19C0-0047-B08B-F7C7D90C647E}"/>
          </ac:picMkLst>
        </pc:picChg>
      </pc:sldChg>
      <pc:sldChg chg="modSp">
        <pc:chgData name="Than Quang Khoat" userId="b24b097a-3ba7-4fd8-ad2c-0f2ed537794d" providerId="ADAL" clId="{9BD29EB7-72C5-5048-B6FF-C201256E1831}" dt="2020-11-19T15:00:00.834" v="14" actId="20577"/>
        <pc:sldMkLst>
          <pc:docMk/>
          <pc:sldMk cId="393155601" sldId="316"/>
        </pc:sldMkLst>
        <pc:spChg chg="mod">
          <ac:chgData name="Than Quang Khoat" userId="b24b097a-3ba7-4fd8-ad2c-0f2ed537794d" providerId="ADAL" clId="{9BD29EB7-72C5-5048-B6FF-C201256E1831}" dt="2020-11-19T15:00:00.834" v="14" actId="20577"/>
          <ac:spMkLst>
            <pc:docMk/>
            <pc:sldMk cId="393155601" sldId="316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9BD29EB7-72C5-5048-B6FF-C201256E1831}" dt="2020-11-19T15:05:14.341" v="17" actId="20577"/>
        <pc:sldMkLst>
          <pc:docMk/>
          <pc:sldMk cId="3415843760" sldId="322"/>
        </pc:sldMkLst>
        <pc:spChg chg="mod">
          <ac:chgData name="Than Quang Khoat" userId="b24b097a-3ba7-4fd8-ad2c-0f2ed537794d" providerId="ADAL" clId="{9BD29EB7-72C5-5048-B6FF-C201256E1831}" dt="2020-11-19T15:05:14.341" v="17" actId="20577"/>
          <ac:spMkLst>
            <pc:docMk/>
            <pc:sldMk cId="3415843760" sldId="322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9BD29EB7-72C5-5048-B6FF-C201256E1831}" dt="2020-11-19T15:05:32.085" v="18" actId="20577"/>
        <pc:sldMkLst>
          <pc:docMk/>
          <pc:sldMk cId="2080560750" sldId="323"/>
        </pc:sldMkLst>
        <pc:spChg chg="mod">
          <ac:chgData name="Than Quang Khoat" userId="b24b097a-3ba7-4fd8-ad2c-0f2ed537794d" providerId="ADAL" clId="{9BD29EB7-72C5-5048-B6FF-C201256E1831}" dt="2020-11-19T15:05:32.085" v="18" actId="20577"/>
          <ac:spMkLst>
            <pc:docMk/>
            <pc:sldMk cId="2080560750" sldId="323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9BD29EB7-72C5-5048-B6FF-C201256E1831}" dt="2020-11-19T15:05:52.419" v="19" actId="20577"/>
        <pc:sldMkLst>
          <pc:docMk/>
          <pc:sldMk cId="3011985620" sldId="324"/>
        </pc:sldMkLst>
        <pc:spChg chg="mod">
          <ac:chgData name="Than Quang Khoat" userId="b24b097a-3ba7-4fd8-ad2c-0f2ed537794d" providerId="ADAL" clId="{9BD29EB7-72C5-5048-B6FF-C201256E1831}" dt="2020-11-19T15:05:52.419" v="19" actId="20577"/>
          <ac:spMkLst>
            <pc:docMk/>
            <pc:sldMk cId="3011985620" sldId="324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9BD29EB7-72C5-5048-B6FF-C201256E1831}" dt="2020-11-19T15:08:53.017" v="21" actId="20577"/>
        <pc:sldMkLst>
          <pc:docMk/>
          <pc:sldMk cId="2613126821" sldId="328"/>
        </pc:sldMkLst>
        <pc:spChg chg="mod">
          <ac:chgData name="Than Quang Khoat" userId="b24b097a-3ba7-4fd8-ad2c-0f2ed537794d" providerId="ADAL" clId="{9BD29EB7-72C5-5048-B6FF-C201256E1831}" dt="2020-11-19T15:08:53.017" v="21" actId="20577"/>
          <ac:spMkLst>
            <pc:docMk/>
            <pc:sldMk cId="2613126821" sldId="328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9BD29EB7-72C5-5048-B6FF-C201256E1831}" dt="2020-11-19T15:17:04.888" v="35" actId="20577"/>
        <pc:sldMkLst>
          <pc:docMk/>
          <pc:sldMk cId="4145067282" sldId="342"/>
        </pc:sldMkLst>
        <pc:spChg chg="mod">
          <ac:chgData name="Than Quang Khoat" userId="b24b097a-3ba7-4fd8-ad2c-0f2ed537794d" providerId="ADAL" clId="{9BD29EB7-72C5-5048-B6FF-C201256E1831}" dt="2020-11-19T15:17:04.888" v="35" actId="20577"/>
          <ac:spMkLst>
            <pc:docMk/>
            <pc:sldMk cId="4145067282" sldId="342"/>
            <ac:spMk id="30" creationId="{00000000-0000-0000-0000-000000000000}"/>
          </ac:spMkLst>
        </pc:spChg>
      </pc:sldChg>
      <pc:sldChg chg="modSp mod">
        <pc:chgData name="Than Quang Khoat" userId="b24b097a-3ba7-4fd8-ad2c-0f2ed537794d" providerId="ADAL" clId="{9BD29EB7-72C5-5048-B6FF-C201256E1831}" dt="2020-11-19T15:20:28.516" v="53" actId="20577"/>
        <pc:sldMkLst>
          <pc:docMk/>
          <pc:sldMk cId="2574341860" sldId="375"/>
        </pc:sldMkLst>
        <pc:spChg chg="mod">
          <ac:chgData name="Than Quang Khoat" userId="b24b097a-3ba7-4fd8-ad2c-0f2ed537794d" providerId="ADAL" clId="{9BD29EB7-72C5-5048-B6FF-C201256E1831}" dt="2020-11-19T15:20:28.516" v="53" actId="20577"/>
          <ac:spMkLst>
            <pc:docMk/>
            <pc:sldMk cId="2574341860" sldId="375"/>
            <ac:spMk id="30" creationId="{00000000-0000-0000-0000-000000000000}"/>
          </ac:spMkLst>
        </pc:spChg>
      </pc:sldChg>
      <pc:sldChg chg="modSp mod">
        <pc:chgData name="Than Quang Khoat" userId="b24b097a-3ba7-4fd8-ad2c-0f2ed537794d" providerId="ADAL" clId="{9BD29EB7-72C5-5048-B6FF-C201256E1831}" dt="2020-11-19T15:24:52.068" v="78" actId="20577"/>
        <pc:sldMkLst>
          <pc:docMk/>
          <pc:sldMk cId="1745879352" sldId="376"/>
        </pc:sldMkLst>
        <pc:spChg chg="mod">
          <ac:chgData name="Than Quang Khoat" userId="b24b097a-3ba7-4fd8-ad2c-0f2ed537794d" providerId="ADAL" clId="{9BD29EB7-72C5-5048-B6FF-C201256E1831}" dt="2020-11-19T15:24:52.068" v="78" actId="20577"/>
          <ac:spMkLst>
            <pc:docMk/>
            <pc:sldMk cId="1745879352" sldId="376"/>
            <ac:spMk id="30" creationId="{00000000-0000-0000-0000-000000000000}"/>
          </ac:spMkLst>
        </pc:spChg>
      </pc:sldChg>
      <pc:sldChg chg="modSp mod">
        <pc:chgData name="Than Quang Khoat" userId="b24b097a-3ba7-4fd8-ad2c-0f2ed537794d" providerId="ADAL" clId="{9BD29EB7-72C5-5048-B6FF-C201256E1831}" dt="2020-11-19T15:25:42.072" v="87" actId="20577"/>
        <pc:sldMkLst>
          <pc:docMk/>
          <pc:sldMk cId="1122354243" sldId="378"/>
        </pc:sldMkLst>
        <pc:spChg chg="mod">
          <ac:chgData name="Than Quang Khoat" userId="b24b097a-3ba7-4fd8-ad2c-0f2ed537794d" providerId="ADAL" clId="{9BD29EB7-72C5-5048-B6FF-C201256E1831}" dt="2020-11-19T15:25:42.072" v="87" actId="20577"/>
          <ac:spMkLst>
            <pc:docMk/>
            <pc:sldMk cId="1122354243" sldId="378"/>
            <ac:spMk id="30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FC12CB52-0DC2-6E4B-9810-943DA9870E49}"/>
    <pc:docChg chg="custSel delSld modSld">
      <pc:chgData name="Than Quang Khoat" userId="b24b097a-3ba7-4fd8-ad2c-0f2ed537794d" providerId="ADAL" clId="{FC12CB52-0DC2-6E4B-9810-943DA9870E49}" dt="2020-04-15T08:05:25.761" v="297" actId="20577"/>
      <pc:docMkLst>
        <pc:docMk/>
      </pc:docMkLst>
      <pc:sldChg chg="modAnim">
        <pc:chgData name="Than Quang Khoat" userId="b24b097a-3ba7-4fd8-ad2c-0f2ed537794d" providerId="ADAL" clId="{FC12CB52-0DC2-6E4B-9810-943DA9870E49}" dt="2020-04-15T07:48:44.758" v="218"/>
        <pc:sldMkLst>
          <pc:docMk/>
          <pc:sldMk cId="175094221" sldId="315"/>
        </pc:sldMkLst>
      </pc:sldChg>
      <pc:sldChg chg="modAnim">
        <pc:chgData name="Than Quang Khoat" userId="b24b097a-3ba7-4fd8-ad2c-0f2ed537794d" providerId="ADAL" clId="{FC12CB52-0DC2-6E4B-9810-943DA9870E49}" dt="2020-04-15T07:48:54.906" v="219"/>
        <pc:sldMkLst>
          <pc:docMk/>
          <pc:sldMk cId="393155601" sldId="316"/>
        </pc:sldMkLst>
      </pc:sldChg>
      <pc:sldChg chg="modAnim">
        <pc:chgData name="Than Quang Khoat" userId="b24b097a-3ba7-4fd8-ad2c-0f2ed537794d" providerId="ADAL" clId="{FC12CB52-0DC2-6E4B-9810-943DA9870E49}" dt="2020-04-15T07:49:30.395" v="221"/>
        <pc:sldMkLst>
          <pc:docMk/>
          <pc:sldMk cId="1581419692" sldId="319"/>
        </pc:sldMkLst>
      </pc:sldChg>
      <pc:sldChg chg="modSp">
        <pc:chgData name="Than Quang Khoat" userId="b24b097a-3ba7-4fd8-ad2c-0f2ed537794d" providerId="ADAL" clId="{FC12CB52-0DC2-6E4B-9810-943DA9870E49}" dt="2020-04-15T07:50:26.840" v="230" actId="20577"/>
        <pc:sldMkLst>
          <pc:docMk/>
          <pc:sldMk cId="1925987830" sldId="320"/>
        </pc:sldMkLst>
        <pc:spChg chg="mod">
          <ac:chgData name="Than Quang Khoat" userId="b24b097a-3ba7-4fd8-ad2c-0f2ed537794d" providerId="ADAL" clId="{FC12CB52-0DC2-6E4B-9810-943DA9870E49}" dt="2020-04-15T07:50:26.840" v="230" actId="20577"/>
          <ac:spMkLst>
            <pc:docMk/>
            <pc:sldMk cId="1925987830" sldId="320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FC12CB52-0DC2-6E4B-9810-943DA9870E49}" dt="2020-04-15T07:51:33.083" v="242" actId="20577"/>
        <pc:sldMkLst>
          <pc:docMk/>
          <pc:sldMk cId="3315927834" sldId="321"/>
        </pc:sldMkLst>
        <pc:spChg chg="mod">
          <ac:chgData name="Than Quang Khoat" userId="b24b097a-3ba7-4fd8-ad2c-0f2ed537794d" providerId="ADAL" clId="{FC12CB52-0DC2-6E4B-9810-943DA9870E49}" dt="2020-04-15T07:51:33.083" v="242" actId="20577"/>
          <ac:spMkLst>
            <pc:docMk/>
            <pc:sldMk cId="3315927834" sldId="321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FC12CB52-0DC2-6E4B-9810-943DA9870E49}" dt="2020-04-15T07:51:56.523" v="244" actId="20577"/>
        <pc:sldMkLst>
          <pc:docMk/>
          <pc:sldMk cId="3415843760" sldId="322"/>
        </pc:sldMkLst>
        <pc:spChg chg="mod">
          <ac:chgData name="Than Quang Khoat" userId="b24b097a-3ba7-4fd8-ad2c-0f2ed537794d" providerId="ADAL" clId="{FC12CB52-0DC2-6E4B-9810-943DA9870E49}" dt="2020-04-15T07:51:56.523" v="244" actId="20577"/>
          <ac:spMkLst>
            <pc:docMk/>
            <pc:sldMk cId="3415843760" sldId="322"/>
            <ac:spMk id="30" creationId="{00000000-0000-0000-0000-000000000000}"/>
          </ac:spMkLst>
        </pc:spChg>
      </pc:sldChg>
      <pc:sldChg chg="modAnim">
        <pc:chgData name="Than Quang Khoat" userId="b24b097a-3ba7-4fd8-ad2c-0f2ed537794d" providerId="ADAL" clId="{FC12CB52-0DC2-6E4B-9810-943DA9870E49}" dt="2020-04-15T07:52:13.878" v="245"/>
        <pc:sldMkLst>
          <pc:docMk/>
          <pc:sldMk cId="2080560750" sldId="323"/>
        </pc:sldMkLst>
      </pc:sldChg>
      <pc:sldChg chg="modAnim">
        <pc:chgData name="Than Quang Khoat" userId="b24b097a-3ba7-4fd8-ad2c-0f2ed537794d" providerId="ADAL" clId="{FC12CB52-0DC2-6E4B-9810-943DA9870E49}" dt="2020-04-15T07:52:55.595" v="250"/>
        <pc:sldMkLst>
          <pc:docMk/>
          <pc:sldMk cId="39007049" sldId="326"/>
        </pc:sldMkLst>
      </pc:sldChg>
      <pc:sldChg chg="modAnim">
        <pc:chgData name="Than Quang Khoat" userId="b24b097a-3ba7-4fd8-ad2c-0f2ed537794d" providerId="ADAL" clId="{FC12CB52-0DC2-6E4B-9810-943DA9870E49}" dt="2020-04-15T07:53:19.016" v="251"/>
        <pc:sldMkLst>
          <pc:docMk/>
          <pc:sldMk cId="4093110965" sldId="327"/>
        </pc:sldMkLst>
      </pc:sldChg>
      <pc:sldChg chg="modAnim">
        <pc:chgData name="Than Quang Khoat" userId="b24b097a-3ba7-4fd8-ad2c-0f2ed537794d" providerId="ADAL" clId="{FC12CB52-0DC2-6E4B-9810-943DA9870E49}" dt="2020-04-15T07:53:34.080" v="253"/>
        <pc:sldMkLst>
          <pc:docMk/>
          <pc:sldMk cId="2613126821" sldId="328"/>
        </pc:sldMkLst>
      </pc:sldChg>
      <pc:sldChg chg="modAnim">
        <pc:chgData name="Than Quang Khoat" userId="b24b097a-3ba7-4fd8-ad2c-0f2ed537794d" providerId="ADAL" clId="{FC12CB52-0DC2-6E4B-9810-943DA9870E49}" dt="2020-04-15T07:54:30.334" v="259"/>
        <pc:sldMkLst>
          <pc:docMk/>
          <pc:sldMk cId="2544764765" sldId="330"/>
        </pc:sldMkLst>
      </pc:sldChg>
      <pc:sldChg chg="modAnim">
        <pc:chgData name="Than Quang Khoat" userId="b24b097a-3ba7-4fd8-ad2c-0f2ed537794d" providerId="ADAL" clId="{FC12CB52-0DC2-6E4B-9810-943DA9870E49}" dt="2020-04-15T07:54:42.536" v="260"/>
        <pc:sldMkLst>
          <pc:docMk/>
          <pc:sldMk cId="2682152030" sldId="331"/>
        </pc:sldMkLst>
      </pc:sldChg>
      <pc:sldChg chg="addSp modSp modAnim">
        <pc:chgData name="Than Quang Khoat" userId="b24b097a-3ba7-4fd8-ad2c-0f2ed537794d" providerId="ADAL" clId="{FC12CB52-0DC2-6E4B-9810-943DA9870E49}" dt="2020-04-15T07:57:47.958" v="280" actId="1038"/>
        <pc:sldMkLst>
          <pc:docMk/>
          <pc:sldMk cId="4052242330" sldId="332"/>
        </pc:sldMkLst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38" creationId="{FC31A606-CCF0-D243-853D-A9D61CF6A688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39" creationId="{D163BA9F-C1AC-594C-9778-8D74955E5BFC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0" creationId="{7AAFA3C3-BAD0-6947-A662-DC49E6918595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1" creationId="{E41A940A-94DD-6246-A0A3-9D3B3EAD200E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2" creationId="{A897ED71-17A0-0D4C-A058-CAEEC7D914FA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3" creationId="{A0296057-48F6-F34E-A129-1CADD052A884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4" creationId="{4A3EA921-879B-C447-B800-23BF1A32BF0B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5" creationId="{C2A330E4-C1CD-EE45-B1E2-0F6C1AB538E7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6" creationId="{15AC7604-AD56-7040-89D0-976705BF08E1}"/>
          </ac:spMkLst>
        </pc:spChg>
        <pc:spChg chg="mod">
          <ac:chgData name="Than Quang Khoat" userId="b24b097a-3ba7-4fd8-ad2c-0f2ed537794d" providerId="ADAL" clId="{FC12CB52-0DC2-6E4B-9810-943DA9870E49}" dt="2020-04-15T07:56:35.701" v="271" actId="14100"/>
          <ac:spMkLst>
            <pc:docMk/>
            <pc:sldMk cId="4052242330" sldId="332"/>
            <ac:spMk id="47" creationId="{34656B44-530A-1F46-8D4F-B2F8C00E4A43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8" creationId="{506573D4-A92F-8C43-AD34-D92F3A80AE14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49" creationId="{B8AC09A6-B494-E54A-B95A-50D0C1FD2D05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0" creationId="{DF66479B-88FB-C34C-AE6D-99057313ABF8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1" creationId="{0E429BDA-7B53-5745-9009-D77234E893CC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2" creationId="{0C5DB706-5408-4C4D-B113-D78052F04C35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3" creationId="{4D4E8719-45F5-F142-8EDA-DA736245B285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4" creationId="{1A25511B-E33E-0745-8EDE-B97F37E16B33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5" creationId="{447D335E-640E-764D-8202-8C5892001A09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6" creationId="{5DA74B16-3FDF-4D4A-8C0A-1EA297315A82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7" creationId="{8E5B91F3-94B0-4644-BDE5-7375F81AAD8E}"/>
          </ac:spMkLst>
        </pc:spChg>
        <pc:spChg chg="mod">
          <ac:chgData name="Than Quang Khoat" userId="b24b097a-3ba7-4fd8-ad2c-0f2ed537794d" providerId="ADAL" clId="{FC12CB52-0DC2-6E4B-9810-943DA9870E49}" dt="2020-04-15T07:56:10.870" v="265" actId="255"/>
          <ac:spMkLst>
            <pc:docMk/>
            <pc:sldMk cId="4052242330" sldId="332"/>
            <ac:spMk id="58" creationId="{99A35ABF-6A12-F841-9429-C0EDF79348CC}"/>
          </ac:spMkLst>
        </pc:spChg>
        <pc:grpChg chg="mod">
          <ac:chgData name="Than Quang Khoat" userId="b24b097a-3ba7-4fd8-ad2c-0f2ed537794d" providerId="ADAL" clId="{FC12CB52-0DC2-6E4B-9810-943DA9870E49}" dt="2020-04-15T07:57:47.958" v="280" actId="1038"/>
          <ac:grpSpMkLst>
            <pc:docMk/>
            <pc:sldMk cId="4052242330" sldId="332"/>
            <ac:grpSpMk id="8" creationId="{1944E43A-F558-4658-9CF2-D8A5628739E4}"/>
          </ac:grpSpMkLst>
        </pc:grpChg>
        <pc:grpChg chg="add mod">
          <ac:chgData name="Than Quang Khoat" userId="b24b097a-3ba7-4fd8-ad2c-0f2ed537794d" providerId="ADAL" clId="{FC12CB52-0DC2-6E4B-9810-943DA9870E49}" dt="2020-04-15T07:57:33.758" v="276" actId="1035"/>
          <ac:grpSpMkLst>
            <pc:docMk/>
            <pc:sldMk cId="4052242330" sldId="332"/>
            <ac:grpSpMk id="37" creationId="{EBE6CB2A-2ECF-1F42-8931-3F7EDCF56A75}"/>
          </ac:grpSpMkLst>
        </pc:grpChg>
      </pc:sldChg>
      <pc:sldChg chg="del">
        <pc:chgData name="Than Quang Khoat" userId="b24b097a-3ba7-4fd8-ad2c-0f2ed537794d" providerId="ADAL" clId="{FC12CB52-0DC2-6E4B-9810-943DA9870E49}" dt="2020-04-15T07:56:51.358" v="272" actId="2696"/>
        <pc:sldMkLst>
          <pc:docMk/>
          <pc:sldMk cId="3744210442" sldId="333"/>
        </pc:sldMkLst>
      </pc:sldChg>
      <pc:sldChg chg="modSp">
        <pc:chgData name="Than Quang Khoat" userId="b24b097a-3ba7-4fd8-ad2c-0f2ed537794d" providerId="ADAL" clId="{FC12CB52-0DC2-6E4B-9810-943DA9870E49}" dt="2020-04-12T03:43:14.078" v="193" actId="113"/>
        <pc:sldMkLst>
          <pc:docMk/>
          <pc:sldMk cId="1296530348" sldId="334"/>
        </pc:sldMkLst>
        <pc:spChg chg="mod">
          <ac:chgData name="Than Quang Khoat" userId="b24b097a-3ba7-4fd8-ad2c-0f2ed537794d" providerId="ADAL" clId="{FC12CB52-0DC2-6E4B-9810-943DA9870E49}" dt="2020-04-12T03:43:14.078" v="193" actId="113"/>
          <ac:spMkLst>
            <pc:docMk/>
            <pc:sldMk cId="1296530348" sldId="334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FC12CB52-0DC2-6E4B-9810-943DA9870E49}" dt="2020-04-12T03:43:28.692" v="196" actId="113"/>
        <pc:sldMkLst>
          <pc:docMk/>
          <pc:sldMk cId="2546080747" sldId="335"/>
        </pc:sldMkLst>
        <pc:spChg chg="mod">
          <ac:chgData name="Than Quang Khoat" userId="b24b097a-3ba7-4fd8-ad2c-0f2ed537794d" providerId="ADAL" clId="{FC12CB52-0DC2-6E4B-9810-943DA9870E49}" dt="2020-04-12T03:43:28.692" v="196" actId="113"/>
          <ac:spMkLst>
            <pc:docMk/>
            <pc:sldMk cId="2546080747" sldId="335"/>
            <ac:spMk id="30" creationId="{00000000-0000-0000-0000-000000000000}"/>
          </ac:spMkLst>
        </pc:spChg>
      </pc:sldChg>
      <pc:sldChg chg="modAnim">
        <pc:chgData name="Than Quang Khoat" userId="b24b097a-3ba7-4fd8-ad2c-0f2ed537794d" providerId="ADAL" clId="{FC12CB52-0DC2-6E4B-9810-943DA9870E49}" dt="2020-04-15T07:59:09.115" v="282"/>
        <pc:sldMkLst>
          <pc:docMk/>
          <pc:sldMk cId="3025787459" sldId="336"/>
        </pc:sldMkLst>
      </pc:sldChg>
      <pc:sldChg chg="modSp">
        <pc:chgData name="Than Quang Khoat" userId="b24b097a-3ba7-4fd8-ad2c-0f2ed537794d" providerId="ADAL" clId="{FC12CB52-0DC2-6E4B-9810-943DA9870E49}" dt="2020-04-12T03:31:33.599" v="9" actId="20577"/>
        <pc:sldMkLst>
          <pc:docMk/>
          <pc:sldMk cId="1381729155" sldId="337"/>
        </pc:sldMkLst>
        <pc:spChg chg="mod">
          <ac:chgData name="Than Quang Khoat" userId="b24b097a-3ba7-4fd8-ad2c-0f2ed537794d" providerId="ADAL" clId="{FC12CB52-0DC2-6E4B-9810-943DA9870E49}" dt="2020-04-12T03:31:33.599" v="9" actId="20577"/>
          <ac:spMkLst>
            <pc:docMk/>
            <pc:sldMk cId="1381729155" sldId="337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FC12CB52-0DC2-6E4B-9810-943DA9870E49}" dt="2020-04-15T08:00:28.313" v="284" actId="20577"/>
        <pc:sldMkLst>
          <pc:docMk/>
          <pc:sldMk cId="2794257088" sldId="338"/>
        </pc:sldMkLst>
        <pc:spChg chg="mod">
          <ac:chgData name="Than Quang Khoat" userId="b24b097a-3ba7-4fd8-ad2c-0f2ed537794d" providerId="ADAL" clId="{FC12CB52-0DC2-6E4B-9810-943DA9870E49}" dt="2020-04-15T08:00:28.313" v="284" actId="20577"/>
          <ac:spMkLst>
            <pc:docMk/>
            <pc:sldMk cId="2794257088" sldId="338"/>
            <ac:spMk id="30" creationId="{00000000-0000-0000-0000-000000000000}"/>
          </ac:spMkLst>
        </pc:spChg>
      </pc:sldChg>
      <pc:sldChg chg="addSp modSp">
        <pc:chgData name="Than Quang Khoat" userId="b24b097a-3ba7-4fd8-ad2c-0f2ed537794d" providerId="ADAL" clId="{FC12CB52-0DC2-6E4B-9810-943DA9870E49}" dt="2020-04-12T03:42:48.405" v="192" actId="113"/>
        <pc:sldMkLst>
          <pc:docMk/>
          <pc:sldMk cId="2888672878" sldId="340"/>
        </pc:sldMkLst>
        <pc:spChg chg="add mod">
          <ac:chgData name="Than Quang Khoat" userId="b24b097a-3ba7-4fd8-ad2c-0f2ed537794d" providerId="ADAL" clId="{FC12CB52-0DC2-6E4B-9810-943DA9870E49}" dt="2020-04-12T03:39:32.691" v="190" actId="114"/>
          <ac:spMkLst>
            <pc:docMk/>
            <pc:sldMk cId="2888672878" sldId="340"/>
            <ac:spMk id="3" creationId="{D29F4751-1EC9-7E49-BB77-3A209C9F9F7A}"/>
          </ac:spMkLst>
        </pc:spChg>
        <pc:spChg chg="mod">
          <ac:chgData name="Than Quang Khoat" userId="b24b097a-3ba7-4fd8-ad2c-0f2ed537794d" providerId="ADAL" clId="{FC12CB52-0DC2-6E4B-9810-943DA9870E49}" dt="2020-04-12T03:42:48.405" v="192" actId="113"/>
          <ac:spMkLst>
            <pc:docMk/>
            <pc:sldMk cId="2888672878" sldId="340"/>
            <ac:spMk id="8" creationId="{8A0784FE-04E1-4544-88A9-F8F088F53EF4}"/>
          </ac:spMkLst>
        </pc:spChg>
      </pc:sldChg>
      <pc:sldChg chg="modSp modAnim">
        <pc:chgData name="Than Quang Khoat" userId="b24b097a-3ba7-4fd8-ad2c-0f2ed537794d" providerId="ADAL" clId="{FC12CB52-0DC2-6E4B-9810-943DA9870E49}" dt="2020-04-15T08:02:38.152" v="285"/>
        <pc:sldMkLst>
          <pc:docMk/>
          <pc:sldMk cId="2715157634" sldId="341"/>
        </pc:sldMkLst>
        <pc:spChg chg="mod">
          <ac:chgData name="Than Quang Khoat" userId="b24b097a-3ba7-4fd8-ad2c-0f2ed537794d" providerId="ADAL" clId="{FC12CB52-0DC2-6E4B-9810-943DA9870E49}" dt="2020-04-12T03:32:34.716" v="10" actId="20577"/>
          <ac:spMkLst>
            <pc:docMk/>
            <pc:sldMk cId="2715157634" sldId="341"/>
            <ac:spMk id="2" creationId="{00000000-0000-0000-0000-000000000000}"/>
          </ac:spMkLst>
        </pc:spChg>
        <pc:spChg chg="mod">
          <ac:chgData name="Than Quang Khoat" userId="b24b097a-3ba7-4fd8-ad2c-0f2ed537794d" providerId="ADAL" clId="{FC12CB52-0DC2-6E4B-9810-943DA9870E49}" dt="2020-04-12T03:32:39.742" v="11" actId="20577"/>
          <ac:spMkLst>
            <pc:docMk/>
            <pc:sldMk cId="2715157634" sldId="341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FC12CB52-0DC2-6E4B-9810-943DA9870E49}" dt="2020-04-15T08:02:48.579" v="286"/>
        <pc:sldMkLst>
          <pc:docMk/>
          <pc:sldMk cId="4145067282" sldId="342"/>
        </pc:sldMkLst>
        <pc:spChg chg="mod">
          <ac:chgData name="Than Quang Khoat" userId="b24b097a-3ba7-4fd8-ad2c-0f2ed537794d" providerId="ADAL" clId="{FC12CB52-0DC2-6E4B-9810-943DA9870E49}" dt="2020-04-12T03:32:47.104" v="12" actId="20577"/>
          <ac:spMkLst>
            <pc:docMk/>
            <pc:sldMk cId="4145067282" sldId="342"/>
            <ac:spMk id="2" creationId="{00000000-0000-0000-0000-000000000000}"/>
          </ac:spMkLst>
        </pc:spChg>
        <pc:spChg chg="mod">
          <ac:chgData name="Than Quang Khoat" userId="b24b097a-3ba7-4fd8-ad2c-0f2ed537794d" providerId="ADAL" clId="{FC12CB52-0DC2-6E4B-9810-943DA9870E49}" dt="2020-04-12T03:33:36.345" v="21" actId="20577"/>
          <ac:spMkLst>
            <pc:docMk/>
            <pc:sldMk cId="4145067282" sldId="342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FC12CB52-0DC2-6E4B-9810-943DA9870E49}" dt="2020-04-12T03:32:52.440" v="13" actId="20577"/>
        <pc:sldMkLst>
          <pc:docMk/>
          <pc:sldMk cId="1238108173" sldId="343"/>
        </pc:sldMkLst>
        <pc:spChg chg="mod">
          <ac:chgData name="Than Quang Khoat" userId="b24b097a-3ba7-4fd8-ad2c-0f2ed537794d" providerId="ADAL" clId="{FC12CB52-0DC2-6E4B-9810-943DA9870E49}" dt="2020-04-12T03:32:52.440" v="13" actId="20577"/>
          <ac:spMkLst>
            <pc:docMk/>
            <pc:sldMk cId="1238108173" sldId="343"/>
            <ac:spMk id="2" creationId="{00000000-0000-0000-0000-000000000000}"/>
          </ac:spMkLst>
        </pc:spChg>
      </pc:sldChg>
      <pc:sldChg chg="modAnim">
        <pc:chgData name="Than Quang Khoat" userId="b24b097a-3ba7-4fd8-ad2c-0f2ed537794d" providerId="ADAL" clId="{FC12CB52-0DC2-6E4B-9810-943DA9870E49}" dt="2020-04-15T08:03:44.591" v="288"/>
        <pc:sldMkLst>
          <pc:docMk/>
          <pc:sldMk cId="1852543202" sldId="344"/>
        </pc:sldMkLst>
      </pc:sldChg>
      <pc:sldChg chg="modSp">
        <pc:chgData name="Than Quang Khoat" userId="b24b097a-3ba7-4fd8-ad2c-0f2ed537794d" providerId="ADAL" clId="{FC12CB52-0DC2-6E4B-9810-943DA9870E49}" dt="2020-04-15T08:05:25.761" v="297" actId="20577"/>
        <pc:sldMkLst>
          <pc:docMk/>
          <pc:sldMk cId="1849692024" sldId="345"/>
        </pc:sldMkLst>
        <pc:spChg chg="mod">
          <ac:chgData name="Than Quang Khoat" userId="b24b097a-3ba7-4fd8-ad2c-0f2ed537794d" providerId="ADAL" clId="{FC12CB52-0DC2-6E4B-9810-943DA9870E49}" dt="2020-04-15T08:05:25.761" v="297" actId="20577"/>
          <ac:spMkLst>
            <pc:docMk/>
            <pc:sldMk cId="1849692024" sldId="345"/>
            <ac:spMk id="30" creationId="{00000000-0000-0000-0000-000000000000}"/>
          </ac:spMkLst>
        </pc:spChg>
        <pc:graphicFrameChg chg="mod">
          <ac:chgData name="Than Quang Khoat" userId="b24b097a-3ba7-4fd8-ad2c-0f2ed537794d" providerId="ADAL" clId="{FC12CB52-0DC2-6E4B-9810-943DA9870E49}" dt="2020-04-15T08:05:16.019" v="296" actId="1036"/>
          <ac:graphicFrameMkLst>
            <pc:docMk/>
            <pc:sldMk cId="1849692024" sldId="345"/>
            <ac:graphicFrameMk id="8" creationId="{95A7CDAF-05DC-49EB-A24E-F0E06A7DF47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6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9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1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6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4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1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1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9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1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2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0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1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5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3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48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0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0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2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5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9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9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1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3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4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29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4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0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3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8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97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2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46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5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13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3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6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2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68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99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52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60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805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53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36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75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8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57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38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66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92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83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C4258E-FD74-5D47-8018-6DA24A938AF9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2DE0-0AB2-AF42-9F76-E2A4C9E76F7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28DD-43A4-C145-93EA-13EF2B17E7EB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5965-152D-6148-9E8B-E8BC6F0409D2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6093-3437-8B4F-A51A-6AAFB0EF36D1}" type="datetime1">
              <a:t>6/24/22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DCBC-6280-7946-8AB8-245305C067F0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0CDE907-C947-EA49-B72F-60AF7AFDDBBD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303-27FF-2E4B-AD04-BB8F04CE9478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CD82-5238-E44A-9A11-424D8D5D2293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287B-2D27-7C4A-8322-A4B99C631F0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7B8-6480-8847-9DA6-0EE00B08C639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DFA0A2F-6D73-1145-8EEB-5B15CF1B9FD5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89E91D61-4358-B14C-BAE8-C324CB8500B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0F68B57-B46A-CF42-8232-80DC64E1B251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F2FB1CEF-34E4-5443-A93E-0D3186DAFC7C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E14-987C-B745-9CC4-F123097326D7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E56E-38DB-E542-AE6F-E63F3C502DFE}" type="datetime1">
              <a:t>6/24/22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6DAE-8A5E-E242-BD4F-641FB0B978E3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4E6267-304B-6748-B3D3-4E3C006AAAC9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2016/03/two-moves-alphago-lee-sedol-redefined-futu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nature.com/news/google-ai-algorithm-masters-ancient-game-of-go-1.19234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7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9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8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7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2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5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77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9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1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9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4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8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0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7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86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1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9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9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95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9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Impact" panose="020B0806030902050204" pitchFamily="34" charset="0"/>
              </a:rPr>
              <a:t>Machine Learning and Data Mining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</p:spPr>
            <p:txBody>
              <a:bodyPr>
                <a:normAutofit/>
              </a:bodyPr>
              <a:lstStyle/>
              <a:p>
                <a:pPr marL="228600" lvl="1" indent="0">
                  <a:spcBef>
                    <a:spcPts val="1200"/>
                  </a:spcBef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determines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slope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in the range of 0 and 1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Advantages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Continuous, smoothed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of a sigmoid function is represented by a function of itself</a:t>
                </a:r>
              </a:p>
              <a:p>
                <a:pPr lvl="2"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  <a:blipFill>
                <a:blip r:embed="rId4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Activation function: </a:t>
            </a:r>
            <a:r>
              <a:rPr lang="en-US" sz="3000" dirty="0">
                <a:solidFill>
                  <a:srgbClr val="0432FF"/>
                </a:solidFill>
              </a:rPr>
              <a:t>Sigmoid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Object 38">
            <a:extLst>
              <a:ext uri="{FF2B5EF4-FFF2-40B4-BE49-F238E27FC236}">
                <a16:creationId xmlns:a16="http://schemas.microsoft.com/office/drawing/2014/main" id="{62CF24BC-DB3E-4EB1-A5DC-B18090005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371600"/>
          <a:ext cx="4876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680" imgH="393480" progId="Equation.3">
                  <p:embed/>
                </p:oleObj>
              </mc:Choice>
              <mc:Fallback>
                <p:oleObj name="Equation" r:id="rId5" imgW="2425680" imgH="393480" progId="Equation.3">
                  <p:embed/>
                  <p:pic>
                    <p:nvPicPr>
                      <p:cNvPr id="8" name="Object 38">
                        <a:extLst>
                          <a:ext uri="{FF2B5EF4-FFF2-40B4-BE49-F238E27FC236}">
                            <a16:creationId xmlns:a16="http://schemas.microsoft.com/office/drawing/2014/main" id="{62CF24BC-DB3E-4EB1-A5DC-B18090005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8768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>
            <a:extLst>
              <a:ext uri="{FF2B5EF4-FFF2-40B4-BE49-F238E27FC236}">
                <a16:creationId xmlns:a16="http://schemas.microsoft.com/office/drawing/2014/main" id="{4687AF0A-862D-4088-81A9-47D2ECAD9DB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14600"/>
            <a:ext cx="3810000" cy="2454275"/>
            <a:chOff x="2736" y="1632"/>
            <a:chExt cx="2400" cy="1546"/>
          </a:xfrm>
        </p:grpSpPr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9805D6B3-F1C8-4239-99EF-4AB5583EB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28"/>
              <a:ext cx="9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en-US" sz="1600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EC7190FF-3692-4F55-A43F-B4483EF2E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28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-</a:t>
              </a:r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sz="1600">
                <a:sym typeface="Symbol" panose="05050102010706020507" pitchFamily="18" charset="2"/>
              </a:endParaRPr>
            </a:p>
          </p:txBody>
        </p:sp>
        <p:sp>
          <p:nvSpPr>
            <p:cNvPr id="13" name="Text Box 28">
              <a:extLst>
                <a:ext uri="{FF2B5EF4-FFF2-40B4-BE49-F238E27FC236}">
                  <a16:creationId xmlns:a16="http://schemas.microsoft.com/office/drawing/2014/main" id="{FB6719F6-12DD-499B-BC36-20158ADAD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28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Net</a:t>
              </a:r>
              <a:endParaRPr lang="en-US" sz="2000"/>
            </a:p>
          </p:txBody>
        </p:sp>
        <p:sp>
          <p:nvSpPr>
            <p:cNvPr id="14" name="Text Box 29">
              <a:extLst>
                <a:ext uri="{FF2B5EF4-FFF2-40B4-BE49-F238E27FC236}">
                  <a16:creationId xmlns:a16="http://schemas.microsoft.com/office/drawing/2014/main" id="{5242B3AE-09FC-4A2C-9256-CE8A5A01B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160"/>
              <a:ext cx="9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1600"/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96C8029F-9D99-4AB2-AFFA-A9CEB9458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96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0.5</a:t>
              </a:r>
              <a:endParaRPr lang="en-US" sz="1600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E12D6D4A-3FFA-4246-B16A-9F44C328E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32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Out</a:t>
              </a:r>
              <a:endParaRPr lang="en-US" sz="2000"/>
            </a:p>
          </p:txBody>
        </p:sp>
        <p:sp>
          <p:nvSpPr>
            <p:cNvPr id="17" name="Arc 14">
              <a:extLst>
                <a:ext uri="{FF2B5EF4-FFF2-40B4-BE49-F238E27FC236}">
                  <a16:creationId xmlns:a16="http://schemas.microsoft.com/office/drawing/2014/main" id="{682FE4AA-5697-44CF-B020-4665C71CB3B3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254" y="2560"/>
              <a:ext cx="462" cy="3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Arc 15">
              <a:extLst>
                <a:ext uri="{FF2B5EF4-FFF2-40B4-BE49-F238E27FC236}">
                  <a16:creationId xmlns:a16="http://schemas.microsoft.com/office/drawing/2014/main" id="{D989430E-6198-4E7F-BA74-12B0BC922F3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20" y="2286"/>
              <a:ext cx="469" cy="3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CAD981C5-BC66-4887-ADEC-C85733F4FB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63" y="2256"/>
              <a:ext cx="6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8C80BC15-98B4-4A23-906B-A3829247DF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36" y="2936"/>
              <a:ext cx="23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C9EFDE1-C146-4EDD-8D68-EE19932016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26" y="256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59E12AA7-C334-4BE2-BCBA-0D46BDC1B1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0" y="2580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B6C1539C-3AA2-4AEA-BFED-F6909A258F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36" y="2256"/>
              <a:ext cx="3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B43CF5E8-6AC8-435A-9C9B-7BD7767FA8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45" y="1728"/>
              <a:ext cx="0" cy="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E1BB5738-10FD-4571-B906-D0B911686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274"/>
              <a:ext cx="552" cy="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DC1B06BD-3262-46A6-934F-7A88DF0E8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6" y="2904"/>
              <a:ext cx="456" cy="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0805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determines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slope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in the range of -1 and 1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Advantages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Continuous, continuous derivative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of a tanh function is represented by a function of itself</a:t>
                </a:r>
              </a:p>
              <a:p>
                <a:pPr lvl="2"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  <a:blipFill>
                <a:blip r:embed="rId4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Activation function: </a:t>
            </a:r>
            <a:r>
              <a:rPr lang="en-US" sz="3000" dirty="0">
                <a:solidFill>
                  <a:srgbClr val="0432FF"/>
                </a:solidFill>
              </a:rPr>
              <a:t>Hyperbolic tangent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Object 23">
            <a:extLst>
              <a:ext uri="{FF2B5EF4-FFF2-40B4-BE49-F238E27FC236}">
                <a16:creationId xmlns:a16="http://schemas.microsoft.com/office/drawing/2014/main" id="{01D6BD9F-FCC2-4496-8471-D21193EE5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371600"/>
          <a:ext cx="72755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19440" imgH="419040" progId="Equation.3">
                  <p:embed/>
                </p:oleObj>
              </mc:Choice>
              <mc:Fallback>
                <p:oleObj name="Equation" r:id="rId5" imgW="3619440" imgH="419040" progId="Equation.3">
                  <p:embed/>
                  <p:pic>
                    <p:nvPicPr>
                      <p:cNvPr id="8" name="Object 23">
                        <a:extLst>
                          <a:ext uri="{FF2B5EF4-FFF2-40B4-BE49-F238E27FC236}">
                            <a16:creationId xmlns:a16="http://schemas.microsoft.com/office/drawing/2014/main" id="{01D6BD9F-FCC2-4496-8471-D21193EE5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2755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>
            <a:extLst>
              <a:ext uri="{FF2B5EF4-FFF2-40B4-BE49-F238E27FC236}">
                <a16:creationId xmlns:a16="http://schemas.microsoft.com/office/drawing/2014/main" id="{9F5E8FB7-557E-4152-93FA-DF39E66CDB8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590800"/>
            <a:ext cx="3962400" cy="2743200"/>
            <a:chOff x="2880" y="1776"/>
            <a:chExt cx="2496" cy="1728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8F00E5A6-F870-4C0D-A76E-F76FF5CCA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80"/>
              <a:ext cx="9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en-US" sz="1600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5CCC3676-AF40-4D90-89BB-A576EAB98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880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-</a:t>
              </a:r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sz="1600">
                <a:sym typeface="Symbol" panose="05050102010706020507" pitchFamily="18" charset="2"/>
              </a:endParaRP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71D7BD9E-D113-415B-BFF6-88FC8D0C1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880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Net</a:t>
              </a:r>
              <a:endParaRPr lang="en-US" sz="2000"/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752F9EF-B522-43E9-8FFD-13FF8A20B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00"/>
              <a:ext cx="9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1600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0BE3E2A0-4B06-470E-8113-715672BC2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-1</a:t>
              </a:r>
              <a:endParaRPr lang="en-US" sz="1600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0A22EC45-9361-4756-AA87-5AE425670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776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Out</a:t>
              </a:r>
              <a:endParaRPr lang="en-US" sz="2000"/>
            </a:p>
          </p:txBody>
        </p:sp>
        <p:sp>
          <p:nvSpPr>
            <p:cNvPr id="17" name="Arc 13">
              <a:extLst>
                <a:ext uri="{FF2B5EF4-FFF2-40B4-BE49-F238E27FC236}">
                  <a16:creationId xmlns:a16="http://schemas.microsoft.com/office/drawing/2014/main" id="{DE75DF3B-6A64-46BE-A353-69D6D46A2CC9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302" y="2830"/>
              <a:ext cx="462" cy="3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Arc 14">
              <a:extLst>
                <a:ext uri="{FF2B5EF4-FFF2-40B4-BE49-F238E27FC236}">
                  <a16:creationId xmlns:a16="http://schemas.microsoft.com/office/drawing/2014/main" id="{950DEEDD-BDA2-4A81-8B47-FF41E41624E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68" y="2556"/>
              <a:ext cx="469" cy="3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ABC51239-9CC4-46CF-9A21-912E6CB35A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15" y="2520"/>
              <a:ext cx="6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6C77D13D-1A18-43A1-BD7E-72F3E89B7A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76" y="2888"/>
              <a:ext cx="23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61CEFDF4-1FF4-4B78-B74A-261453287F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76" y="2520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3C96DE61-9AD0-4589-9319-B73EDE6227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85" y="1872"/>
              <a:ext cx="0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122DB2C4-81FF-4CDE-93A8-943C10C30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38"/>
              <a:ext cx="780" cy="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30A008CF-EFEF-4CC0-B51A-0A52DA654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8" y="3174"/>
              <a:ext cx="342" cy="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47673580-057B-4F02-9020-92C9A6959D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80" y="3204"/>
              <a:ext cx="8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D8893DC6-4743-49B5-A4BD-C4860F323B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696" y="320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01198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popular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is non-negative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derivative at point 0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calculate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Act. function: </a:t>
            </a:r>
            <a:r>
              <a:rPr lang="en-US" sz="3000" dirty="0">
                <a:solidFill>
                  <a:srgbClr val="0432FF"/>
                </a:solidFill>
              </a:rPr>
              <a:t>Rectified linear unit (ReLU)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0EC1F82A-A8DC-4B56-A077-CDA234C10095}"/>
                  </a:ext>
                </a:extLst>
              </p:cNvPr>
              <p:cNvSpPr txBox="1"/>
              <p:nvPr/>
            </p:nvSpPr>
            <p:spPr>
              <a:xfrm>
                <a:off x="2667000" y="1474788"/>
                <a:ext cx="441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𝑂𝑢𝑡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</m:d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vi-VN" sz="24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0EC1F82A-A8DC-4B56-A077-CDA234C1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74788"/>
                <a:ext cx="441960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https://upload.wikimedia.org/wikipedia/commons/thumb/c/c9/Ramp_function.svg/600px-Ramp_function.svg.png">
            <a:extLst>
              <a:ext uri="{FF2B5EF4-FFF2-40B4-BE49-F238E27FC236}">
                <a16:creationId xmlns:a16="http://schemas.microsoft.com/office/drawing/2014/main" id="{8F02F442-531C-4960-9C45-1CDFBA7E2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5" y="2819400"/>
            <a:ext cx="3204882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1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ANN’s architecture is determined by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input and output signals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layers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neurons in each layer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connection for each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neurons (with in a layer,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between layers) are connected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ANN must have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input layer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output layer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single, or multiple hidden layers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</a:t>
            </a:r>
            <a:r>
              <a:rPr lang="en-US" sz="3000" dirty="0">
                <a:solidFill>
                  <a:srgbClr val="0432FF"/>
                </a:solidFill>
              </a:rPr>
              <a:t>Architecture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96">
            <a:extLst>
              <a:ext uri="{FF2B5EF4-FFF2-40B4-BE49-F238E27FC236}">
                <a16:creationId xmlns:a16="http://schemas.microsoft.com/office/drawing/2014/main" id="{56051C6E-5899-495E-A8B9-B8A9270E9A9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524000"/>
            <a:ext cx="3641725" cy="2722563"/>
            <a:chOff x="3024" y="1056"/>
            <a:chExt cx="2294" cy="1715"/>
          </a:xfrm>
        </p:grpSpPr>
        <p:sp>
          <p:nvSpPr>
            <p:cNvPr id="10" name="Oval 48">
              <a:extLst>
                <a:ext uri="{FF2B5EF4-FFF2-40B4-BE49-F238E27FC236}">
                  <a16:creationId xmlns:a16="http://schemas.microsoft.com/office/drawing/2014/main" id="{2B32D6B5-4FAD-46A6-A3B7-16D507881B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57" y="1842"/>
              <a:ext cx="161" cy="1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1" name="Rectangle 49">
              <a:extLst>
                <a:ext uri="{FF2B5EF4-FFF2-40B4-BE49-F238E27FC236}">
                  <a16:creationId xmlns:a16="http://schemas.microsoft.com/office/drawing/2014/main" id="{6A3C4FB8-1619-4114-A7C7-31A8A609E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" y="1359"/>
              <a:ext cx="161" cy="16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id="{97990EDB-2A8D-499E-9D51-11E3E42321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5" y="1359"/>
              <a:ext cx="161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3" name="Rectangle 51">
              <a:extLst>
                <a:ext uri="{FF2B5EF4-FFF2-40B4-BE49-F238E27FC236}">
                  <a16:creationId xmlns:a16="http://schemas.microsoft.com/office/drawing/2014/main" id="{8B5F7EDF-6B14-43C6-B96B-0BAE702ECC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7" y="1359"/>
              <a:ext cx="162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086236AA-F951-4891-8CCF-BE55CD5C5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30" y="1359"/>
              <a:ext cx="162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5" name="Oval 53">
              <a:extLst>
                <a:ext uri="{FF2B5EF4-FFF2-40B4-BE49-F238E27FC236}">
                  <a16:creationId xmlns:a16="http://schemas.microsoft.com/office/drawing/2014/main" id="{26106C75-85C2-4DE8-9CB4-5E44056378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43" y="1842"/>
              <a:ext cx="161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6" name="Oval 54">
              <a:extLst>
                <a:ext uri="{FF2B5EF4-FFF2-40B4-BE49-F238E27FC236}">
                  <a16:creationId xmlns:a16="http://schemas.microsoft.com/office/drawing/2014/main" id="{AF9F9FE5-3DA5-4958-8AAE-5F8D88F585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6" y="1842"/>
              <a:ext cx="161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7" name="Oval 55">
              <a:extLst>
                <a:ext uri="{FF2B5EF4-FFF2-40B4-BE49-F238E27FC236}">
                  <a16:creationId xmlns:a16="http://schemas.microsoft.com/office/drawing/2014/main" id="{44328FD3-0C9D-4237-A1BC-054DFA9CB8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0" y="1842"/>
              <a:ext cx="161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8" name="Oval 56">
              <a:extLst>
                <a:ext uri="{FF2B5EF4-FFF2-40B4-BE49-F238E27FC236}">
                  <a16:creationId xmlns:a16="http://schemas.microsoft.com/office/drawing/2014/main" id="{532927A1-A1E2-4090-A75C-A93141525A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" y="1842"/>
              <a:ext cx="161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593D4C72-198B-4467-8F01-F24FE5C993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609" y="1520"/>
              <a:ext cx="257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id="{5204E54F-9A03-48B1-B335-3ADF51C811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651" y="1520"/>
              <a:ext cx="537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Line 59">
              <a:extLst>
                <a:ext uri="{FF2B5EF4-FFF2-40B4-BE49-F238E27FC236}">
                  <a16:creationId xmlns:a16="http://schemas.microsoft.com/office/drawing/2014/main" id="{F337AD92-2DE7-4E84-8AC9-9698A68AFD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684" y="1520"/>
              <a:ext cx="827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Line 60">
              <a:extLst>
                <a:ext uri="{FF2B5EF4-FFF2-40B4-BE49-F238E27FC236}">
                  <a16:creationId xmlns:a16="http://schemas.microsoft.com/office/drawing/2014/main" id="{58E9F1C0-1DA3-4E13-ADCA-812886182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10" y="1520"/>
              <a:ext cx="1124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Line 61">
              <a:extLst>
                <a:ext uri="{FF2B5EF4-FFF2-40B4-BE49-F238E27FC236}">
                  <a16:creationId xmlns:a16="http://schemas.microsoft.com/office/drawing/2014/main" id="{15093977-2C0A-4428-A6BE-C80038A266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6" y="1520"/>
              <a:ext cx="95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E9257283-E125-4FA9-BFB8-57F04CAEF6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06" y="1520"/>
              <a:ext cx="182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Line 63">
              <a:extLst>
                <a:ext uri="{FF2B5EF4-FFF2-40B4-BE49-F238E27FC236}">
                  <a16:creationId xmlns:a16="http://schemas.microsoft.com/office/drawing/2014/main" id="{AD527E78-EC80-4B5A-8071-C915171C73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62" y="1520"/>
              <a:ext cx="449" cy="3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2A95B424-955D-4A75-AE1B-48ADBF6C52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96" y="1520"/>
              <a:ext cx="738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Line 65">
              <a:extLst>
                <a:ext uri="{FF2B5EF4-FFF2-40B4-BE49-F238E27FC236}">
                  <a16:creationId xmlns:a16="http://schemas.microsoft.com/office/drawing/2014/main" id="{2166C5D0-4B42-4CED-9C4C-B92793867C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6" y="1520"/>
              <a:ext cx="487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Line 66">
              <a:extLst>
                <a:ext uri="{FF2B5EF4-FFF2-40B4-BE49-F238E27FC236}">
                  <a16:creationId xmlns:a16="http://schemas.microsoft.com/office/drawing/2014/main" id="{11E8BD42-097E-4AB7-8CD6-321386C81E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88" y="1520"/>
              <a:ext cx="204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" name="Line 67">
              <a:extLst>
                <a:ext uri="{FF2B5EF4-FFF2-40B4-BE49-F238E27FC236}">
                  <a16:creationId xmlns:a16="http://schemas.microsoft.com/office/drawing/2014/main" id="{D2F3CDCD-AF6D-4D0A-A759-333306EC38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17" y="1520"/>
              <a:ext cx="94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Line 68">
              <a:extLst>
                <a:ext uri="{FF2B5EF4-FFF2-40B4-BE49-F238E27FC236}">
                  <a16:creationId xmlns:a16="http://schemas.microsoft.com/office/drawing/2014/main" id="{B977ABC6-A3E8-4EA8-BC6F-CB92CD491F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87" y="1520"/>
              <a:ext cx="347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Line 69">
              <a:extLst>
                <a:ext uri="{FF2B5EF4-FFF2-40B4-BE49-F238E27FC236}">
                  <a16:creationId xmlns:a16="http://schemas.microsoft.com/office/drawing/2014/main" id="{67A9302E-1E3E-42CE-898A-5644B6E5F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6" y="1520"/>
              <a:ext cx="87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3" name="Line 70">
              <a:extLst>
                <a:ext uri="{FF2B5EF4-FFF2-40B4-BE49-F238E27FC236}">
                  <a16:creationId xmlns:a16="http://schemas.microsoft.com/office/drawing/2014/main" id="{D2FF2111-EA09-436F-9A74-0B8BDB07DB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88" y="1520"/>
              <a:ext cx="593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12833B76-1789-47AE-A363-A3F37C2C00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11" y="1520"/>
              <a:ext cx="318" cy="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C9232744-9A31-4586-8028-EF76CF9A33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34" y="1520"/>
              <a:ext cx="55" cy="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Oval 73">
              <a:extLst>
                <a:ext uri="{FF2B5EF4-FFF2-40B4-BE49-F238E27FC236}">
                  <a16:creationId xmlns:a16="http://schemas.microsoft.com/office/drawing/2014/main" id="{4B7E1E01-E3B7-429D-934B-AA2476A493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6" y="2325"/>
              <a:ext cx="161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7" name="Oval 74">
              <a:extLst>
                <a:ext uri="{FF2B5EF4-FFF2-40B4-BE49-F238E27FC236}">
                  <a16:creationId xmlns:a16="http://schemas.microsoft.com/office/drawing/2014/main" id="{0970A17E-0EDE-4A90-85AF-04A29F404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3" y="2325"/>
              <a:ext cx="161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0C62D0E6-0E5B-45EC-B34C-127F6DE0BF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3" y="2003"/>
              <a:ext cx="321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8FC5C005-61CE-47B6-9FD4-43D43CA390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27" y="2003"/>
              <a:ext cx="3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8C8DD8C-FF76-44D0-AE87-638721FCD3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" y="2003"/>
              <a:ext cx="356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D35BC2F7-EF59-42D0-B4E8-D85A097DA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04" y="2003"/>
              <a:ext cx="730" cy="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2" name="Line 79">
              <a:extLst>
                <a:ext uri="{FF2B5EF4-FFF2-40B4-BE49-F238E27FC236}">
                  <a16:creationId xmlns:a16="http://schemas.microsoft.com/office/drawing/2014/main" id="{E3140CC7-4E4A-4748-8D63-5B22A21D01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3" y="2003"/>
              <a:ext cx="112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" name="Line 80">
              <a:extLst>
                <a:ext uri="{FF2B5EF4-FFF2-40B4-BE49-F238E27FC236}">
                  <a16:creationId xmlns:a16="http://schemas.microsoft.com/office/drawing/2014/main" id="{B397BA17-9C6E-47A2-A852-DB362DF64F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27" y="2003"/>
              <a:ext cx="768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4" name="Line 81">
              <a:extLst>
                <a:ext uri="{FF2B5EF4-FFF2-40B4-BE49-F238E27FC236}">
                  <a16:creationId xmlns:a16="http://schemas.microsoft.com/office/drawing/2014/main" id="{20810173-AB30-4441-BB02-E14736F507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30" y="2003"/>
              <a:ext cx="421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5" name="Line 82">
              <a:extLst>
                <a:ext uri="{FF2B5EF4-FFF2-40B4-BE49-F238E27FC236}">
                  <a16:creationId xmlns:a16="http://schemas.microsoft.com/office/drawing/2014/main" id="{88D64043-BA8A-4EE3-ABA9-3CE8BCBE81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34" y="2003"/>
              <a:ext cx="43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6" name="Line 83">
              <a:extLst>
                <a:ext uri="{FF2B5EF4-FFF2-40B4-BE49-F238E27FC236}">
                  <a16:creationId xmlns:a16="http://schemas.microsoft.com/office/drawing/2014/main" id="{95D3C592-F141-4CE0-B329-A9E7388B8E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04" y="2003"/>
              <a:ext cx="1133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" name="Line 84">
              <a:extLst>
                <a:ext uri="{FF2B5EF4-FFF2-40B4-BE49-F238E27FC236}">
                  <a16:creationId xmlns:a16="http://schemas.microsoft.com/office/drawing/2014/main" id="{B5A964FD-EEE2-40D7-B508-0E96DA7143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03" y="2003"/>
              <a:ext cx="334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" name="Line 85">
              <a:extLst>
                <a:ext uri="{FF2B5EF4-FFF2-40B4-BE49-F238E27FC236}">
                  <a16:creationId xmlns:a16="http://schemas.microsoft.com/office/drawing/2014/main" id="{1F582E14-706A-4853-86C3-233F855D00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27" y="2487"/>
              <a:ext cx="0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9" name="Line 86">
              <a:extLst>
                <a:ext uri="{FF2B5EF4-FFF2-40B4-BE49-F238E27FC236}">
                  <a16:creationId xmlns:a16="http://schemas.microsoft.com/office/drawing/2014/main" id="{75CB6ECB-08B0-41D0-9E06-008F5DF281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34" y="2487"/>
              <a:ext cx="0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Text Box 87">
              <a:extLst>
                <a:ext uri="{FF2B5EF4-FFF2-40B4-BE49-F238E27FC236}">
                  <a16:creationId xmlns:a16="http://schemas.microsoft.com/office/drawing/2014/main" id="{A686CA34-A0CD-4135-97E2-535E2D816FF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24" y="1359"/>
              <a:ext cx="384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</a:rPr>
                <a:t>input</a:t>
              </a:r>
              <a:endParaRPr lang="en-US"/>
            </a:p>
          </p:txBody>
        </p:sp>
        <p:sp>
          <p:nvSpPr>
            <p:cNvPr id="51" name="AutoShape 88">
              <a:extLst>
                <a:ext uri="{FF2B5EF4-FFF2-40B4-BE49-F238E27FC236}">
                  <a16:creationId xmlns:a16="http://schemas.microsoft.com/office/drawing/2014/main" id="{BE1A45D8-0F63-4049-A318-9C059A172E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76" y="1796"/>
              <a:ext cx="39" cy="242"/>
            </a:xfrm>
            <a:prstGeom prst="leftBrace">
              <a:avLst>
                <a:gd name="adj1" fmla="val 5170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52" name="Text Box 89">
              <a:extLst>
                <a:ext uri="{FF2B5EF4-FFF2-40B4-BE49-F238E27FC236}">
                  <a16:creationId xmlns:a16="http://schemas.microsoft.com/office/drawing/2014/main" id="{61651988-EC27-41F8-A071-F7EC6E68FF8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24" y="1762"/>
              <a:ext cx="432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hidden layer</a:t>
              </a:r>
            </a:p>
          </p:txBody>
        </p:sp>
        <p:sp>
          <p:nvSpPr>
            <p:cNvPr id="53" name="AutoShape 90">
              <a:extLst>
                <a:ext uri="{FF2B5EF4-FFF2-40B4-BE49-F238E27FC236}">
                  <a16:creationId xmlns:a16="http://schemas.microsoft.com/office/drawing/2014/main" id="{A2E2D1CB-57CB-43CE-AFD6-74E4946CA5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76" y="2267"/>
              <a:ext cx="39" cy="242"/>
            </a:xfrm>
            <a:prstGeom prst="leftBrace">
              <a:avLst>
                <a:gd name="adj1" fmla="val 5170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54" name="Text Box 91">
              <a:extLst>
                <a:ext uri="{FF2B5EF4-FFF2-40B4-BE49-F238E27FC236}">
                  <a16:creationId xmlns:a16="http://schemas.microsoft.com/office/drawing/2014/main" id="{3760FAF5-25F0-4D76-AB71-6B1343C37DA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24" y="2208"/>
              <a:ext cx="432" cy="3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output layer</a:t>
              </a:r>
            </a:p>
          </p:txBody>
        </p:sp>
        <p:sp>
          <p:nvSpPr>
            <p:cNvPr id="55" name="Text Box 92">
              <a:extLst>
                <a:ext uri="{FF2B5EF4-FFF2-40B4-BE49-F238E27FC236}">
                  <a16:creationId xmlns:a16="http://schemas.microsoft.com/office/drawing/2014/main" id="{C4C98798-F79D-4434-B556-248CECD9E6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24" y="2603"/>
              <a:ext cx="432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</a:rPr>
                <a:t>output</a:t>
              </a:r>
              <a:endParaRPr lang="en-US" i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6" name="Line 93">
              <a:extLst>
                <a:ext uri="{FF2B5EF4-FFF2-40B4-BE49-F238E27FC236}">
                  <a16:creationId xmlns:a16="http://schemas.microsoft.com/office/drawing/2014/main" id="{FF31D381-3AF1-48D2-A712-D78BD558D3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97" y="1191"/>
              <a:ext cx="127" cy="6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7" name="Line 94">
              <a:extLst>
                <a:ext uri="{FF2B5EF4-FFF2-40B4-BE49-F238E27FC236}">
                  <a16:creationId xmlns:a16="http://schemas.microsoft.com/office/drawing/2014/main" id="{8FA4EEDC-1A3A-425F-BEB3-EC16C3C5D2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955" y="1157"/>
              <a:ext cx="135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8" name="Text Box 95">
              <a:extLst>
                <a:ext uri="{FF2B5EF4-FFF2-40B4-BE49-F238E27FC236}">
                  <a16:creationId xmlns:a16="http://schemas.microsoft.com/office/drawing/2014/main" id="{EF39B9A7-BD3D-42D5-A523-714B86D42B1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89" y="1056"/>
              <a:ext cx="29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</a:rPr>
                <a:t>bias</a:t>
              </a:r>
              <a:endParaRPr lang="en-US"/>
            </a:p>
          </p:txBody>
        </p:sp>
      </p:grpSp>
      <p:sp>
        <p:nvSpPr>
          <p:cNvPr id="59" name="Rectangle 97">
            <a:extLst>
              <a:ext uri="{FF2B5EF4-FFF2-40B4-BE49-F238E27FC236}">
                <a16:creationId xmlns:a16="http://schemas.microsoft.com/office/drawing/2014/main" id="{51981C50-3970-40CD-AA1A-205928DA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GB" dirty="0" err="1"/>
              <a:t>E.g</a:t>
            </a:r>
            <a:r>
              <a:rPr lang="en-GB" dirty="0"/>
              <a:t>: An ANN with single hidden layer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dirty="0"/>
              <a:t>Input: 3 signals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dirty="0"/>
              <a:t>Output: 2 signals</a:t>
            </a:r>
            <a:endParaRPr lang="en-US" dirty="0"/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/>
              <a:t>Total, have 6 neurons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Courier New" panose="02070309020205020404" pitchFamily="49" charset="0"/>
              <a:buChar char="-"/>
            </a:pPr>
            <a:r>
              <a:rPr lang="en-US" dirty="0"/>
              <a:t>4 neurons at hidden layer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Courier New" panose="02070309020205020404" pitchFamily="49" charset="0"/>
              <a:buChar char="-"/>
            </a:pPr>
            <a:r>
              <a:rPr lang="en-US" dirty="0"/>
              <a:t>2 neurons at output layer</a:t>
            </a:r>
          </a:p>
        </p:txBody>
      </p:sp>
    </p:spTree>
    <p:extLst>
      <p:ext uri="{BB962C8B-B14F-4D97-AF65-F5344CB8AC3E}">
        <p14:creationId xmlns:p14="http://schemas.microsoft.com/office/powerpoint/2010/main" val="390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layer (tầng) contains a set of neurons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(tầng ẩn) is a layer between input layer and output layer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nodes do not interact directly with external environment of the neural network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ANN is called a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connected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outputs of a layer are connected to all neurons of the next layer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</a:t>
            </a:r>
            <a:r>
              <a:rPr lang="en-US" sz="3000" dirty="0">
                <a:solidFill>
                  <a:srgbClr val="0432FF"/>
                </a:solidFill>
              </a:rPr>
              <a:t>Architecture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235">
            <a:extLst>
              <a:ext uri="{FF2B5EF4-FFF2-40B4-BE49-F238E27FC236}">
                <a16:creationId xmlns:a16="http://schemas.microsoft.com/office/drawing/2014/main" id="{232B4535-C62F-4C95-A0A9-E667C4F29C3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180431"/>
            <a:ext cx="5638800" cy="2239963"/>
            <a:chOff x="768" y="1834"/>
            <a:chExt cx="1296" cy="691"/>
          </a:xfrm>
        </p:grpSpPr>
        <p:grpSp>
          <p:nvGrpSpPr>
            <p:cNvPr id="10" name="Group 74">
              <a:extLst>
                <a:ext uri="{FF2B5EF4-FFF2-40B4-BE49-F238E27FC236}">
                  <a16:creationId xmlns:a16="http://schemas.microsoft.com/office/drawing/2014/main" id="{03541E81-F2A0-4B9C-A200-E9CCDC977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1" y="1834"/>
              <a:ext cx="115" cy="691"/>
              <a:chOff x="4464" y="1440"/>
              <a:chExt cx="288" cy="1728"/>
            </a:xfrm>
          </p:grpSpPr>
          <p:sp>
            <p:nvSpPr>
              <p:cNvPr id="51" name="Oval 75">
                <a:extLst>
                  <a:ext uri="{FF2B5EF4-FFF2-40B4-BE49-F238E27FC236}">
                    <a16:creationId xmlns:a16="http://schemas.microsoft.com/office/drawing/2014/main" id="{FAE2A108-8C63-417A-A890-27BC639DC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52" name="Oval 76">
                <a:extLst>
                  <a:ext uri="{FF2B5EF4-FFF2-40B4-BE49-F238E27FC236}">
                    <a16:creationId xmlns:a16="http://schemas.microsoft.com/office/drawing/2014/main" id="{AE2B6E81-9F02-4624-BD6D-F2EA4D58C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53" name="Oval 77">
                <a:extLst>
                  <a:ext uri="{FF2B5EF4-FFF2-40B4-BE49-F238E27FC236}">
                    <a16:creationId xmlns:a16="http://schemas.microsoft.com/office/drawing/2014/main" id="{08D58D91-F5D3-479D-9EA1-6CE53072F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grpSp>
          <p:nvGrpSpPr>
            <p:cNvPr id="11" name="Group 78">
              <a:extLst>
                <a:ext uri="{FF2B5EF4-FFF2-40B4-BE49-F238E27FC236}">
                  <a16:creationId xmlns:a16="http://schemas.microsoft.com/office/drawing/2014/main" id="{98C48505-3218-4D8B-BE8C-C494DF6E3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1834"/>
              <a:ext cx="115" cy="691"/>
              <a:chOff x="3744" y="1440"/>
              <a:chExt cx="288" cy="1728"/>
            </a:xfrm>
          </p:grpSpPr>
          <p:sp>
            <p:nvSpPr>
              <p:cNvPr id="48" name="Oval 79">
                <a:extLst>
                  <a:ext uri="{FF2B5EF4-FFF2-40B4-BE49-F238E27FC236}">
                    <a16:creationId xmlns:a16="http://schemas.microsoft.com/office/drawing/2014/main" id="{C75A71C5-15AB-4D94-B7D1-736779DD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49" name="Oval 80">
                <a:extLst>
                  <a:ext uri="{FF2B5EF4-FFF2-40B4-BE49-F238E27FC236}">
                    <a16:creationId xmlns:a16="http://schemas.microsoft.com/office/drawing/2014/main" id="{B942DBE6-1A99-4120-A5F7-8D96352FA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50" name="Oval 81">
                <a:extLst>
                  <a:ext uri="{FF2B5EF4-FFF2-40B4-BE49-F238E27FC236}">
                    <a16:creationId xmlns:a16="http://schemas.microsoft.com/office/drawing/2014/main" id="{C8B24642-32FC-4FF2-8AE3-2672A724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grpSp>
          <p:nvGrpSpPr>
            <p:cNvPr id="12" name="Group 82">
              <a:extLst>
                <a:ext uri="{FF2B5EF4-FFF2-40B4-BE49-F238E27FC236}">
                  <a16:creationId xmlns:a16="http://schemas.microsoft.com/office/drawing/2014/main" id="{47A63B81-2141-4FA9-AA3A-691340F1F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834"/>
              <a:ext cx="115" cy="691"/>
              <a:chOff x="5616" y="1440"/>
              <a:chExt cx="288" cy="1728"/>
            </a:xfrm>
          </p:grpSpPr>
          <p:sp>
            <p:nvSpPr>
              <p:cNvPr id="45" name="Oval 83">
                <a:extLst>
                  <a:ext uri="{FF2B5EF4-FFF2-40B4-BE49-F238E27FC236}">
                    <a16:creationId xmlns:a16="http://schemas.microsoft.com/office/drawing/2014/main" id="{37B00F73-3D17-445D-85D7-88114C7FA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201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46" name="Oval 84">
                <a:extLst>
                  <a:ext uri="{FF2B5EF4-FFF2-40B4-BE49-F238E27FC236}">
                    <a16:creationId xmlns:a16="http://schemas.microsoft.com/office/drawing/2014/main" id="{1DD8FA1F-1C3E-4BDE-8867-270AC9B8A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288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47" name="Oval 85">
                <a:extLst>
                  <a:ext uri="{FF2B5EF4-FFF2-40B4-BE49-F238E27FC236}">
                    <a16:creationId xmlns:a16="http://schemas.microsoft.com/office/drawing/2014/main" id="{072C825C-B562-4553-B8D6-5130F4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144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sp>
          <p:nvSpPr>
            <p:cNvPr id="13" name="Line 87">
              <a:extLst>
                <a:ext uri="{FF2B5EF4-FFF2-40B4-BE49-F238E27FC236}">
                  <a16:creationId xmlns:a16="http://schemas.microsoft.com/office/drawing/2014/main" id="{A931A640-B9E1-4EBA-848E-3283C1560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" y="1891"/>
              <a:ext cx="294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Line 88">
              <a:extLst>
                <a:ext uri="{FF2B5EF4-FFF2-40B4-BE49-F238E27FC236}">
                  <a16:creationId xmlns:a16="http://schemas.microsoft.com/office/drawing/2014/main" id="{C51CCCF2-5854-4B33-B278-F84832AA3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887"/>
              <a:ext cx="299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Line 89">
              <a:extLst>
                <a:ext uri="{FF2B5EF4-FFF2-40B4-BE49-F238E27FC236}">
                  <a16:creationId xmlns:a16="http://schemas.microsoft.com/office/drawing/2014/main" id="{87D0BCA1-2562-4E21-B968-FEFC7CDC7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6" y="2161"/>
              <a:ext cx="299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Line 91">
              <a:extLst>
                <a:ext uri="{FF2B5EF4-FFF2-40B4-BE49-F238E27FC236}">
                  <a16:creationId xmlns:a16="http://schemas.microsoft.com/office/drawing/2014/main" id="{DDBAA5E5-7AF0-4DCB-9E85-9548555F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91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Line 92">
              <a:extLst>
                <a:ext uri="{FF2B5EF4-FFF2-40B4-BE49-F238E27FC236}">
                  <a16:creationId xmlns:a16="http://schemas.microsoft.com/office/drawing/2014/main" id="{73F39D7B-569A-438C-AD4B-8362C7144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91"/>
              <a:ext cx="284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Line 93">
              <a:extLst>
                <a:ext uri="{FF2B5EF4-FFF2-40B4-BE49-F238E27FC236}">
                  <a16:creationId xmlns:a16="http://schemas.microsoft.com/office/drawing/2014/main" id="{D6954E98-6C4D-456E-A016-377383D37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21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Line 94">
              <a:extLst>
                <a:ext uri="{FF2B5EF4-FFF2-40B4-BE49-F238E27FC236}">
                  <a16:creationId xmlns:a16="http://schemas.microsoft.com/office/drawing/2014/main" id="{AF1F17C5-2889-4808-BB59-975AA5D8E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13"/>
              <a:ext cx="278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Line 95">
              <a:extLst>
                <a:ext uri="{FF2B5EF4-FFF2-40B4-BE49-F238E27FC236}">
                  <a16:creationId xmlns:a16="http://schemas.microsoft.com/office/drawing/2014/main" id="{1E2D0A31-9469-47B6-AC62-DD7336CCC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21"/>
              <a:ext cx="266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Line 96">
              <a:extLst>
                <a:ext uri="{FF2B5EF4-FFF2-40B4-BE49-F238E27FC236}">
                  <a16:creationId xmlns:a16="http://schemas.microsoft.com/office/drawing/2014/main" id="{15013851-8306-4C72-91DE-122EA6589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67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Line 97">
              <a:extLst>
                <a:ext uri="{FF2B5EF4-FFF2-40B4-BE49-F238E27FC236}">
                  <a16:creationId xmlns:a16="http://schemas.microsoft.com/office/drawing/2014/main" id="{156815EF-7092-4CE6-B565-1A0786161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55"/>
              <a:ext cx="29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Line 98">
              <a:extLst>
                <a:ext uri="{FF2B5EF4-FFF2-40B4-BE49-F238E27FC236}">
                  <a16:creationId xmlns:a16="http://schemas.microsoft.com/office/drawing/2014/main" id="{CF9D2B5E-CA04-4A0A-B750-A2174371D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33"/>
              <a:ext cx="299" cy="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Line 100">
              <a:extLst>
                <a:ext uri="{FF2B5EF4-FFF2-40B4-BE49-F238E27FC236}">
                  <a16:creationId xmlns:a16="http://schemas.microsoft.com/office/drawing/2014/main" id="{A779742F-E3DE-464E-8C37-A5D24CB49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91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Line 101">
              <a:extLst>
                <a:ext uri="{FF2B5EF4-FFF2-40B4-BE49-F238E27FC236}">
                  <a16:creationId xmlns:a16="http://schemas.microsoft.com/office/drawing/2014/main" id="{4AA87974-F82A-4D15-B675-9626D7C58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91"/>
              <a:ext cx="23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" name="Line 102">
              <a:extLst>
                <a:ext uri="{FF2B5EF4-FFF2-40B4-BE49-F238E27FC236}">
                  <a16:creationId xmlns:a16="http://schemas.microsoft.com/office/drawing/2014/main" id="{843303CE-DD83-406B-9F76-9E52F1DFC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21"/>
              <a:ext cx="2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Line 103">
              <a:extLst>
                <a:ext uri="{FF2B5EF4-FFF2-40B4-BE49-F238E27FC236}">
                  <a16:creationId xmlns:a16="http://schemas.microsoft.com/office/drawing/2014/main" id="{9A534435-60A7-41FE-BC0C-731B36FA3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15"/>
              <a:ext cx="275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Line 104">
              <a:extLst>
                <a:ext uri="{FF2B5EF4-FFF2-40B4-BE49-F238E27FC236}">
                  <a16:creationId xmlns:a16="http://schemas.microsoft.com/office/drawing/2014/main" id="{958C51B1-7FB2-4738-B604-5668A39A0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67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" name="Line 105">
              <a:extLst>
                <a:ext uri="{FF2B5EF4-FFF2-40B4-BE49-F238E27FC236}">
                  <a16:creationId xmlns:a16="http://schemas.microsoft.com/office/drawing/2014/main" id="{CBE4A32D-EC80-4DB9-AAE5-C468F95F0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21"/>
              <a:ext cx="275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Line 111">
              <a:extLst>
                <a:ext uri="{FF2B5EF4-FFF2-40B4-BE49-F238E27FC236}">
                  <a16:creationId xmlns:a16="http://schemas.microsoft.com/office/drawing/2014/main" id="{B2368512-F068-4973-B706-765730FE4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91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Line 112">
              <a:extLst>
                <a:ext uri="{FF2B5EF4-FFF2-40B4-BE49-F238E27FC236}">
                  <a16:creationId xmlns:a16="http://schemas.microsoft.com/office/drawing/2014/main" id="{DFC6FB37-571F-4193-8FE6-8B07DFD14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0" y="1926"/>
              <a:ext cx="256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3" name="Line 113">
              <a:extLst>
                <a:ext uri="{FF2B5EF4-FFF2-40B4-BE49-F238E27FC236}">
                  <a16:creationId xmlns:a16="http://schemas.microsoft.com/office/drawing/2014/main" id="{4203A945-BD71-44D6-9906-1E8C2E08B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121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Line 114">
              <a:extLst>
                <a:ext uri="{FF2B5EF4-FFF2-40B4-BE49-F238E27FC236}">
                  <a16:creationId xmlns:a16="http://schemas.microsoft.com/office/drawing/2014/main" id="{E70EDC32-B33B-4781-B52B-4C1FE255C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2467"/>
              <a:ext cx="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Line 115">
              <a:extLst>
                <a:ext uri="{FF2B5EF4-FFF2-40B4-BE49-F238E27FC236}">
                  <a16:creationId xmlns:a16="http://schemas.microsoft.com/office/drawing/2014/main" id="{4B6BDD27-6B95-46DE-A419-2ED83627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157"/>
              <a:ext cx="257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Line 116">
              <a:extLst>
                <a:ext uri="{FF2B5EF4-FFF2-40B4-BE49-F238E27FC236}">
                  <a16:creationId xmlns:a16="http://schemas.microsoft.com/office/drawing/2014/main" id="{F937FEEE-D0B2-458A-BF84-442D57B96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932"/>
              <a:ext cx="30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7" name="Line 117">
              <a:extLst>
                <a:ext uri="{FF2B5EF4-FFF2-40B4-BE49-F238E27FC236}">
                  <a16:creationId xmlns:a16="http://schemas.microsoft.com/office/drawing/2014/main" id="{E728B605-58A1-4765-9D79-A94AE0FDA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8" y="2145"/>
              <a:ext cx="257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8" name="Line 118">
              <a:extLst>
                <a:ext uri="{FF2B5EF4-FFF2-40B4-BE49-F238E27FC236}">
                  <a16:creationId xmlns:a16="http://schemas.microsoft.com/office/drawing/2014/main" id="{F138C7BF-39EA-45AB-AEC7-DE1A47833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4" y="1914"/>
              <a:ext cx="263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39" name="Group 119">
              <a:extLst>
                <a:ext uri="{FF2B5EF4-FFF2-40B4-BE49-F238E27FC236}">
                  <a16:creationId xmlns:a16="http://schemas.microsoft.com/office/drawing/2014/main" id="{DA275DA5-A9D7-465C-AB7C-BAF4CAB8A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1" y="1891"/>
              <a:ext cx="173" cy="576"/>
              <a:chOff x="5904" y="1584"/>
              <a:chExt cx="432" cy="1440"/>
            </a:xfrm>
          </p:grpSpPr>
          <p:sp>
            <p:nvSpPr>
              <p:cNvPr id="42" name="Line 120">
                <a:extLst>
                  <a:ext uri="{FF2B5EF4-FFF2-40B4-BE49-F238E27FC236}">
                    <a16:creationId xmlns:a16="http://schemas.microsoft.com/office/drawing/2014/main" id="{4B2CAF14-AC31-4A8B-9EF4-E029C9D41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3" name="Line 121">
                <a:extLst>
                  <a:ext uri="{FF2B5EF4-FFF2-40B4-BE49-F238E27FC236}">
                    <a16:creationId xmlns:a16="http://schemas.microsoft.com/office/drawing/2014/main" id="{908D15DF-AA18-4178-932B-94ED3032D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4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4" name="Line 122">
                <a:extLst>
                  <a:ext uri="{FF2B5EF4-FFF2-40B4-BE49-F238E27FC236}">
                    <a16:creationId xmlns:a16="http://schemas.microsoft.com/office/drawing/2014/main" id="{248F723A-E1E3-421C-965A-DD36525EB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4" y="302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40" name="Line 233">
              <a:extLst>
                <a:ext uri="{FF2B5EF4-FFF2-40B4-BE49-F238E27FC236}">
                  <a16:creationId xmlns:a16="http://schemas.microsoft.com/office/drawing/2014/main" id="{3BBBEE0D-3C0D-4341-AF1D-7B25218B2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" y="1932"/>
              <a:ext cx="317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1" name="Line 234">
              <a:extLst>
                <a:ext uri="{FF2B5EF4-FFF2-40B4-BE49-F238E27FC236}">
                  <a16:creationId xmlns:a16="http://schemas.microsoft.com/office/drawing/2014/main" id="{20CDA382-9E56-49A7-BB93-C16EF2C26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" y="1938"/>
              <a:ext cx="299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40931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ANN is called a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feed-forward network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(mạng lan truyền tiến)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not any output of a node being input of another node of the same layer or a previous layer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output of a node is the input of the node the same layer or a previous layer, it is called a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network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(mạng phản hồi)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feedback connects to the input of nodes of the same layer, then it is called a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lateral feedback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networks with closed loops are called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networks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(mạng hồi quy)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Architecture (3)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Architecture (4)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2FBE3D45-EB8C-4A0A-ACB1-BE6F70E97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1539875"/>
            <a:ext cx="182562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DFB0A1E9-5A22-4475-8795-28E19A54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1905000"/>
            <a:ext cx="182562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D908925A-4C7E-4782-A9EB-D4885E81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2360613"/>
            <a:ext cx="182562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pSp>
        <p:nvGrpSpPr>
          <p:cNvPr id="12" name="Group 20">
            <a:extLst>
              <a:ext uri="{FF2B5EF4-FFF2-40B4-BE49-F238E27FC236}">
                <a16:creationId xmlns:a16="http://schemas.microsoft.com/office/drawing/2014/main" id="{D3F14860-BD8A-4E81-A766-55A62F2D6DEB}"/>
              </a:ext>
            </a:extLst>
          </p:cNvPr>
          <p:cNvGrpSpPr>
            <a:grpSpLocks/>
          </p:cNvGrpSpPr>
          <p:nvPr/>
        </p:nvGrpSpPr>
        <p:grpSpPr bwMode="auto">
          <a:xfrm>
            <a:off x="2332038" y="1630363"/>
            <a:ext cx="549275" cy="822325"/>
            <a:chOff x="2304" y="10080"/>
            <a:chExt cx="864" cy="1296"/>
          </a:xfrm>
        </p:grpSpPr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FF3EE91B-CC14-4B6B-9283-478BCA126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0080"/>
              <a:ext cx="864" cy="1296"/>
              <a:chOff x="2304" y="10080"/>
              <a:chExt cx="864" cy="1296"/>
            </a:xfrm>
          </p:grpSpPr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CC512734-77E7-4A68-80B8-FDAAA5C1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08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B3B65219-8955-4A5B-A6F3-5DD853669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080"/>
                <a:ext cx="864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D618EEA4-BACA-4546-8B2D-7D63B54AE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080"/>
                <a:ext cx="864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F625B6C6-758F-4076-9437-B1992D300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0080"/>
              <a:ext cx="864" cy="1296"/>
              <a:chOff x="2304" y="10080"/>
              <a:chExt cx="864" cy="1296"/>
            </a:xfrm>
          </p:grpSpPr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2CE8F2A3-01FA-45A9-9177-F57BE95D6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65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0" name="Line 27">
                <a:extLst>
                  <a:ext uri="{FF2B5EF4-FFF2-40B4-BE49-F238E27FC236}">
                    <a16:creationId xmlns:a16="http://schemas.microsoft.com/office/drawing/2014/main" id="{EC1F3E10-D46F-40BB-A37C-212AED4D0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0080"/>
                <a:ext cx="864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F32057D1-E213-4A76-9C92-DC9865DBA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656"/>
                <a:ext cx="864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8FEC3F82-8120-4F47-B6D7-18619A98A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0080"/>
              <a:ext cx="864" cy="1296"/>
              <a:chOff x="2304" y="10080"/>
              <a:chExt cx="864" cy="1296"/>
            </a:xfrm>
          </p:grpSpPr>
          <p:sp>
            <p:nvSpPr>
              <p:cNvPr id="16" name="Line 30">
                <a:extLst>
                  <a:ext uri="{FF2B5EF4-FFF2-40B4-BE49-F238E27FC236}">
                    <a16:creationId xmlns:a16="http://schemas.microsoft.com/office/drawing/2014/main" id="{B89E1089-5304-4501-8A8B-295FFE926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137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514ACDA4-7ED2-4B4A-8257-FA61E8F6F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0656"/>
                <a:ext cx="864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A646EFBF-5032-4915-AC7C-30BD00DF8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0080"/>
                <a:ext cx="864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25" name="Line 33">
            <a:extLst>
              <a:ext uri="{FF2B5EF4-FFF2-40B4-BE49-F238E27FC236}">
                <a16:creationId xmlns:a16="http://schemas.microsoft.com/office/drawing/2014/main" id="{BF032963-19B4-4983-BA66-5A77824E8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1630363"/>
            <a:ext cx="36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6" name="Line 34">
            <a:extLst>
              <a:ext uri="{FF2B5EF4-FFF2-40B4-BE49-F238E27FC236}">
                <a16:creationId xmlns:a16="http://schemas.microsoft.com/office/drawing/2014/main" id="{F8CBF4D2-14D2-4CA0-921F-1EABD623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1995488"/>
            <a:ext cx="36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" name="Line 35">
            <a:extLst>
              <a:ext uri="{FF2B5EF4-FFF2-40B4-BE49-F238E27FC236}">
                <a16:creationId xmlns:a16="http://schemas.microsoft.com/office/drawing/2014/main" id="{2F78773E-9199-4F2D-90E2-EE9AD0B7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2452688"/>
            <a:ext cx="36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28" name="Group 243">
            <a:extLst>
              <a:ext uri="{FF2B5EF4-FFF2-40B4-BE49-F238E27FC236}">
                <a16:creationId xmlns:a16="http://schemas.microsoft.com/office/drawing/2014/main" id="{20977320-65DB-42DA-B2C0-13B2E512B57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00200"/>
            <a:ext cx="1524000" cy="593725"/>
            <a:chOff x="3072" y="960"/>
            <a:chExt cx="960" cy="374"/>
          </a:xfrm>
        </p:grpSpPr>
        <p:sp>
          <p:nvSpPr>
            <p:cNvPr id="29" name="Oval 39">
              <a:extLst>
                <a:ext uri="{FF2B5EF4-FFF2-40B4-BE49-F238E27FC236}">
                  <a16:creationId xmlns:a16="http://schemas.microsoft.com/office/drawing/2014/main" id="{1C9FCB45-7F0A-4CC5-969E-B9FFA74F1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018"/>
              <a:ext cx="288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F5BE9430-30BC-4A0A-B26D-7A0F3DF09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960"/>
              <a:ext cx="192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CF389736-CAA9-4248-B2FC-41A66841B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109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8D339DD4-BC08-40B1-AC08-4C058CCBA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132"/>
              <a:ext cx="204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B4F86252-8EE8-455B-89A4-4EF72B2FE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103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Line 47">
              <a:extLst>
                <a:ext uri="{FF2B5EF4-FFF2-40B4-BE49-F238E27FC236}">
                  <a16:creationId xmlns:a16="http://schemas.microsoft.com/office/drawing/2014/main" id="{F297C8B1-1EF9-4B4D-9FA0-40650301D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04"/>
              <a:ext cx="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964DA28F-D084-455A-AB19-18DDF39D0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2" y="1333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7" name="Line 49">
              <a:extLst>
                <a:ext uri="{FF2B5EF4-FFF2-40B4-BE49-F238E27FC236}">
                  <a16:creationId xmlns:a16="http://schemas.microsoft.com/office/drawing/2014/main" id="{28F34AA9-789B-4AAB-8158-5798BE15B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" y="1194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8" name="Group 235">
            <a:extLst>
              <a:ext uri="{FF2B5EF4-FFF2-40B4-BE49-F238E27FC236}">
                <a16:creationId xmlns:a16="http://schemas.microsoft.com/office/drawing/2014/main" id="{C1BB367D-28CA-485E-93BA-455C15CF964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048000"/>
            <a:ext cx="2057400" cy="1096963"/>
            <a:chOff x="768" y="1834"/>
            <a:chExt cx="1296" cy="691"/>
          </a:xfrm>
        </p:grpSpPr>
        <p:grpSp>
          <p:nvGrpSpPr>
            <p:cNvPr id="39" name="Group 74">
              <a:extLst>
                <a:ext uri="{FF2B5EF4-FFF2-40B4-BE49-F238E27FC236}">
                  <a16:creationId xmlns:a16="http://schemas.microsoft.com/office/drawing/2014/main" id="{48D12459-21EE-438B-943F-7968C36C3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1" y="1834"/>
              <a:ext cx="115" cy="691"/>
              <a:chOff x="4464" y="1440"/>
              <a:chExt cx="288" cy="1728"/>
            </a:xfrm>
          </p:grpSpPr>
          <p:sp>
            <p:nvSpPr>
              <p:cNvPr id="79" name="Oval 75">
                <a:extLst>
                  <a:ext uri="{FF2B5EF4-FFF2-40B4-BE49-F238E27FC236}">
                    <a16:creationId xmlns:a16="http://schemas.microsoft.com/office/drawing/2014/main" id="{0C1A40CE-5477-478F-83F0-9D2D6220B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80" name="Oval 76">
                <a:extLst>
                  <a:ext uri="{FF2B5EF4-FFF2-40B4-BE49-F238E27FC236}">
                    <a16:creationId xmlns:a16="http://schemas.microsoft.com/office/drawing/2014/main" id="{2D90B436-2388-4E68-8C7A-9069D3799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81" name="Oval 77">
                <a:extLst>
                  <a:ext uri="{FF2B5EF4-FFF2-40B4-BE49-F238E27FC236}">
                    <a16:creationId xmlns:a16="http://schemas.microsoft.com/office/drawing/2014/main" id="{6FDF2584-FEB4-4AD3-98B2-EFCB6083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grpSp>
          <p:nvGrpSpPr>
            <p:cNvPr id="40" name="Group 78">
              <a:extLst>
                <a:ext uri="{FF2B5EF4-FFF2-40B4-BE49-F238E27FC236}">
                  <a16:creationId xmlns:a16="http://schemas.microsoft.com/office/drawing/2014/main" id="{80C7BA34-E189-43B7-857D-DC8E83E3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1834"/>
              <a:ext cx="115" cy="691"/>
              <a:chOff x="3744" y="1440"/>
              <a:chExt cx="288" cy="1728"/>
            </a:xfrm>
          </p:grpSpPr>
          <p:sp>
            <p:nvSpPr>
              <p:cNvPr id="76" name="Oval 79">
                <a:extLst>
                  <a:ext uri="{FF2B5EF4-FFF2-40B4-BE49-F238E27FC236}">
                    <a16:creationId xmlns:a16="http://schemas.microsoft.com/office/drawing/2014/main" id="{4FB914CE-F75A-4A10-BC4E-0CDA75336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77" name="Oval 80">
                <a:extLst>
                  <a:ext uri="{FF2B5EF4-FFF2-40B4-BE49-F238E27FC236}">
                    <a16:creationId xmlns:a16="http://schemas.microsoft.com/office/drawing/2014/main" id="{6FA94E0C-CCD1-434C-BD79-091806FD4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78" name="Oval 81">
                <a:extLst>
                  <a:ext uri="{FF2B5EF4-FFF2-40B4-BE49-F238E27FC236}">
                    <a16:creationId xmlns:a16="http://schemas.microsoft.com/office/drawing/2014/main" id="{DE86554F-CE7E-4461-B134-C71AB1BB5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grpSp>
          <p:nvGrpSpPr>
            <p:cNvPr id="41" name="Group 82">
              <a:extLst>
                <a:ext uri="{FF2B5EF4-FFF2-40B4-BE49-F238E27FC236}">
                  <a16:creationId xmlns:a16="http://schemas.microsoft.com/office/drawing/2014/main" id="{13AB4079-B955-4092-932D-556AB45AD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834"/>
              <a:ext cx="115" cy="691"/>
              <a:chOff x="5616" y="1440"/>
              <a:chExt cx="288" cy="1728"/>
            </a:xfrm>
          </p:grpSpPr>
          <p:sp>
            <p:nvSpPr>
              <p:cNvPr id="73" name="Oval 83">
                <a:extLst>
                  <a:ext uri="{FF2B5EF4-FFF2-40B4-BE49-F238E27FC236}">
                    <a16:creationId xmlns:a16="http://schemas.microsoft.com/office/drawing/2014/main" id="{F9B4F3B3-C4DB-45B6-A5FA-2AD72C660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201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74" name="Oval 84">
                <a:extLst>
                  <a:ext uri="{FF2B5EF4-FFF2-40B4-BE49-F238E27FC236}">
                    <a16:creationId xmlns:a16="http://schemas.microsoft.com/office/drawing/2014/main" id="{C36D21E7-45BB-433B-B9D8-80D645CBC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288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75" name="Oval 85">
                <a:extLst>
                  <a:ext uri="{FF2B5EF4-FFF2-40B4-BE49-F238E27FC236}">
                    <a16:creationId xmlns:a16="http://schemas.microsoft.com/office/drawing/2014/main" id="{E7B190DD-6E63-462D-9227-4D5F678BE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144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sp>
          <p:nvSpPr>
            <p:cNvPr id="42" name="Line 87">
              <a:extLst>
                <a:ext uri="{FF2B5EF4-FFF2-40B4-BE49-F238E27FC236}">
                  <a16:creationId xmlns:a16="http://schemas.microsoft.com/office/drawing/2014/main" id="{B903BCB3-AC27-4EB2-9D00-1000CE34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" y="1891"/>
              <a:ext cx="294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" name="Line 88">
              <a:extLst>
                <a:ext uri="{FF2B5EF4-FFF2-40B4-BE49-F238E27FC236}">
                  <a16:creationId xmlns:a16="http://schemas.microsoft.com/office/drawing/2014/main" id="{8D8D0C80-25FF-4D80-AAEC-A5E574DC8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887"/>
              <a:ext cx="299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4" name="Line 89">
              <a:extLst>
                <a:ext uri="{FF2B5EF4-FFF2-40B4-BE49-F238E27FC236}">
                  <a16:creationId xmlns:a16="http://schemas.microsoft.com/office/drawing/2014/main" id="{D4C7B93B-2456-4B77-B4E0-D9EAB1BAC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6" y="2161"/>
              <a:ext cx="299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5" name="Line 91">
              <a:extLst>
                <a:ext uri="{FF2B5EF4-FFF2-40B4-BE49-F238E27FC236}">
                  <a16:creationId xmlns:a16="http://schemas.microsoft.com/office/drawing/2014/main" id="{95B34A5C-BE90-43AC-9372-6F879D892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91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6" name="Line 92">
              <a:extLst>
                <a:ext uri="{FF2B5EF4-FFF2-40B4-BE49-F238E27FC236}">
                  <a16:creationId xmlns:a16="http://schemas.microsoft.com/office/drawing/2014/main" id="{D2C0F6E9-5F45-4456-844B-BC71F3ABD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91"/>
              <a:ext cx="284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" name="Line 93">
              <a:extLst>
                <a:ext uri="{FF2B5EF4-FFF2-40B4-BE49-F238E27FC236}">
                  <a16:creationId xmlns:a16="http://schemas.microsoft.com/office/drawing/2014/main" id="{DB4AA085-2318-4ECA-86D2-6E9A232B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21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" name="Line 94">
              <a:extLst>
                <a:ext uri="{FF2B5EF4-FFF2-40B4-BE49-F238E27FC236}">
                  <a16:creationId xmlns:a16="http://schemas.microsoft.com/office/drawing/2014/main" id="{61475CD3-F96D-4073-A59F-ECE179F1A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13"/>
              <a:ext cx="278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9" name="Line 95">
              <a:extLst>
                <a:ext uri="{FF2B5EF4-FFF2-40B4-BE49-F238E27FC236}">
                  <a16:creationId xmlns:a16="http://schemas.microsoft.com/office/drawing/2014/main" id="{0C1F21F2-C721-4117-B0D1-1595F9BA4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21"/>
              <a:ext cx="266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Line 96">
              <a:extLst>
                <a:ext uri="{FF2B5EF4-FFF2-40B4-BE49-F238E27FC236}">
                  <a16:creationId xmlns:a16="http://schemas.microsoft.com/office/drawing/2014/main" id="{59E9175A-E46A-481A-87EF-2C6858D00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67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" name="Line 97">
              <a:extLst>
                <a:ext uri="{FF2B5EF4-FFF2-40B4-BE49-F238E27FC236}">
                  <a16:creationId xmlns:a16="http://schemas.microsoft.com/office/drawing/2014/main" id="{20F33959-1EFD-46BD-9948-5E530D7B4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55"/>
              <a:ext cx="29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2" name="Line 98">
              <a:extLst>
                <a:ext uri="{FF2B5EF4-FFF2-40B4-BE49-F238E27FC236}">
                  <a16:creationId xmlns:a16="http://schemas.microsoft.com/office/drawing/2014/main" id="{E29AFB23-2944-495F-83F1-BA4E8773D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33"/>
              <a:ext cx="299" cy="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3" name="Line 100">
              <a:extLst>
                <a:ext uri="{FF2B5EF4-FFF2-40B4-BE49-F238E27FC236}">
                  <a16:creationId xmlns:a16="http://schemas.microsoft.com/office/drawing/2014/main" id="{0FAB416B-F7FC-4EFB-B421-DB1764EA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91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4" name="Line 101">
              <a:extLst>
                <a:ext uri="{FF2B5EF4-FFF2-40B4-BE49-F238E27FC236}">
                  <a16:creationId xmlns:a16="http://schemas.microsoft.com/office/drawing/2014/main" id="{200C4775-BFF5-43D6-BA42-4F79F423A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91"/>
              <a:ext cx="23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5" name="Line 102">
              <a:extLst>
                <a:ext uri="{FF2B5EF4-FFF2-40B4-BE49-F238E27FC236}">
                  <a16:creationId xmlns:a16="http://schemas.microsoft.com/office/drawing/2014/main" id="{239B9BCB-3DBA-4D2C-8452-F34BA5781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21"/>
              <a:ext cx="2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6" name="Line 103">
              <a:extLst>
                <a:ext uri="{FF2B5EF4-FFF2-40B4-BE49-F238E27FC236}">
                  <a16:creationId xmlns:a16="http://schemas.microsoft.com/office/drawing/2014/main" id="{DFEA52D2-7768-4FBD-BF04-1BBEA8C53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15"/>
              <a:ext cx="275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7" name="Line 104">
              <a:extLst>
                <a:ext uri="{FF2B5EF4-FFF2-40B4-BE49-F238E27FC236}">
                  <a16:creationId xmlns:a16="http://schemas.microsoft.com/office/drawing/2014/main" id="{D5F03EA6-317B-45C7-8C63-7E57BCDED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67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8" name="Line 105">
              <a:extLst>
                <a:ext uri="{FF2B5EF4-FFF2-40B4-BE49-F238E27FC236}">
                  <a16:creationId xmlns:a16="http://schemas.microsoft.com/office/drawing/2014/main" id="{1C970E9E-E88E-4AAD-BB79-D2C711735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21"/>
              <a:ext cx="275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9" name="Line 111">
              <a:extLst>
                <a:ext uri="{FF2B5EF4-FFF2-40B4-BE49-F238E27FC236}">
                  <a16:creationId xmlns:a16="http://schemas.microsoft.com/office/drawing/2014/main" id="{5211D4FC-3C6D-4930-8EC2-3558A8E39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91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0" name="Line 112">
              <a:extLst>
                <a:ext uri="{FF2B5EF4-FFF2-40B4-BE49-F238E27FC236}">
                  <a16:creationId xmlns:a16="http://schemas.microsoft.com/office/drawing/2014/main" id="{4057F161-FD5D-4A98-A7ED-AD8F4E35B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0" y="1926"/>
              <a:ext cx="256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1" name="Line 113">
              <a:extLst>
                <a:ext uri="{FF2B5EF4-FFF2-40B4-BE49-F238E27FC236}">
                  <a16:creationId xmlns:a16="http://schemas.microsoft.com/office/drawing/2014/main" id="{66CDF876-7952-4EAC-9098-228687765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121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2" name="Line 114">
              <a:extLst>
                <a:ext uri="{FF2B5EF4-FFF2-40B4-BE49-F238E27FC236}">
                  <a16:creationId xmlns:a16="http://schemas.microsoft.com/office/drawing/2014/main" id="{E711AF1A-1577-4EF5-89D8-4C21BC9D9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2467"/>
              <a:ext cx="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3" name="Line 115">
              <a:extLst>
                <a:ext uri="{FF2B5EF4-FFF2-40B4-BE49-F238E27FC236}">
                  <a16:creationId xmlns:a16="http://schemas.microsoft.com/office/drawing/2014/main" id="{C12F16E9-8238-4B69-BA8D-183FB4B7F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157"/>
              <a:ext cx="257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4" name="Line 116">
              <a:extLst>
                <a:ext uri="{FF2B5EF4-FFF2-40B4-BE49-F238E27FC236}">
                  <a16:creationId xmlns:a16="http://schemas.microsoft.com/office/drawing/2014/main" id="{AEB26A5F-7F97-4FEE-9B47-DE078853E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932"/>
              <a:ext cx="30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DEC30508-55E2-407C-A096-686D08C08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8" y="2145"/>
              <a:ext cx="257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6" name="Line 118">
              <a:extLst>
                <a:ext uri="{FF2B5EF4-FFF2-40B4-BE49-F238E27FC236}">
                  <a16:creationId xmlns:a16="http://schemas.microsoft.com/office/drawing/2014/main" id="{B74EA4BE-1A21-4A2F-BA8B-DA72C92D3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4" y="1914"/>
              <a:ext cx="263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67" name="Group 119">
              <a:extLst>
                <a:ext uri="{FF2B5EF4-FFF2-40B4-BE49-F238E27FC236}">
                  <a16:creationId xmlns:a16="http://schemas.microsoft.com/office/drawing/2014/main" id="{A7F7649B-136F-4386-B4FA-C26BADE12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1" y="1891"/>
              <a:ext cx="173" cy="576"/>
              <a:chOff x="5904" y="1584"/>
              <a:chExt cx="432" cy="1440"/>
            </a:xfrm>
          </p:grpSpPr>
          <p:sp>
            <p:nvSpPr>
              <p:cNvPr id="70" name="Line 120">
                <a:extLst>
                  <a:ext uri="{FF2B5EF4-FFF2-40B4-BE49-F238E27FC236}">
                    <a16:creationId xmlns:a16="http://schemas.microsoft.com/office/drawing/2014/main" id="{6327B501-2E01-42BC-A5A4-EF5BB4CD2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1" name="Line 121">
                <a:extLst>
                  <a:ext uri="{FF2B5EF4-FFF2-40B4-BE49-F238E27FC236}">
                    <a16:creationId xmlns:a16="http://schemas.microsoft.com/office/drawing/2014/main" id="{B615BD38-B388-4B86-AA96-D365ED318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4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2" name="Line 122">
                <a:extLst>
                  <a:ext uri="{FF2B5EF4-FFF2-40B4-BE49-F238E27FC236}">
                    <a16:creationId xmlns:a16="http://schemas.microsoft.com/office/drawing/2014/main" id="{555C625B-6A96-44BB-8024-546C30AD0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4" y="302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68" name="Line 233">
              <a:extLst>
                <a:ext uri="{FF2B5EF4-FFF2-40B4-BE49-F238E27FC236}">
                  <a16:creationId xmlns:a16="http://schemas.microsoft.com/office/drawing/2014/main" id="{BEAC79C5-E94E-4874-A0FA-39AFD710C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" y="1932"/>
              <a:ext cx="317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9" name="Line 234">
              <a:extLst>
                <a:ext uri="{FF2B5EF4-FFF2-40B4-BE49-F238E27FC236}">
                  <a16:creationId xmlns:a16="http://schemas.microsoft.com/office/drawing/2014/main" id="{A8C2337D-5636-4C31-93AC-49E4E899C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" y="1938"/>
              <a:ext cx="299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82" name="Group 242">
            <a:extLst>
              <a:ext uri="{FF2B5EF4-FFF2-40B4-BE49-F238E27FC236}">
                <a16:creationId xmlns:a16="http://schemas.microsoft.com/office/drawing/2014/main" id="{08982396-3E8A-4E6B-896E-17ACDE59B76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667000"/>
            <a:ext cx="1662113" cy="1281113"/>
            <a:chOff x="3426" y="1776"/>
            <a:chExt cx="1047" cy="807"/>
          </a:xfrm>
        </p:grpSpPr>
        <p:sp>
          <p:nvSpPr>
            <p:cNvPr id="83" name="Oval 138">
              <a:extLst>
                <a:ext uri="{FF2B5EF4-FFF2-40B4-BE49-F238E27FC236}">
                  <a16:creationId xmlns:a16="http://schemas.microsoft.com/office/drawing/2014/main" id="{C6296680-3B88-4481-A35D-5CC48AF9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834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84" name="Oval 139">
              <a:extLst>
                <a:ext uri="{FF2B5EF4-FFF2-40B4-BE49-F238E27FC236}">
                  <a16:creationId xmlns:a16="http://schemas.microsoft.com/office/drawing/2014/main" id="{C19A3166-C4A0-475C-8435-814DFABC3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064"/>
              <a:ext cx="115" cy="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85" name="Oval 140">
              <a:extLst>
                <a:ext uri="{FF2B5EF4-FFF2-40B4-BE49-F238E27FC236}">
                  <a16:creationId xmlns:a16="http://schemas.microsoft.com/office/drawing/2014/main" id="{D161EEE9-B222-4F87-BB9B-586E9A71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410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86" name="Line 141">
              <a:extLst>
                <a:ext uri="{FF2B5EF4-FFF2-40B4-BE49-F238E27FC236}">
                  <a16:creationId xmlns:a16="http://schemas.microsoft.com/office/drawing/2014/main" id="{D82CEC07-8291-4D4A-BA5E-0B05EF708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1892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7" name="Line 142">
              <a:extLst>
                <a:ext uri="{FF2B5EF4-FFF2-40B4-BE49-F238E27FC236}">
                  <a16:creationId xmlns:a16="http://schemas.microsoft.com/office/drawing/2014/main" id="{9FA8A4E1-3A42-4158-9DA0-B7DF79500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2122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8" name="Line 143">
              <a:extLst>
                <a:ext uri="{FF2B5EF4-FFF2-40B4-BE49-F238E27FC236}">
                  <a16:creationId xmlns:a16="http://schemas.microsoft.com/office/drawing/2014/main" id="{DD6149A8-7B0D-47C1-B79E-60E3F08E6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2467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9" name="Line 144">
              <a:extLst>
                <a:ext uri="{FF2B5EF4-FFF2-40B4-BE49-F238E27FC236}">
                  <a16:creationId xmlns:a16="http://schemas.microsoft.com/office/drawing/2014/main" id="{ED705DC2-FB99-4D0B-8FF7-906AFCD4E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1892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0" name="Line 145">
              <a:extLst>
                <a:ext uri="{FF2B5EF4-FFF2-40B4-BE49-F238E27FC236}">
                  <a16:creationId xmlns:a16="http://schemas.microsoft.com/office/drawing/2014/main" id="{AFC0B8C1-B597-4B2A-B0DD-F2019046A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122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1" name="Line 146">
              <a:extLst>
                <a:ext uri="{FF2B5EF4-FFF2-40B4-BE49-F238E27FC236}">
                  <a16:creationId xmlns:a16="http://schemas.microsoft.com/office/drawing/2014/main" id="{73C8BA95-84AF-4D82-B6DA-E0A770023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467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2" name="Group 147">
              <a:extLst>
                <a:ext uri="{FF2B5EF4-FFF2-40B4-BE49-F238E27FC236}">
                  <a16:creationId xmlns:a16="http://schemas.microsoft.com/office/drawing/2014/main" id="{EADBF6A0-8576-4225-A662-965DC526E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1776"/>
              <a:ext cx="633" cy="634"/>
              <a:chOff x="7920" y="1296"/>
              <a:chExt cx="1584" cy="1584"/>
            </a:xfrm>
          </p:grpSpPr>
          <p:sp>
            <p:nvSpPr>
              <p:cNvPr id="111" name="Line 148">
                <a:extLst>
                  <a:ext uri="{FF2B5EF4-FFF2-40B4-BE49-F238E27FC236}">
                    <a16:creationId xmlns:a16="http://schemas.microsoft.com/office/drawing/2014/main" id="{063D6504-5043-4741-9ABD-83B51FD80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04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" name="Line 149">
                <a:extLst>
                  <a:ext uri="{FF2B5EF4-FFF2-40B4-BE49-F238E27FC236}">
                    <a16:creationId xmlns:a16="http://schemas.microsoft.com/office/drawing/2014/main" id="{26228D2A-8340-4915-BCF3-BB0151B70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1296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3" name="Line 150">
                <a:extLst>
                  <a:ext uri="{FF2B5EF4-FFF2-40B4-BE49-F238E27FC236}">
                    <a16:creationId xmlns:a16="http://schemas.microsoft.com/office/drawing/2014/main" id="{DD1BCDD5-5260-40DD-9D68-BC3A9752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1296"/>
                <a:ext cx="86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4" name="Line 151">
                <a:extLst>
                  <a:ext uri="{FF2B5EF4-FFF2-40B4-BE49-F238E27FC236}">
                    <a16:creationId xmlns:a16="http://schemas.microsoft.com/office/drawing/2014/main" id="{BBA7D63C-4E16-4CAA-9BEC-AD29B5CA9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1296"/>
                <a:ext cx="864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5" name="Line 152">
                <a:extLst>
                  <a:ext uri="{FF2B5EF4-FFF2-40B4-BE49-F238E27FC236}">
                    <a16:creationId xmlns:a16="http://schemas.microsoft.com/office/drawing/2014/main" id="{BE845CB1-2961-4EB0-8C60-CC6839B8B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1296"/>
                <a:ext cx="864" cy="15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93" name="Group 153">
              <a:extLst>
                <a:ext uri="{FF2B5EF4-FFF2-40B4-BE49-F238E27FC236}">
                  <a16:creationId xmlns:a16="http://schemas.microsoft.com/office/drawing/2014/main" id="{867C4C2E-182C-46A4-AE58-27D6A0ECA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1891"/>
              <a:ext cx="633" cy="537"/>
              <a:chOff x="7920" y="1584"/>
              <a:chExt cx="1584" cy="1341"/>
            </a:xfrm>
          </p:grpSpPr>
          <p:sp>
            <p:nvSpPr>
              <p:cNvPr id="106" name="Line 154">
                <a:extLst>
                  <a:ext uri="{FF2B5EF4-FFF2-40B4-BE49-F238E27FC236}">
                    <a16:creationId xmlns:a16="http://schemas.microsoft.com/office/drawing/2014/main" id="{565C5615-E6B2-4187-87BE-3639AB1D7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04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7" name="Line 155">
                <a:extLst>
                  <a:ext uri="{FF2B5EF4-FFF2-40B4-BE49-F238E27FC236}">
                    <a16:creationId xmlns:a16="http://schemas.microsoft.com/office/drawing/2014/main" id="{2245D791-654F-43A3-A991-2C1291566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2448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8" name="Line 156">
                <a:extLst>
                  <a:ext uri="{FF2B5EF4-FFF2-40B4-BE49-F238E27FC236}">
                    <a16:creationId xmlns:a16="http://schemas.microsoft.com/office/drawing/2014/main" id="{29754C6C-CDC9-4800-8F2C-C3A9C3412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1584"/>
                <a:ext cx="864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9" name="Line 157">
                <a:extLst>
                  <a:ext uri="{FF2B5EF4-FFF2-40B4-BE49-F238E27FC236}">
                    <a16:creationId xmlns:a16="http://schemas.microsoft.com/office/drawing/2014/main" id="{A4FCA2F6-6BA4-45B2-B906-9B845BA6E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2250"/>
                <a:ext cx="840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" name="Line 158">
                <a:extLst>
                  <a:ext uri="{FF2B5EF4-FFF2-40B4-BE49-F238E27FC236}">
                    <a16:creationId xmlns:a16="http://schemas.microsoft.com/office/drawing/2014/main" id="{CCB05F39-67E4-4D96-BEDE-504471225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2448"/>
                <a:ext cx="840" cy="4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94" name="Group 159">
              <a:extLst>
                <a:ext uri="{FF2B5EF4-FFF2-40B4-BE49-F238E27FC236}">
                  <a16:creationId xmlns:a16="http://schemas.microsoft.com/office/drawing/2014/main" id="{37F1E499-ECE3-4D4F-BC06-67FBE335F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1954"/>
              <a:ext cx="633" cy="629"/>
              <a:chOff x="7920" y="1740"/>
              <a:chExt cx="1584" cy="1572"/>
            </a:xfrm>
          </p:grpSpPr>
          <p:sp>
            <p:nvSpPr>
              <p:cNvPr id="101" name="Line 160">
                <a:extLst>
                  <a:ext uri="{FF2B5EF4-FFF2-40B4-BE49-F238E27FC236}">
                    <a16:creationId xmlns:a16="http://schemas.microsoft.com/office/drawing/2014/main" id="{DDFF1135-B5F6-4B1D-B3B5-30D0FD9EE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04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" name="Line 161">
                <a:extLst>
                  <a:ext uri="{FF2B5EF4-FFF2-40B4-BE49-F238E27FC236}">
                    <a16:creationId xmlns:a16="http://schemas.microsoft.com/office/drawing/2014/main" id="{ADB4ABD8-A570-427F-9BB3-1BF2392B8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3312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" name="Line 162">
                <a:extLst>
                  <a:ext uri="{FF2B5EF4-FFF2-40B4-BE49-F238E27FC236}">
                    <a16:creationId xmlns:a16="http://schemas.microsoft.com/office/drawing/2014/main" id="{1E6A2802-E657-46EE-8120-5C37E70A9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3168"/>
                <a:ext cx="86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" name="Line 163">
                <a:extLst>
                  <a:ext uri="{FF2B5EF4-FFF2-40B4-BE49-F238E27FC236}">
                    <a16:creationId xmlns:a16="http://schemas.microsoft.com/office/drawing/2014/main" id="{75645282-F73A-439F-84F5-0F40D22BB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2361"/>
                <a:ext cx="951" cy="9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" name="Line 164">
                <a:extLst>
                  <a:ext uri="{FF2B5EF4-FFF2-40B4-BE49-F238E27FC236}">
                    <a16:creationId xmlns:a16="http://schemas.microsoft.com/office/drawing/2014/main" id="{655498A1-49E3-4475-910C-74E4F2025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1740"/>
                <a:ext cx="945" cy="15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95" name="Line 236">
              <a:extLst>
                <a:ext uri="{FF2B5EF4-FFF2-40B4-BE49-F238E27FC236}">
                  <a16:creationId xmlns:a16="http://schemas.microsoft.com/office/drawing/2014/main" id="{3FE6612E-69DA-41A6-BBB1-95AE3F68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896"/>
              <a:ext cx="53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" name="Line 237">
              <a:extLst>
                <a:ext uri="{FF2B5EF4-FFF2-40B4-BE49-F238E27FC236}">
                  <a16:creationId xmlns:a16="http://schemas.microsoft.com/office/drawing/2014/main" id="{3DC6F664-50D5-4F03-A073-F591BF4BE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1890"/>
              <a:ext cx="542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" name="Line 238">
              <a:extLst>
                <a:ext uri="{FF2B5EF4-FFF2-40B4-BE49-F238E27FC236}">
                  <a16:creationId xmlns:a16="http://schemas.microsoft.com/office/drawing/2014/main" id="{0DC56623-2383-405F-A644-3A891D103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6" y="1914"/>
              <a:ext cx="512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" name="Line 239">
              <a:extLst>
                <a:ext uri="{FF2B5EF4-FFF2-40B4-BE49-F238E27FC236}">
                  <a16:creationId xmlns:a16="http://schemas.microsoft.com/office/drawing/2014/main" id="{5587192D-575A-4CBA-B693-6B6EEC043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2118"/>
              <a:ext cx="524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9" name="Line 240">
              <a:extLst>
                <a:ext uri="{FF2B5EF4-FFF2-40B4-BE49-F238E27FC236}">
                  <a16:creationId xmlns:a16="http://schemas.microsoft.com/office/drawing/2014/main" id="{4C86118A-9BD2-47BF-ACCD-692D3FB01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6" y="1932"/>
              <a:ext cx="54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0" name="Line 241">
              <a:extLst>
                <a:ext uri="{FF2B5EF4-FFF2-40B4-BE49-F238E27FC236}">
                  <a16:creationId xmlns:a16="http://schemas.microsoft.com/office/drawing/2014/main" id="{7D02B149-58C2-4757-AD0D-B9D2EA17D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4" y="2172"/>
              <a:ext cx="53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16" name="Group 253">
            <a:extLst>
              <a:ext uri="{FF2B5EF4-FFF2-40B4-BE49-F238E27FC236}">
                <a16:creationId xmlns:a16="http://schemas.microsoft.com/office/drawing/2014/main" id="{9F810801-5B94-4DA0-B14B-9E1107C7E2CC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4495800"/>
            <a:ext cx="2566988" cy="1281113"/>
            <a:chOff x="2040" y="2928"/>
            <a:chExt cx="1617" cy="807"/>
          </a:xfrm>
        </p:grpSpPr>
        <p:sp>
          <p:nvSpPr>
            <p:cNvPr id="117" name="Line 185">
              <a:extLst>
                <a:ext uri="{FF2B5EF4-FFF2-40B4-BE49-F238E27FC236}">
                  <a16:creationId xmlns:a16="http://schemas.microsoft.com/office/drawing/2014/main" id="{76E85E24-3265-4E40-A82C-1579BB3EA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043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" name="Line 186">
              <a:extLst>
                <a:ext uri="{FF2B5EF4-FFF2-40B4-BE49-F238E27FC236}">
                  <a16:creationId xmlns:a16="http://schemas.microsoft.com/office/drawing/2014/main" id="{2315C2BC-E079-463C-BBA0-E0F89F55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274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9" name="Line 187">
              <a:extLst>
                <a:ext uri="{FF2B5EF4-FFF2-40B4-BE49-F238E27FC236}">
                  <a16:creationId xmlns:a16="http://schemas.microsoft.com/office/drawing/2014/main" id="{280DFFDD-C04B-46B0-B5F6-CA78142A1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620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20" name="Group 188">
              <a:extLst>
                <a:ext uri="{FF2B5EF4-FFF2-40B4-BE49-F238E27FC236}">
                  <a16:creationId xmlns:a16="http://schemas.microsoft.com/office/drawing/2014/main" id="{A5FA252C-6DD4-4A5D-94AD-7663F62E7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" y="3043"/>
              <a:ext cx="403" cy="577"/>
              <a:chOff x="7344" y="4320"/>
              <a:chExt cx="1008" cy="1440"/>
            </a:xfrm>
          </p:grpSpPr>
          <p:sp>
            <p:nvSpPr>
              <p:cNvPr id="161" name="Line 189">
                <a:extLst>
                  <a:ext uri="{FF2B5EF4-FFF2-40B4-BE49-F238E27FC236}">
                    <a16:creationId xmlns:a16="http://schemas.microsoft.com/office/drawing/2014/main" id="{58DCA2C9-CF40-4A6B-A3F0-4CB3243AD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4" y="4320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2" name="Line 190">
                <a:extLst>
                  <a:ext uri="{FF2B5EF4-FFF2-40B4-BE49-F238E27FC236}">
                    <a16:creationId xmlns:a16="http://schemas.microsoft.com/office/drawing/2014/main" id="{A95C61B7-AA15-4962-B309-51685670D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4" y="4896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3" name="Line 191">
                <a:extLst>
                  <a:ext uri="{FF2B5EF4-FFF2-40B4-BE49-F238E27FC236}">
                    <a16:creationId xmlns:a16="http://schemas.microsoft.com/office/drawing/2014/main" id="{E66A9CB8-3378-4D9C-8D8C-27F57E79D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4" y="5760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21" name="Group 192">
              <a:extLst>
                <a:ext uri="{FF2B5EF4-FFF2-40B4-BE49-F238E27FC236}">
                  <a16:creationId xmlns:a16="http://schemas.microsoft.com/office/drawing/2014/main" id="{AB991119-60F0-43F5-82FD-464C8C2BD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8" y="2928"/>
              <a:ext cx="1209" cy="807"/>
              <a:chOff x="4752" y="4032"/>
              <a:chExt cx="3024" cy="2016"/>
            </a:xfrm>
          </p:grpSpPr>
          <p:grpSp>
            <p:nvGrpSpPr>
              <p:cNvPr id="143" name="Group 193">
                <a:extLst>
                  <a:ext uri="{FF2B5EF4-FFF2-40B4-BE49-F238E27FC236}">
                    <a16:creationId xmlns:a16="http://schemas.microsoft.com/office/drawing/2014/main" id="{B8773043-7898-4CC6-8EAA-99011F8BA2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4032"/>
                <a:ext cx="3024" cy="1584"/>
                <a:chOff x="4752" y="4032"/>
                <a:chExt cx="3024" cy="1584"/>
              </a:xfrm>
            </p:grpSpPr>
            <p:sp>
              <p:nvSpPr>
                <p:cNvPr id="156" name="Line 194">
                  <a:extLst>
                    <a:ext uri="{FF2B5EF4-FFF2-40B4-BE49-F238E27FC236}">
                      <a16:creationId xmlns:a16="http://schemas.microsoft.com/office/drawing/2014/main" id="{2480A159-3933-4BFB-BA7E-1F1CA8F43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776" y="403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7" name="Line 195">
                  <a:extLst>
                    <a:ext uri="{FF2B5EF4-FFF2-40B4-BE49-F238E27FC236}">
                      <a16:creationId xmlns:a16="http://schemas.microsoft.com/office/drawing/2014/main" id="{06597C36-9D52-46A8-9B93-627D73DB4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4032"/>
                  <a:ext cx="30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8" name="Line 196">
                  <a:extLst>
                    <a:ext uri="{FF2B5EF4-FFF2-40B4-BE49-F238E27FC236}">
                      <a16:creationId xmlns:a16="http://schemas.microsoft.com/office/drawing/2014/main" id="{DD44B34C-A6DF-4BE8-AFF6-5282229E9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4032"/>
                  <a:ext cx="864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9" name="Line 197">
                  <a:extLst>
                    <a:ext uri="{FF2B5EF4-FFF2-40B4-BE49-F238E27FC236}">
                      <a16:creationId xmlns:a16="http://schemas.microsoft.com/office/drawing/2014/main" id="{54BCBE3A-BEA9-4BDA-AAA9-9F4F9A0A3A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4032"/>
                  <a:ext cx="864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60" name="Line 198">
                  <a:extLst>
                    <a:ext uri="{FF2B5EF4-FFF2-40B4-BE49-F238E27FC236}">
                      <a16:creationId xmlns:a16="http://schemas.microsoft.com/office/drawing/2014/main" id="{82D1620B-C7D1-4114-A2BC-222C4BF9E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4032"/>
                  <a:ext cx="864" cy="15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44" name="Group 199">
                <a:extLst>
                  <a:ext uri="{FF2B5EF4-FFF2-40B4-BE49-F238E27FC236}">
                    <a16:creationId xmlns:a16="http://schemas.microsoft.com/office/drawing/2014/main" id="{FD8F259B-94AA-46D0-A23D-1EEFE189A7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4320"/>
                <a:ext cx="3024" cy="1341"/>
                <a:chOff x="4752" y="4320"/>
                <a:chExt cx="3024" cy="1341"/>
              </a:xfrm>
            </p:grpSpPr>
            <p:sp>
              <p:nvSpPr>
                <p:cNvPr id="151" name="Line 200">
                  <a:extLst>
                    <a:ext uri="{FF2B5EF4-FFF2-40B4-BE49-F238E27FC236}">
                      <a16:creationId xmlns:a16="http://schemas.microsoft.com/office/drawing/2014/main" id="{12BDD61B-E55C-465B-8430-6F09E7DD1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776" y="48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2" name="Line 201">
                  <a:extLst>
                    <a:ext uri="{FF2B5EF4-FFF2-40B4-BE49-F238E27FC236}">
                      <a16:creationId xmlns:a16="http://schemas.microsoft.com/office/drawing/2014/main" id="{89856CA9-825D-449D-BC2C-37A76E856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5184"/>
                  <a:ext cx="30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3" name="Line 202">
                  <a:extLst>
                    <a:ext uri="{FF2B5EF4-FFF2-40B4-BE49-F238E27FC236}">
                      <a16:creationId xmlns:a16="http://schemas.microsoft.com/office/drawing/2014/main" id="{B4F66451-7A18-4450-B58A-98F8FF8701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2" y="4320"/>
                  <a:ext cx="864" cy="8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4" name="Line 203">
                  <a:extLst>
                    <a:ext uri="{FF2B5EF4-FFF2-40B4-BE49-F238E27FC236}">
                      <a16:creationId xmlns:a16="http://schemas.microsoft.com/office/drawing/2014/main" id="{5BBC1863-D832-4C2C-8C06-22201D129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2" y="4986"/>
                  <a:ext cx="840" cy="1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5" name="Line 204">
                  <a:extLst>
                    <a:ext uri="{FF2B5EF4-FFF2-40B4-BE49-F238E27FC236}">
                      <a16:creationId xmlns:a16="http://schemas.microsoft.com/office/drawing/2014/main" id="{55B5EB97-9AB1-485F-A7BE-544156625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5184"/>
                  <a:ext cx="840" cy="4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45" name="Group 205">
                <a:extLst>
                  <a:ext uri="{FF2B5EF4-FFF2-40B4-BE49-F238E27FC236}">
                    <a16:creationId xmlns:a16="http://schemas.microsoft.com/office/drawing/2014/main" id="{6F41DB28-C54C-41D3-8B1E-E34F693E2C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4476"/>
                <a:ext cx="3024" cy="1572"/>
                <a:chOff x="4752" y="4476"/>
                <a:chExt cx="3024" cy="1572"/>
              </a:xfrm>
            </p:grpSpPr>
            <p:sp>
              <p:nvSpPr>
                <p:cNvPr id="146" name="Line 206">
                  <a:extLst>
                    <a:ext uri="{FF2B5EF4-FFF2-40B4-BE49-F238E27FC236}">
                      <a16:creationId xmlns:a16="http://schemas.microsoft.com/office/drawing/2014/main" id="{4B26B01A-1B41-4C24-883D-5430675DC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776" y="576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7" name="Line 207">
                  <a:extLst>
                    <a:ext uri="{FF2B5EF4-FFF2-40B4-BE49-F238E27FC236}">
                      <a16:creationId xmlns:a16="http://schemas.microsoft.com/office/drawing/2014/main" id="{286E2ABD-A3B9-4A33-B703-2CBD2B028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6048"/>
                  <a:ext cx="30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8" name="Line 208">
                  <a:extLst>
                    <a:ext uri="{FF2B5EF4-FFF2-40B4-BE49-F238E27FC236}">
                      <a16:creationId xmlns:a16="http://schemas.microsoft.com/office/drawing/2014/main" id="{934AC0F1-3E1B-4A77-BC54-A904E58FF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2" y="5904"/>
                  <a:ext cx="864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9" name="Line 209">
                  <a:extLst>
                    <a:ext uri="{FF2B5EF4-FFF2-40B4-BE49-F238E27FC236}">
                      <a16:creationId xmlns:a16="http://schemas.microsoft.com/office/drawing/2014/main" id="{EE3ECB37-89DE-42ED-A6CC-1A3E6F1610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2" y="5097"/>
                  <a:ext cx="951" cy="95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50" name="Line 210">
                  <a:extLst>
                    <a:ext uri="{FF2B5EF4-FFF2-40B4-BE49-F238E27FC236}">
                      <a16:creationId xmlns:a16="http://schemas.microsoft.com/office/drawing/2014/main" id="{4A0EC38A-9CA7-49D5-A3ED-C2AA49EAE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2" y="4476"/>
                  <a:ext cx="945" cy="15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122" name="Oval 212">
              <a:extLst>
                <a:ext uri="{FF2B5EF4-FFF2-40B4-BE49-F238E27FC236}">
                  <a16:creationId xmlns:a16="http://schemas.microsoft.com/office/drawing/2014/main" id="{459CADA0-189D-432B-BEFB-0F58D6B23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986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3" name="Oval 213">
              <a:extLst>
                <a:ext uri="{FF2B5EF4-FFF2-40B4-BE49-F238E27FC236}">
                  <a16:creationId xmlns:a16="http://schemas.microsoft.com/office/drawing/2014/main" id="{7E288F01-5885-4328-A06E-96BDD4DF8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216"/>
              <a:ext cx="115" cy="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4" name="Oval 214">
              <a:extLst>
                <a:ext uri="{FF2B5EF4-FFF2-40B4-BE49-F238E27FC236}">
                  <a16:creationId xmlns:a16="http://schemas.microsoft.com/office/drawing/2014/main" id="{8E0247B5-43D7-4FDE-8561-56E7082BE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56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5" name="Oval 219">
              <a:extLst>
                <a:ext uri="{FF2B5EF4-FFF2-40B4-BE49-F238E27FC236}">
                  <a16:creationId xmlns:a16="http://schemas.microsoft.com/office/drawing/2014/main" id="{7B07547A-CB9A-44D7-BE5A-82F3446F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986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6" name="Oval 220">
              <a:extLst>
                <a:ext uri="{FF2B5EF4-FFF2-40B4-BE49-F238E27FC236}">
                  <a16:creationId xmlns:a16="http://schemas.microsoft.com/office/drawing/2014/main" id="{CA8696FA-3AE1-41DE-AC03-589D5A90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3216"/>
              <a:ext cx="115" cy="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7" name="Oval 221">
              <a:extLst>
                <a:ext uri="{FF2B5EF4-FFF2-40B4-BE49-F238E27FC236}">
                  <a16:creationId xmlns:a16="http://schemas.microsoft.com/office/drawing/2014/main" id="{C19BBEDB-844B-484B-8940-3F5CD0084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356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8" name="Line 222">
              <a:extLst>
                <a:ext uri="{FF2B5EF4-FFF2-40B4-BE49-F238E27FC236}">
                  <a16:creationId xmlns:a16="http://schemas.microsoft.com/office/drawing/2014/main" id="{CEE84108-64C6-4795-B900-3CEBF83A1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3044"/>
              <a:ext cx="4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9" name="Line 223">
              <a:extLst>
                <a:ext uri="{FF2B5EF4-FFF2-40B4-BE49-F238E27FC236}">
                  <a16:creationId xmlns:a16="http://schemas.microsoft.com/office/drawing/2014/main" id="{BC116DC6-A621-48F7-B4FD-DD57E1D08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" y="3080"/>
              <a:ext cx="454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0" name="Line 224">
              <a:extLst>
                <a:ext uri="{FF2B5EF4-FFF2-40B4-BE49-F238E27FC236}">
                  <a16:creationId xmlns:a16="http://schemas.microsoft.com/office/drawing/2014/main" id="{B4DB59AD-EC6A-409E-B7CB-78775D70B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274"/>
              <a:ext cx="4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1" name="Line 225">
              <a:extLst>
                <a:ext uri="{FF2B5EF4-FFF2-40B4-BE49-F238E27FC236}">
                  <a16:creationId xmlns:a16="http://schemas.microsoft.com/office/drawing/2014/main" id="{7AD2695E-CCD6-478B-967C-FFD6DB42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060"/>
              <a:ext cx="46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2" name="Line 226">
              <a:extLst>
                <a:ext uri="{FF2B5EF4-FFF2-40B4-BE49-F238E27FC236}">
                  <a16:creationId xmlns:a16="http://schemas.microsoft.com/office/drawing/2014/main" id="{61D5F988-BDF0-40C9-915E-706E69A47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0" y="3308"/>
              <a:ext cx="466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3" name="Line 227">
              <a:extLst>
                <a:ext uri="{FF2B5EF4-FFF2-40B4-BE49-F238E27FC236}">
                  <a16:creationId xmlns:a16="http://schemas.microsoft.com/office/drawing/2014/main" id="{87E8DED4-9841-421C-8462-7F0F0C17B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3619"/>
              <a:ext cx="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4" name="Line 228">
              <a:extLst>
                <a:ext uri="{FF2B5EF4-FFF2-40B4-BE49-F238E27FC236}">
                  <a16:creationId xmlns:a16="http://schemas.microsoft.com/office/drawing/2014/main" id="{D08995FF-AFE1-4449-914A-CB14DDA5D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3298"/>
              <a:ext cx="44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5" name="Line 244">
              <a:extLst>
                <a:ext uri="{FF2B5EF4-FFF2-40B4-BE49-F238E27FC236}">
                  <a16:creationId xmlns:a16="http://schemas.microsoft.com/office/drawing/2014/main" id="{5002C715-B8F8-4A46-9CC8-AC9E9411C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3042"/>
              <a:ext cx="506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6" name="Line 245">
              <a:extLst>
                <a:ext uri="{FF2B5EF4-FFF2-40B4-BE49-F238E27FC236}">
                  <a16:creationId xmlns:a16="http://schemas.microsoft.com/office/drawing/2014/main" id="{43D0C3AE-F226-4E28-BECF-57B61D5D1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3054"/>
              <a:ext cx="53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7" name="Line 246">
              <a:extLst>
                <a:ext uri="{FF2B5EF4-FFF2-40B4-BE49-F238E27FC236}">
                  <a16:creationId xmlns:a16="http://schemas.microsoft.com/office/drawing/2014/main" id="{25290BF7-9FFA-4214-9570-94D4AB26D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6" y="3054"/>
              <a:ext cx="524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8" name="Line 247">
              <a:extLst>
                <a:ext uri="{FF2B5EF4-FFF2-40B4-BE49-F238E27FC236}">
                  <a16:creationId xmlns:a16="http://schemas.microsoft.com/office/drawing/2014/main" id="{FC4B8E65-8121-4E16-A4BD-75CB29FFA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3270"/>
              <a:ext cx="50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9" name="Line 248">
              <a:extLst>
                <a:ext uri="{FF2B5EF4-FFF2-40B4-BE49-F238E27FC236}">
                  <a16:creationId xmlns:a16="http://schemas.microsoft.com/office/drawing/2014/main" id="{239BBBA7-2F22-4A02-8BBA-3482939E1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6" y="3084"/>
              <a:ext cx="518" cy="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0" name="Line 250">
              <a:extLst>
                <a:ext uri="{FF2B5EF4-FFF2-40B4-BE49-F238E27FC236}">
                  <a16:creationId xmlns:a16="http://schemas.microsoft.com/office/drawing/2014/main" id="{A91DAA45-961E-4F81-B1C2-5E98060CA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318"/>
              <a:ext cx="51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1" name="Line 251">
              <a:extLst>
                <a:ext uri="{FF2B5EF4-FFF2-40B4-BE49-F238E27FC236}">
                  <a16:creationId xmlns:a16="http://schemas.microsoft.com/office/drawing/2014/main" id="{1BD9FDCD-4870-4409-9C6E-BCDBDE0B1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3096"/>
              <a:ext cx="496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2" name="Line 252">
              <a:extLst>
                <a:ext uri="{FF2B5EF4-FFF2-40B4-BE49-F238E27FC236}">
                  <a16:creationId xmlns:a16="http://schemas.microsoft.com/office/drawing/2014/main" id="{716CBC91-E00D-4A39-BA8E-2DEDF2BAC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3084"/>
              <a:ext cx="52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65" name="Text Box 36">
            <a:extLst>
              <a:ext uri="{FF2B5EF4-FFF2-40B4-BE49-F238E27FC236}">
                <a16:creationId xmlns:a16="http://schemas.microsoft.com/office/drawing/2014/main" id="{047A46D4-B444-4F45-BBF1-51251BA7E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" y="1607345"/>
            <a:ext cx="1658937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ea typeface="SimSun" panose="02010600030101010101" pitchFamily="2" charset="-122"/>
              </a:rPr>
              <a:t>Feed-forward network</a:t>
            </a:r>
            <a:endParaRPr lang="en-US" dirty="0"/>
          </a:p>
        </p:txBody>
      </p:sp>
      <p:sp>
        <p:nvSpPr>
          <p:cNvPr id="166" name="Text Box 50">
            <a:extLst>
              <a:ext uri="{FF2B5EF4-FFF2-40B4-BE49-F238E27FC236}">
                <a16:creationId xmlns:a16="http://schemas.microsoft.com/office/drawing/2014/main" id="{BDC481BB-BCE6-44A6-8AD3-B2923BCA2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447800"/>
            <a:ext cx="18288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A neuron with feedback to itself</a:t>
            </a:r>
            <a:endParaRPr lang="en-US" dirty="0">
              <a:ea typeface="SimSun" panose="02010600030101010101" pitchFamily="2" charset="-122"/>
            </a:endParaRPr>
          </a:p>
        </p:txBody>
      </p:sp>
      <p:sp>
        <p:nvSpPr>
          <p:cNvPr id="167" name="Text Box 123">
            <a:extLst>
              <a:ext uri="{FF2B5EF4-FFF2-40B4-BE49-F238E27FC236}">
                <a16:creationId xmlns:a16="http://schemas.microsoft.com/office/drawing/2014/main" id="{D3B41554-4A1E-4A7A-84C2-2E1EF6E3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4" y="4191000"/>
            <a:ext cx="1817686" cy="854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ea typeface="SimSun" panose="02010600030101010101" pitchFamily="2" charset="-122"/>
              </a:rPr>
              <a:t>Feed-forward network with multiple layers</a:t>
            </a:r>
          </a:p>
        </p:txBody>
      </p:sp>
      <p:sp>
        <p:nvSpPr>
          <p:cNvPr id="168" name="Text Box 165">
            <a:extLst>
              <a:ext uri="{FF2B5EF4-FFF2-40B4-BE49-F238E27FC236}">
                <a16:creationId xmlns:a16="http://schemas.microsoft.com/office/drawing/2014/main" id="{261AA27F-383B-4A52-B15A-75971F76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9" y="2819400"/>
            <a:ext cx="2016475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ea typeface="SimSun" panose="02010600030101010101" pitchFamily="2" charset="-122"/>
              </a:rPr>
              <a:t>Recurrent network with single layer</a:t>
            </a:r>
          </a:p>
        </p:txBody>
      </p:sp>
      <p:sp>
        <p:nvSpPr>
          <p:cNvPr id="169" name="Text Box 168">
            <a:extLst>
              <a:ext uri="{FF2B5EF4-FFF2-40B4-BE49-F238E27FC236}">
                <a16:creationId xmlns:a16="http://schemas.microsoft.com/office/drawing/2014/main" id="{7293ADF6-E35E-4EDF-98FE-CD44C0525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599" y="4876800"/>
            <a:ext cx="2057393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Recurrent network with multiple layers</a:t>
            </a:r>
            <a:endParaRPr lang="en-US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41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types of learning in ANNs</a:t>
            </a:r>
          </a:p>
          <a:p>
            <a:pPr lvl="2">
              <a:spcBef>
                <a:spcPts val="1200"/>
              </a:spcBef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learning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goal is to adapt the weights of the connections in the ANN, given a fixed network structure</a:t>
            </a:r>
          </a:p>
          <a:p>
            <a:pPr lvl="2">
              <a:spcBef>
                <a:spcPts val="1200"/>
              </a:spcBef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learning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goal is to learn the network structure, including the number of neurons and the types of connections between them, and the weights</a:t>
            </a:r>
          </a:p>
          <a:p>
            <a:pPr lvl="2"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two types can be done simultaneously or separately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lecture, we will only consider parameter learning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</a:t>
            </a:r>
            <a:r>
              <a:rPr lang="en-US" sz="3000" dirty="0">
                <a:solidFill>
                  <a:srgbClr val="0432FF"/>
                </a:solidFill>
              </a:rPr>
              <a:t>Training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1" name="Group 2">
            <a:extLst>
              <a:ext uri="{FF2B5EF4-FFF2-40B4-BE49-F238E27FC236}">
                <a16:creationId xmlns:a16="http://schemas.microsoft.com/office/drawing/2014/main" id="{0BDEF29B-0185-4C5C-8488-39993EF33533}"/>
              </a:ext>
            </a:extLst>
          </p:cNvPr>
          <p:cNvGrpSpPr/>
          <p:nvPr/>
        </p:nvGrpSpPr>
        <p:grpSpPr>
          <a:xfrm>
            <a:off x="1295400" y="4008437"/>
            <a:ext cx="6324600" cy="1096963"/>
            <a:chOff x="1295400" y="3779837"/>
            <a:chExt cx="6324600" cy="1096963"/>
          </a:xfrm>
        </p:grpSpPr>
        <p:grpSp>
          <p:nvGrpSpPr>
            <p:cNvPr id="92" name="Group 235">
              <a:extLst>
                <a:ext uri="{FF2B5EF4-FFF2-40B4-BE49-F238E27FC236}">
                  <a16:creationId xmlns:a16="http://schemas.microsoft.com/office/drawing/2014/main" id="{3FEFA985-2F9E-4626-A1E2-09FD463D2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3779837"/>
              <a:ext cx="2057400" cy="1096963"/>
              <a:chOff x="768" y="1834"/>
              <a:chExt cx="1296" cy="691"/>
            </a:xfrm>
          </p:grpSpPr>
          <p:grpSp>
            <p:nvGrpSpPr>
              <p:cNvPr id="128" name="Group 74">
                <a:extLst>
                  <a:ext uri="{FF2B5EF4-FFF2-40B4-BE49-F238E27FC236}">
                    <a16:creationId xmlns:a16="http://schemas.microsoft.com/office/drawing/2014/main" id="{0DA2BBF0-1431-4FE2-A96F-EDBE68D96C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1" y="1834"/>
                <a:ext cx="115" cy="691"/>
                <a:chOff x="4464" y="1440"/>
                <a:chExt cx="288" cy="1728"/>
              </a:xfrm>
            </p:grpSpPr>
            <p:sp>
              <p:nvSpPr>
                <p:cNvPr id="168" name="Oval 75">
                  <a:extLst>
                    <a:ext uri="{FF2B5EF4-FFF2-40B4-BE49-F238E27FC236}">
                      <a16:creationId xmlns:a16="http://schemas.microsoft.com/office/drawing/2014/main" id="{8CA7120A-1F1A-45BE-A5E4-A3C6DE0481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201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69" name="Oval 76">
                  <a:extLst>
                    <a:ext uri="{FF2B5EF4-FFF2-40B4-BE49-F238E27FC236}">
                      <a16:creationId xmlns:a16="http://schemas.microsoft.com/office/drawing/2014/main" id="{0DF1D3B1-ECA5-4BA3-94E9-EF0AABFDD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288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70" name="Oval 77">
                  <a:extLst>
                    <a:ext uri="{FF2B5EF4-FFF2-40B4-BE49-F238E27FC236}">
                      <a16:creationId xmlns:a16="http://schemas.microsoft.com/office/drawing/2014/main" id="{756DF8DE-AF44-4FF6-AEF6-BF1016EDEE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44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</p:grpSp>
          <p:grpSp>
            <p:nvGrpSpPr>
              <p:cNvPr id="129" name="Group 78">
                <a:extLst>
                  <a:ext uri="{FF2B5EF4-FFF2-40B4-BE49-F238E27FC236}">
                    <a16:creationId xmlns:a16="http://schemas.microsoft.com/office/drawing/2014/main" id="{92AF292A-EA85-479F-9421-EB4F50EB80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1834"/>
                <a:ext cx="115" cy="691"/>
                <a:chOff x="3744" y="1440"/>
                <a:chExt cx="288" cy="1728"/>
              </a:xfrm>
            </p:grpSpPr>
            <p:sp>
              <p:nvSpPr>
                <p:cNvPr id="165" name="Oval 79">
                  <a:extLst>
                    <a:ext uri="{FF2B5EF4-FFF2-40B4-BE49-F238E27FC236}">
                      <a16:creationId xmlns:a16="http://schemas.microsoft.com/office/drawing/2014/main" id="{66F3B1E5-21FA-4A97-AE8E-E3283B900C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1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66" name="Oval 80">
                  <a:extLst>
                    <a:ext uri="{FF2B5EF4-FFF2-40B4-BE49-F238E27FC236}">
                      <a16:creationId xmlns:a16="http://schemas.microsoft.com/office/drawing/2014/main" id="{79D3460D-9DBD-4021-B89C-233E95242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88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67" name="Oval 81">
                  <a:extLst>
                    <a:ext uri="{FF2B5EF4-FFF2-40B4-BE49-F238E27FC236}">
                      <a16:creationId xmlns:a16="http://schemas.microsoft.com/office/drawing/2014/main" id="{EDCFE5E2-7EEB-414F-A3CA-2169A2FB6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44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</p:grpSp>
          <p:grpSp>
            <p:nvGrpSpPr>
              <p:cNvPr id="130" name="Group 82">
                <a:extLst>
                  <a:ext uri="{FF2B5EF4-FFF2-40B4-BE49-F238E27FC236}">
                    <a16:creationId xmlns:a16="http://schemas.microsoft.com/office/drawing/2014/main" id="{11F7AECA-893C-4410-9811-03C482151F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834"/>
                <a:ext cx="115" cy="691"/>
                <a:chOff x="5616" y="1440"/>
                <a:chExt cx="288" cy="1728"/>
              </a:xfrm>
            </p:grpSpPr>
            <p:sp>
              <p:nvSpPr>
                <p:cNvPr id="162" name="Oval 83">
                  <a:extLst>
                    <a:ext uri="{FF2B5EF4-FFF2-40B4-BE49-F238E27FC236}">
                      <a16:creationId xmlns:a16="http://schemas.microsoft.com/office/drawing/2014/main" id="{7D49F61B-A5F3-4720-9CE9-4C07A0E77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6" y="201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63" name="Oval 84">
                  <a:extLst>
                    <a:ext uri="{FF2B5EF4-FFF2-40B4-BE49-F238E27FC236}">
                      <a16:creationId xmlns:a16="http://schemas.microsoft.com/office/drawing/2014/main" id="{A4A3368A-7004-4B1E-B92D-656B85B2CB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6" y="288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64" name="Oval 85">
                  <a:extLst>
                    <a:ext uri="{FF2B5EF4-FFF2-40B4-BE49-F238E27FC236}">
                      <a16:creationId xmlns:a16="http://schemas.microsoft.com/office/drawing/2014/main" id="{C0392965-AB68-4684-A328-22BB203F8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6" y="144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</p:grpSp>
          <p:sp>
            <p:nvSpPr>
              <p:cNvPr id="131" name="Line 87">
                <a:extLst>
                  <a:ext uri="{FF2B5EF4-FFF2-40B4-BE49-F238E27FC236}">
                    <a16:creationId xmlns:a16="http://schemas.microsoft.com/office/drawing/2014/main" id="{C837F49F-358C-4ABA-B890-CA4FECE2F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" y="1891"/>
                <a:ext cx="294" cy="5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" name="Line 88">
                <a:extLst>
                  <a:ext uri="{FF2B5EF4-FFF2-40B4-BE49-F238E27FC236}">
                    <a16:creationId xmlns:a16="http://schemas.microsoft.com/office/drawing/2014/main" id="{14F7E220-646A-448A-8348-869E76855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8" y="1887"/>
                <a:ext cx="299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3" name="Line 89">
                <a:extLst>
                  <a:ext uri="{FF2B5EF4-FFF2-40B4-BE49-F238E27FC236}">
                    <a16:creationId xmlns:a16="http://schemas.microsoft.com/office/drawing/2014/main" id="{8E57139D-76B2-4DA0-BA28-2263E1972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6" y="2161"/>
                <a:ext cx="299" cy="3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4" name="Line 91">
                <a:extLst>
                  <a:ext uri="{FF2B5EF4-FFF2-40B4-BE49-F238E27FC236}">
                    <a16:creationId xmlns:a16="http://schemas.microsoft.com/office/drawing/2014/main" id="{B1B9157A-DF7C-492E-A934-C507BB590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91"/>
                <a:ext cx="2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5" name="Line 92">
                <a:extLst>
                  <a:ext uri="{FF2B5EF4-FFF2-40B4-BE49-F238E27FC236}">
                    <a16:creationId xmlns:a16="http://schemas.microsoft.com/office/drawing/2014/main" id="{F2E2C063-661B-48CA-9152-91AF11F8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91"/>
                <a:ext cx="284" cy="1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6" name="Line 93">
                <a:extLst>
                  <a:ext uri="{FF2B5EF4-FFF2-40B4-BE49-F238E27FC236}">
                    <a16:creationId xmlns:a16="http://schemas.microsoft.com/office/drawing/2014/main" id="{215F7E43-BA5C-4994-A071-F128F9B57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121"/>
                <a:ext cx="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7" name="Line 94">
                <a:extLst>
                  <a:ext uri="{FF2B5EF4-FFF2-40B4-BE49-F238E27FC236}">
                    <a16:creationId xmlns:a16="http://schemas.microsoft.com/office/drawing/2014/main" id="{C2E7DCC4-24E9-44FE-9418-A0A52E137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913"/>
                <a:ext cx="278" cy="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8" name="Line 95">
                <a:extLst>
                  <a:ext uri="{FF2B5EF4-FFF2-40B4-BE49-F238E27FC236}">
                    <a16:creationId xmlns:a16="http://schemas.microsoft.com/office/drawing/2014/main" id="{D943469E-B2DB-45C2-9849-3BD1660CD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121"/>
                <a:ext cx="266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9" name="Line 96">
                <a:extLst>
                  <a:ext uri="{FF2B5EF4-FFF2-40B4-BE49-F238E27FC236}">
                    <a16:creationId xmlns:a16="http://schemas.microsoft.com/office/drawing/2014/main" id="{78D477AF-9E05-43D5-828F-6BE2C06EC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467"/>
                <a:ext cx="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0" name="Line 97">
                <a:extLst>
                  <a:ext uri="{FF2B5EF4-FFF2-40B4-BE49-F238E27FC236}">
                    <a16:creationId xmlns:a16="http://schemas.microsoft.com/office/drawing/2014/main" id="{0210B797-5AAC-44B0-93B5-BA90E25A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2155"/>
                <a:ext cx="29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1" name="Line 98">
                <a:extLst>
                  <a:ext uri="{FF2B5EF4-FFF2-40B4-BE49-F238E27FC236}">
                    <a16:creationId xmlns:a16="http://schemas.microsoft.com/office/drawing/2014/main" id="{E3DA37C3-00FC-49EB-8710-6D42539CA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933"/>
                <a:ext cx="299" cy="5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2" name="Line 100">
                <a:extLst>
                  <a:ext uri="{FF2B5EF4-FFF2-40B4-BE49-F238E27FC236}">
                    <a16:creationId xmlns:a16="http://schemas.microsoft.com/office/drawing/2014/main" id="{7502BACF-1623-40F7-BE19-E8A4036C2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891"/>
                <a:ext cx="2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3" name="Line 101">
                <a:extLst>
                  <a:ext uri="{FF2B5EF4-FFF2-40B4-BE49-F238E27FC236}">
                    <a16:creationId xmlns:a16="http://schemas.microsoft.com/office/drawing/2014/main" id="{23848F69-7542-4BC0-8D71-C26476B5C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891"/>
                <a:ext cx="23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4" name="Line 102">
                <a:extLst>
                  <a:ext uri="{FF2B5EF4-FFF2-40B4-BE49-F238E27FC236}">
                    <a16:creationId xmlns:a16="http://schemas.microsoft.com/office/drawing/2014/main" id="{4B1BC3B9-FC4D-4C27-8DAB-E307AEFF4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21"/>
                <a:ext cx="2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5" name="Line 103">
                <a:extLst>
                  <a:ext uri="{FF2B5EF4-FFF2-40B4-BE49-F238E27FC236}">
                    <a16:creationId xmlns:a16="http://schemas.microsoft.com/office/drawing/2014/main" id="{FC41BC40-647C-4D56-A6CA-806C0D13F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1915"/>
                <a:ext cx="275" cy="2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6" name="Line 104">
                <a:extLst>
                  <a:ext uri="{FF2B5EF4-FFF2-40B4-BE49-F238E27FC236}">
                    <a16:creationId xmlns:a16="http://schemas.microsoft.com/office/drawing/2014/main" id="{F5DF9D27-FF98-485D-8189-0676D23AF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67"/>
                <a:ext cx="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7" name="Line 105">
                <a:extLst>
                  <a:ext uri="{FF2B5EF4-FFF2-40B4-BE49-F238E27FC236}">
                    <a16:creationId xmlns:a16="http://schemas.microsoft.com/office/drawing/2014/main" id="{9A5DFCDF-F082-4112-A887-685624DC9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21"/>
                <a:ext cx="275" cy="3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8" name="Line 111">
                <a:extLst>
                  <a:ext uri="{FF2B5EF4-FFF2-40B4-BE49-F238E27FC236}">
                    <a16:creationId xmlns:a16="http://schemas.microsoft.com/office/drawing/2014/main" id="{36B59E59-4610-4DF9-A176-0A17D6B1F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891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49" name="Line 112">
                <a:extLst>
                  <a:ext uri="{FF2B5EF4-FFF2-40B4-BE49-F238E27FC236}">
                    <a16:creationId xmlns:a16="http://schemas.microsoft.com/office/drawing/2014/main" id="{A69D7E71-B329-4F8E-AA99-819D862F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0" y="1926"/>
                <a:ext cx="256" cy="1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0" name="Line 113">
                <a:extLst>
                  <a:ext uri="{FF2B5EF4-FFF2-40B4-BE49-F238E27FC236}">
                    <a16:creationId xmlns:a16="http://schemas.microsoft.com/office/drawing/2014/main" id="{27D384F5-846A-499D-8908-A9C81BE24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6" y="2121"/>
                <a:ext cx="2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1" name="Line 114">
                <a:extLst>
                  <a:ext uri="{FF2B5EF4-FFF2-40B4-BE49-F238E27FC236}">
                    <a16:creationId xmlns:a16="http://schemas.microsoft.com/office/drawing/2014/main" id="{5593231C-BB72-49BA-A166-319F1FC3F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2467"/>
                <a:ext cx="2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2" name="Line 115">
                <a:extLst>
                  <a:ext uri="{FF2B5EF4-FFF2-40B4-BE49-F238E27FC236}">
                    <a16:creationId xmlns:a16="http://schemas.microsoft.com/office/drawing/2014/main" id="{CE4947F3-1D10-4D64-A302-A2701580E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8" y="2157"/>
                <a:ext cx="257" cy="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3" name="Line 116">
                <a:extLst>
                  <a:ext uri="{FF2B5EF4-FFF2-40B4-BE49-F238E27FC236}">
                    <a16:creationId xmlns:a16="http://schemas.microsoft.com/office/drawing/2014/main" id="{0CC1D838-B76D-4270-9048-E3E582390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0" y="1932"/>
                <a:ext cx="300" cy="4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4" name="Line 117">
                <a:extLst>
                  <a:ext uri="{FF2B5EF4-FFF2-40B4-BE49-F238E27FC236}">
                    <a16:creationId xmlns:a16="http://schemas.microsoft.com/office/drawing/2014/main" id="{90BCE599-0CD4-4C30-9152-6562BF329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8" y="2145"/>
                <a:ext cx="257" cy="2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5" name="Line 118">
                <a:extLst>
                  <a:ext uri="{FF2B5EF4-FFF2-40B4-BE49-F238E27FC236}">
                    <a16:creationId xmlns:a16="http://schemas.microsoft.com/office/drawing/2014/main" id="{09EFD6B8-C474-444F-B03C-79B98D859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914"/>
                <a:ext cx="263" cy="1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56" name="Group 119">
                <a:extLst>
                  <a:ext uri="{FF2B5EF4-FFF2-40B4-BE49-F238E27FC236}">
                    <a16:creationId xmlns:a16="http://schemas.microsoft.com/office/drawing/2014/main" id="{A6371138-B885-445C-B6DB-89F6AD2A6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1" y="1891"/>
                <a:ext cx="173" cy="576"/>
                <a:chOff x="5904" y="1584"/>
                <a:chExt cx="432" cy="1440"/>
              </a:xfrm>
            </p:grpSpPr>
            <p:sp>
              <p:nvSpPr>
                <p:cNvPr id="159" name="Line 120">
                  <a:extLst>
                    <a:ext uri="{FF2B5EF4-FFF2-40B4-BE49-F238E27FC236}">
                      <a16:creationId xmlns:a16="http://schemas.microsoft.com/office/drawing/2014/main" id="{A764B42E-A9F9-43C1-946B-F56F8B03A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60" name="Line 121">
                  <a:extLst>
                    <a:ext uri="{FF2B5EF4-FFF2-40B4-BE49-F238E27FC236}">
                      <a16:creationId xmlns:a16="http://schemas.microsoft.com/office/drawing/2014/main" id="{7C3E6934-2906-41E0-B8B5-F63910C74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61" name="Line 122">
                  <a:extLst>
                    <a:ext uri="{FF2B5EF4-FFF2-40B4-BE49-F238E27FC236}">
                      <a16:creationId xmlns:a16="http://schemas.microsoft.com/office/drawing/2014/main" id="{B8254CFC-662D-4A40-93A2-57DF2A102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302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157" name="Line 233">
                <a:extLst>
                  <a:ext uri="{FF2B5EF4-FFF2-40B4-BE49-F238E27FC236}">
                    <a16:creationId xmlns:a16="http://schemas.microsoft.com/office/drawing/2014/main" id="{7EC2C366-9022-4F0D-AF14-623AA849D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9" y="1932"/>
                <a:ext cx="317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8" name="Line 234">
                <a:extLst>
                  <a:ext uri="{FF2B5EF4-FFF2-40B4-BE49-F238E27FC236}">
                    <a16:creationId xmlns:a16="http://schemas.microsoft.com/office/drawing/2014/main" id="{5A72A0D5-3284-4FE3-A213-572EEB1A5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1938"/>
                <a:ext cx="299" cy="4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93" name="Group 235">
              <a:extLst>
                <a:ext uri="{FF2B5EF4-FFF2-40B4-BE49-F238E27FC236}">
                  <a16:creationId xmlns:a16="http://schemas.microsoft.com/office/drawing/2014/main" id="{1D9A9476-E96C-4E1F-9513-C75E449D5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3779837"/>
              <a:ext cx="2057400" cy="1096963"/>
              <a:chOff x="768" y="1834"/>
              <a:chExt cx="1296" cy="691"/>
            </a:xfrm>
          </p:grpSpPr>
          <p:grpSp>
            <p:nvGrpSpPr>
              <p:cNvPr id="95" name="Group 74">
                <a:extLst>
                  <a:ext uri="{FF2B5EF4-FFF2-40B4-BE49-F238E27FC236}">
                    <a16:creationId xmlns:a16="http://schemas.microsoft.com/office/drawing/2014/main" id="{88FEFAD4-763E-49B8-A1DD-151974025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1" y="1834"/>
                <a:ext cx="115" cy="691"/>
                <a:chOff x="4464" y="1440"/>
                <a:chExt cx="288" cy="1728"/>
              </a:xfrm>
            </p:grpSpPr>
            <p:sp>
              <p:nvSpPr>
                <p:cNvPr id="125" name="Oval 75">
                  <a:extLst>
                    <a:ext uri="{FF2B5EF4-FFF2-40B4-BE49-F238E27FC236}">
                      <a16:creationId xmlns:a16="http://schemas.microsoft.com/office/drawing/2014/main" id="{ED0EE848-D58F-4AF0-AFEB-12D9A5EAB2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201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26" name="Oval 76">
                  <a:extLst>
                    <a:ext uri="{FF2B5EF4-FFF2-40B4-BE49-F238E27FC236}">
                      <a16:creationId xmlns:a16="http://schemas.microsoft.com/office/drawing/2014/main" id="{BF3E45DA-8B41-4632-BAD1-2BCD677C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288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27" name="Oval 77">
                  <a:extLst>
                    <a:ext uri="{FF2B5EF4-FFF2-40B4-BE49-F238E27FC236}">
                      <a16:creationId xmlns:a16="http://schemas.microsoft.com/office/drawing/2014/main" id="{569B43EC-1FF2-48C0-BBFD-B3774A943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44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</p:grpSp>
          <p:grpSp>
            <p:nvGrpSpPr>
              <p:cNvPr id="96" name="Group 78">
                <a:extLst>
                  <a:ext uri="{FF2B5EF4-FFF2-40B4-BE49-F238E27FC236}">
                    <a16:creationId xmlns:a16="http://schemas.microsoft.com/office/drawing/2014/main" id="{AA5027E9-BBC2-4742-AEFA-01DA6D30AD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1834"/>
                <a:ext cx="115" cy="691"/>
                <a:chOff x="3744" y="1440"/>
                <a:chExt cx="288" cy="1728"/>
              </a:xfrm>
            </p:grpSpPr>
            <p:sp>
              <p:nvSpPr>
                <p:cNvPr id="122" name="Oval 79">
                  <a:extLst>
                    <a:ext uri="{FF2B5EF4-FFF2-40B4-BE49-F238E27FC236}">
                      <a16:creationId xmlns:a16="http://schemas.microsoft.com/office/drawing/2014/main" id="{B7C73523-8FF8-4D8F-B2BC-16A70E2CD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1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23" name="Oval 80">
                  <a:extLst>
                    <a:ext uri="{FF2B5EF4-FFF2-40B4-BE49-F238E27FC236}">
                      <a16:creationId xmlns:a16="http://schemas.microsoft.com/office/drawing/2014/main" id="{0311E8E4-1ECD-48DF-8095-5BEDE6974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88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24" name="Oval 81">
                  <a:extLst>
                    <a:ext uri="{FF2B5EF4-FFF2-40B4-BE49-F238E27FC236}">
                      <a16:creationId xmlns:a16="http://schemas.microsoft.com/office/drawing/2014/main" id="{2BA1BC40-1527-4F67-B4F6-BF593FE15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44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</p:grpSp>
          <p:grpSp>
            <p:nvGrpSpPr>
              <p:cNvPr id="97" name="Group 82">
                <a:extLst>
                  <a:ext uri="{FF2B5EF4-FFF2-40B4-BE49-F238E27FC236}">
                    <a16:creationId xmlns:a16="http://schemas.microsoft.com/office/drawing/2014/main" id="{406AC51A-A825-410C-8CD0-8D4A7F4C3B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834"/>
                <a:ext cx="115" cy="691"/>
                <a:chOff x="5616" y="1440"/>
                <a:chExt cx="288" cy="1728"/>
              </a:xfrm>
            </p:grpSpPr>
            <p:sp>
              <p:nvSpPr>
                <p:cNvPr id="119" name="Oval 83">
                  <a:extLst>
                    <a:ext uri="{FF2B5EF4-FFF2-40B4-BE49-F238E27FC236}">
                      <a16:creationId xmlns:a16="http://schemas.microsoft.com/office/drawing/2014/main" id="{7B722CC8-A4F2-44A8-ACFD-3BF1E52F9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6" y="201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20" name="Oval 84">
                  <a:extLst>
                    <a:ext uri="{FF2B5EF4-FFF2-40B4-BE49-F238E27FC236}">
                      <a16:creationId xmlns:a16="http://schemas.microsoft.com/office/drawing/2014/main" id="{CBB10F9E-E64F-4A0D-A86A-A3F5C6839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6" y="288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  <p:sp>
              <p:nvSpPr>
                <p:cNvPr id="121" name="Oval 85">
                  <a:extLst>
                    <a:ext uri="{FF2B5EF4-FFF2-40B4-BE49-F238E27FC236}">
                      <a16:creationId xmlns:a16="http://schemas.microsoft.com/office/drawing/2014/main" id="{BC30060D-A634-427B-A6D2-B61FD602A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6" y="144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/>
                </a:p>
              </p:txBody>
            </p:sp>
          </p:grpSp>
          <p:sp>
            <p:nvSpPr>
              <p:cNvPr id="98" name="Line 88">
                <a:extLst>
                  <a:ext uri="{FF2B5EF4-FFF2-40B4-BE49-F238E27FC236}">
                    <a16:creationId xmlns:a16="http://schemas.microsoft.com/office/drawing/2014/main" id="{7D0B2C6A-BE15-429D-B9E6-D11498067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8" y="1887"/>
                <a:ext cx="299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BAA0E714-4CF7-4464-92AD-4AEAC8E77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91"/>
                <a:ext cx="2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0" name="Line 92">
                <a:extLst>
                  <a:ext uri="{FF2B5EF4-FFF2-40B4-BE49-F238E27FC236}">
                    <a16:creationId xmlns:a16="http://schemas.microsoft.com/office/drawing/2014/main" id="{B91D4CF0-97CC-4709-A0DB-97EAE357A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91"/>
                <a:ext cx="284" cy="1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1" name="Line 94">
                <a:extLst>
                  <a:ext uri="{FF2B5EF4-FFF2-40B4-BE49-F238E27FC236}">
                    <a16:creationId xmlns:a16="http://schemas.microsoft.com/office/drawing/2014/main" id="{949DDC54-8307-4468-943C-8BC3DEE9B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913"/>
                <a:ext cx="278" cy="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" name="Line 95">
                <a:extLst>
                  <a:ext uri="{FF2B5EF4-FFF2-40B4-BE49-F238E27FC236}">
                    <a16:creationId xmlns:a16="http://schemas.microsoft.com/office/drawing/2014/main" id="{A5D8FC27-3097-4485-B5BD-179076C49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121"/>
                <a:ext cx="266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" name="Line 96">
                <a:extLst>
                  <a:ext uri="{FF2B5EF4-FFF2-40B4-BE49-F238E27FC236}">
                    <a16:creationId xmlns:a16="http://schemas.microsoft.com/office/drawing/2014/main" id="{2F438283-BA55-4DEE-9BBF-18A2D44CB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467"/>
                <a:ext cx="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" name="Line 97">
                <a:extLst>
                  <a:ext uri="{FF2B5EF4-FFF2-40B4-BE49-F238E27FC236}">
                    <a16:creationId xmlns:a16="http://schemas.microsoft.com/office/drawing/2014/main" id="{31D14013-34FB-49B5-B0F4-94F9FC454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2155"/>
                <a:ext cx="29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" name="Line 100">
                <a:extLst>
                  <a:ext uri="{FF2B5EF4-FFF2-40B4-BE49-F238E27FC236}">
                    <a16:creationId xmlns:a16="http://schemas.microsoft.com/office/drawing/2014/main" id="{98C22945-3830-4DE9-B883-C1E4D5DB1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891"/>
                <a:ext cx="2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6" name="Line 102">
                <a:extLst>
                  <a:ext uri="{FF2B5EF4-FFF2-40B4-BE49-F238E27FC236}">
                    <a16:creationId xmlns:a16="http://schemas.microsoft.com/office/drawing/2014/main" id="{C26F3601-B999-44F3-A94F-F2ADCCC43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21"/>
                <a:ext cx="2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7" name="Line 104">
                <a:extLst>
                  <a:ext uri="{FF2B5EF4-FFF2-40B4-BE49-F238E27FC236}">
                    <a16:creationId xmlns:a16="http://schemas.microsoft.com/office/drawing/2014/main" id="{EC1079F6-87C7-416B-92EC-BBA15E428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67"/>
                <a:ext cx="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8" name="Line 105">
                <a:extLst>
                  <a:ext uri="{FF2B5EF4-FFF2-40B4-BE49-F238E27FC236}">
                    <a16:creationId xmlns:a16="http://schemas.microsoft.com/office/drawing/2014/main" id="{D171FB2D-2540-478C-AE90-1E76D620F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21"/>
                <a:ext cx="275" cy="3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9" name="Line 111">
                <a:extLst>
                  <a:ext uri="{FF2B5EF4-FFF2-40B4-BE49-F238E27FC236}">
                    <a16:creationId xmlns:a16="http://schemas.microsoft.com/office/drawing/2014/main" id="{012EB3A2-4778-460A-ABBC-A992B4636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891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" name="Line 112">
                <a:extLst>
                  <a:ext uri="{FF2B5EF4-FFF2-40B4-BE49-F238E27FC236}">
                    <a16:creationId xmlns:a16="http://schemas.microsoft.com/office/drawing/2014/main" id="{ED730642-2DF3-4C6A-BCBA-D3AD31C34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0" y="1926"/>
                <a:ext cx="256" cy="1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" name="Line 114">
                <a:extLst>
                  <a:ext uri="{FF2B5EF4-FFF2-40B4-BE49-F238E27FC236}">
                    <a16:creationId xmlns:a16="http://schemas.microsoft.com/office/drawing/2014/main" id="{36624F2A-C85A-48A2-ACCF-FC335B9C3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2467"/>
                <a:ext cx="2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" name="Line 115">
                <a:extLst>
                  <a:ext uri="{FF2B5EF4-FFF2-40B4-BE49-F238E27FC236}">
                    <a16:creationId xmlns:a16="http://schemas.microsoft.com/office/drawing/2014/main" id="{DE9046D9-6DF5-49A3-B87A-3671F916F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8" y="2157"/>
                <a:ext cx="257" cy="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3" name="Line 117">
                <a:extLst>
                  <a:ext uri="{FF2B5EF4-FFF2-40B4-BE49-F238E27FC236}">
                    <a16:creationId xmlns:a16="http://schemas.microsoft.com/office/drawing/2014/main" id="{4E234A0C-D97D-4F3F-886B-CD6CF0625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8" y="2145"/>
                <a:ext cx="257" cy="2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4" name="Line 118">
                <a:extLst>
                  <a:ext uri="{FF2B5EF4-FFF2-40B4-BE49-F238E27FC236}">
                    <a16:creationId xmlns:a16="http://schemas.microsoft.com/office/drawing/2014/main" id="{ABDFBB26-1D70-4412-B6F4-665B9AA49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914"/>
                <a:ext cx="263" cy="1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15" name="Group 119">
                <a:extLst>
                  <a:ext uri="{FF2B5EF4-FFF2-40B4-BE49-F238E27FC236}">
                    <a16:creationId xmlns:a16="http://schemas.microsoft.com/office/drawing/2014/main" id="{FC9C2F15-03DF-41B7-808A-F2522CFEC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1" y="1891"/>
                <a:ext cx="173" cy="576"/>
                <a:chOff x="5904" y="1584"/>
                <a:chExt cx="432" cy="1440"/>
              </a:xfrm>
            </p:grpSpPr>
            <p:sp>
              <p:nvSpPr>
                <p:cNvPr id="116" name="Line 120">
                  <a:extLst>
                    <a:ext uri="{FF2B5EF4-FFF2-40B4-BE49-F238E27FC236}">
                      <a16:creationId xmlns:a16="http://schemas.microsoft.com/office/drawing/2014/main" id="{17A272FD-DBA3-48E0-A2B0-DF629FA8D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7" name="Line 121">
                  <a:extLst>
                    <a:ext uri="{FF2B5EF4-FFF2-40B4-BE49-F238E27FC236}">
                      <a16:creationId xmlns:a16="http://schemas.microsoft.com/office/drawing/2014/main" id="{615B04C7-DD5A-4D9C-9FF5-65A58B4FB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8" name="Line 122">
                  <a:extLst>
                    <a:ext uri="{FF2B5EF4-FFF2-40B4-BE49-F238E27FC236}">
                      <a16:creationId xmlns:a16="http://schemas.microsoft.com/office/drawing/2014/main" id="{346976D1-817D-4D6B-B78F-E10FEAD2A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302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94" name="TextBox 1">
              <a:extLst>
                <a:ext uri="{FF2B5EF4-FFF2-40B4-BE49-F238E27FC236}">
                  <a16:creationId xmlns:a16="http://schemas.microsoft.com/office/drawing/2014/main" id="{E7AD704D-2EBB-4840-8F46-79281C4B64F0}"/>
                </a:ext>
              </a:extLst>
            </p:cNvPr>
            <p:cNvSpPr txBox="1"/>
            <p:nvPr/>
          </p:nvSpPr>
          <p:spPr>
            <a:xfrm>
              <a:off x="3962400" y="4191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7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 a neural network (when fixing the architecture) is learning the weights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the network from training data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can be done by minimizing an empirical loss function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kern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kern="0" smtClean="0">
                        <a:solidFill>
                          <a:schemeClr val="tx1"/>
                        </a:solidFill>
                        <a:latin typeface="Cambria Math" charset="0"/>
                      </a:rPr>
                      <m:t>L</m:t>
                    </m:r>
                    <m:d>
                      <m:dPr>
                        <m:ctrlPr>
                          <a:rPr lang="en-US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sz="2000" i="1" ker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vi-VN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vi-VN" sz="2000" b="1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𝑫</m:t>
                        </m:r>
                        <m:r>
                          <a:rPr lang="vi-VN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2000" b="1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𝑙𝑜𝑠𝑠</m:t>
                        </m:r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 ker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vi-VN" sz="2000" i="1" ker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out</m:t>
                        </m:r>
                        <m:d>
                          <m:d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b="1" i="1" ker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sz="2000" i="1" ker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 </a:t>
                </a:r>
                <a:endParaRPr lang="en-US" sz="2000" kern="0" dirty="0"/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out(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is the output of the network, with the input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labeled accordingly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function for measuring prediction error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 gradient-based methods: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Backpropagation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Stochastic gradient decent (SGD)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  <a:blipFill>
                <a:blip r:embed="rId3"/>
                <a:stretch>
                  <a:fillRect l="-600" t="-735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</a:t>
            </a:r>
            <a:r>
              <a:rPr lang="en-US" sz="3000" dirty="0">
                <a:solidFill>
                  <a:srgbClr val="0432FF"/>
                </a:solidFill>
              </a:rPr>
              <a:t>Idea for training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39">
            <a:extLst>
              <a:ext uri="{FF2B5EF4-FFF2-40B4-BE49-F238E27FC236}">
                <a16:creationId xmlns:a16="http://schemas.microsoft.com/office/drawing/2014/main" id="{3A2E04A2-E7EC-4545-B1D7-8A5F88A392A5}"/>
              </a:ext>
            </a:extLst>
          </p:cNvPr>
          <p:cNvGrpSpPr>
            <a:grpSpLocks/>
          </p:cNvGrpSpPr>
          <p:nvPr/>
        </p:nvGrpSpPr>
        <p:grpSpPr bwMode="auto">
          <a:xfrm>
            <a:off x="5148262" y="4916905"/>
            <a:ext cx="3690938" cy="1443790"/>
            <a:chOff x="2400" y="1008"/>
            <a:chExt cx="2976" cy="1296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A148B8A-D0E4-43C2-B8B3-7CB7B534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96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x</a:t>
              </a:r>
              <a:r>
                <a:rPr lang="en-US" sz="1400" baseline="-25000">
                  <a:latin typeface="Times New Roman" panose="02020603050405020304" pitchFamily="18" charset="0"/>
                </a:rPr>
                <a:t>1</a:t>
              </a:r>
              <a:endParaRPr lang="en-US" sz="140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15CF81A-8C16-4774-B892-FC16BC52A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44"/>
              <a:ext cx="1200" cy="96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BAACCD10-06A9-43FE-A4FB-AED7801D8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98"/>
              <a:ext cx="14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</a:t>
              </a:r>
              <a:endParaRPr lang="en-US" sz="2800" b="1"/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27C96A0C-F205-4520-9226-9B4FE84FC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72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EDE5B126-BCBD-43E9-ADDD-FF148D3EE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584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x</a:t>
              </a:r>
              <a:r>
                <a:rPr lang="en-US" sz="1400" baseline="-25000">
                  <a:latin typeface="Times New Roman" panose="02020603050405020304" pitchFamily="18" charset="0"/>
                </a:rPr>
                <a:t>2</a:t>
              </a:r>
              <a:endParaRPr lang="en-US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0FBA8860-3A77-42AF-BD35-12296FA5D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12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x</a:t>
              </a:r>
              <a:r>
                <a:rPr lang="en-US" sz="1400" baseline="-25000">
                  <a:latin typeface="Times New Roman" panose="02020603050405020304" pitchFamily="18" charset="0"/>
                </a:rPr>
                <a:t>m</a:t>
              </a:r>
              <a:endParaRPr lang="en-US" sz="140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34E25D4D-B07F-4157-B053-0A637534A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08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x</a:t>
              </a:r>
              <a:r>
                <a:rPr lang="en-US" sz="1400" baseline="-25000">
                  <a:latin typeface="Times New Roman" panose="02020603050405020304" pitchFamily="18" charset="0"/>
                </a:rPr>
                <a:t>0</a:t>
              </a:r>
              <a:endParaRPr lang="en-US" sz="1400" baseline="-25000"/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A5094795-52A9-4DEB-974D-846BBCC62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96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w</a:t>
              </a:r>
              <a:r>
                <a:rPr lang="en-US" sz="1400" baseline="-25000">
                  <a:latin typeface="Times New Roman" panose="02020603050405020304" pitchFamily="18" charset="0"/>
                </a:rPr>
                <a:t>0</a:t>
              </a:r>
              <a:endParaRPr lang="en-US" sz="1400"/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AB4A3363-7B3D-4191-8B55-F40D03415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w</a:t>
              </a:r>
              <a:r>
                <a:rPr lang="en-US" sz="1400" baseline="-25000">
                  <a:latin typeface="Times New Roman" panose="02020603050405020304" pitchFamily="18" charset="0"/>
                </a:rPr>
                <a:t>1</a:t>
              </a:r>
              <a:endParaRPr lang="en-US" sz="1400"/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F10CB46C-7A76-4958-A81B-B0D2661A1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w</a:t>
              </a:r>
              <a:r>
                <a:rPr lang="en-US" sz="1400" baseline="-25000">
                  <a:latin typeface="Times New Roman" panose="02020603050405020304" pitchFamily="18" charset="0"/>
                </a:rPr>
                <a:t>2</a:t>
              </a:r>
              <a:endParaRPr lang="en-US" sz="1400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0A930EB-9147-4BEF-931F-68681B98E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864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2ED42665-41ED-4828-9AFF-5DA5A673B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864" cy="5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E698309-355C-41CE-B393-8221CDB63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425"/>
              <a:ext cx="864" cy="3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7B1A298B-76E5-4C85-9ED1-2928020A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223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w</a:t>
              </a:r>
              <a:r>
                <a:rPr lang="en-US" sz="1400" baseline="-25000">
                  <a:latin typeface="Times New Roman" panose="02020603050405020304" pitchFamily="18" charset="0"/>
                </a:rPr>
                <a:t>m</a:t>
              </a:r>
              <a:endParaRPr lang="en-US" sz="14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DB3E91B-8DC5-45C9-8062-9D8B1B2F2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920"/>
              <a:ext cx="912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3E37137-0D41-4CA4-8C5C-2FA896998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12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…</a:t>
              </a:r>
              <a:endParaRPr lang="en-US"/>
            </a:p>
          </p:txBody>
        </p:sp>
        <p:grpSp>
          <p:nvGrpSpPr>
            <p:cNvPr id="26" name="Group 179">
              <a:extLst>
                <a:ext uri="{FF2B5EF4-FFF2-40B4-BE49-F238E27FC236}">
                  <a16:creationId xmlns:a16="http://schemas.microsoft.com/office/drawing/2014/main" id="{F1E3CE6C-24E8-4991-8873-B2B6B53A08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80" y="1728"/>
              <a:ext cx="295" cy="202"/>
              <a:chOff x="5305984" y="4648201"/>
              <a:chExt cx="670005" cy="457994"/>
            </a:xfrm>
          </p:grpSpPr>
          <p:cxnSp>
            <p:nvCxnSpPr>
              <p:cNvPr id="32" name="Straight Connector 74">
                <a:extLst>
                  <a:ext uri="{FF2B5EF4-FFF2-40B4-BE49-F238E27FC236}">
                    <a16:creationId xmlns:a16="http://schemas.microsoft.com/office/drawing/2014/main" id="{10D82135-80FD-4ED3-BDAC-1A1BD5C1AE15}"/>
                  </a:ext>
                </a:extLst>
              </p:cNvPr>
              <p:cNvCxnSpPr/>
              <p:nvPr/>
            </p:nvCxnSpPr>
            <p:spPr>
              <a:xfrm rot="5400000">
                <a:off x="5409718" y="4876063"/>
                <a:ext cx="457994" cy="2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75">
                <a:extLst>
                  <a:ext uri="{FF2B5EF4-FFF2-40B4-BE49-F238E27FC236}">
                    <a16:creationId xmlns:a16="http://schemas.microsoft.com/office/drawing/2014/main" id="{3DE9B676-21DB-40DB-A5BA-845377FE056D}"/>
                  </a:ext>
                </a:extLst>
              </p:cNvPr>
              <p:cNvCxnSpPr/>
              <p:nvPr/>
            </p:nvCxnSpPr>
            <p:spPr>
              <a:xfrm rot="10800000">
                <a:off x="5333238" y="4877199"/>
                <a:ext cx="610954" cy="22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144">
                <a:extLst>
                  <a:ext uri="{FF2B5EF4-FFF2-40B4-BE49-F238E27FC236}">
                    <a16:creationId xmlns:a16="http://schemas.microsoft.com/office/drawing/2014/main" id="{CF83AA8A-7CE7-4232-B4D3-86D481D3E186}"/>
                  </a:ext>
                </a:extLst>
              </p:cNvPr>
              <p:cNvSpPr>
                <a:spLocks/>
              </p:cNvSpPr>
              <p:nvPr/>
            </p:nvSpPr>
            <p:spPr bwMode="auto">
              <a:xfrm rot="-282471">
                <a:off x="5305984" y="4722820"/>
                <a:ext cx="670005" cy="297518"/>
              </a:xfrm>
              <a:custGeom>
                <a:avLst/>
                <a:gdLst>
                  <a:gd name="T0" fmla="*/ 0 w 720"/>
                  <a:gd name="T1" fmla="*/ 2147483647 h 192"/>
                  <a:gd name="T2" fmla="*/ 2147483647 w 720"/>
                  <a:gd name="T3" fmla="*/ 2147483647 h 192"/>
                  <a:gd name="T4" fmla="*/ 2147483647 w 720"/>
                  <a:gd name="T5" fmla="*/ 2147483647 h 192"/>
                  <a:gd name="T6" fmla="*/ 2147483647 w 720"/>
                  <a:gd name="T7" fmla="*/ 2147483647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192"/>
                  <a:gd name="T14" fmla="*/ 720 w 72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192">
                    <a:moveTo>
                      <a:pt x="0" y="168"/>
                    </a:moveTo>
                    <a:cubicBezTo>
                      <a:pt x="108" y="180"/>
                      <a:pt x="216" y="192"/>
                      <a:pt x="288" y="168"/>
                    </a:cubicBezTo>
                    <a:cubicBezTo>
                      <a:pt x="360" y="144"/>
                      <a:pt x="360" y="48"/>
                      <a:pt x="432" y="24"/>
                    </a:cubicBezTo>
                    <a:cubicBezTo>
                      <a:pt x="504" y="0"/>
                      <a:pt x="672" y="24"/>
                      <a:pt x="720" y="2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4DD88A3-F43F-4D7C-9263-FABC44880C15}"/>
                </a:ext>
              </a:extLst>
            </p:cNvPr>
            <p:cNvSpPr/>
            <p:nvPr/>
          </p:nvSpPr>
          <p:spPr>
            <a:xfrm>
              <a:off x="3408" y="1680"/>
              <a:ext cx="384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28" name="Rectangle 65">
              <a:extLst>
                <a:ext uri="{FF2B5EF4-FFF2-40B4-BE49-F238E27FC236}">
                  <a16:creationId xmlns:a16="http://schemas.microsoft.com/office/drawing/2014/main" id="{405E96D5-C61E-49E9-B3F7-8A60E45B4AF2}"/>
                </a:ext>
              </a:extLst>
            </p:cNvPr>
            <p:cNvSpPr/>
            <p:nvPr/>
          </p:nvSpPr>
          <p:spPr>
            <a:xfrm>
              <a:off x="4032" y="1680"/>
              <a:ext cx="384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B7DBA567-0B39-46D8-BBA7-458BC461F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92"/>
              <a:ext cx="480" cy="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2000" b="1">
                  <a:latin typeface="Times New Roman" panose="02020603050405020304" pitchFamily="18" charset="0"/>
                </a:rPr>
                <a:t>Out</a:t>
              </a:r>
              <a:endParaRPr lang="en-US" sz="2000" baseline="-25000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CFBEE501-BE71-4648-BB14-271348AF9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6821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perceptron is the simplest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ANNs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(only one neuron).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hard-limited activation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input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output value of perceptron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if </a:t>
            </a:r>
            <a:r>
              <a:rPr lang="en-US" sz="2000" dirty="0">
                <a:solidFill>
                  <a:schemeClr val="tx1"/>
                </a:solidFill>
              </a:rPr>
              <a:t>Net(</a:t>
            </a:r>
            <a:r>
              <a:rPr lang="en-US" sz="2000" b="1" dirty="0" err="1">
                <a:solidFill>
                  <a:schemeClr val="tx1"/>
                </a:solidFill>
              </a:rPr>
              <a:t>w</a:t>
            </a:r>
            <a:r>
              <a:rPr lang="en-US" sz="2000" dirty="0" err="1">
                <a:solidFill>
                  <a:schemeClr val="tx1"/>
                </a:solidFill>
              </a:rPr>
              <a:t>,</a:t>
            </a:r>
            <a:r>
              <a:rPr lang="en-US" sz="2000" b="1" dirty="0" err="1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)&gt;0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otherwise</a:t>
            </a:r>
          </a:p>
          <a:p>
            <a:pPr lvl="2"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Perceptron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1944E43A-F558-4658-9CF2-D8A5628739E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524000"/>
            <a:ext cx="4114800" cy="2057400"/>
            <a:chOff x="2400" y="1008"/>
            <a:chExt cx="2592" cy="1296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92969FC-1A9B-4AA4-93AA-B63220555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96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</a:rPr>
                <a:t>1</a:t>
              </a:r>
              <a:endParaRPr 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0E865B97-5B6F-4DC2-9774-A23DC259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44"/>
              <a:ext cx="1200" cy="96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A7EE7FC6-847A-4E81-9C68-5E5D2D841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98"/>
              <a:ext cx="14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</a:t>
              </a:r>
              <a:endParaRPr lang="en-US" sz="2800" b="1"/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593872A5-876E-49E0-94A5-F662817F4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72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42694A09-920F-420A-9822-3A9C6752D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584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</a:rPr>
                <a:t>2</a:t>
              </a:r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5790FBA6-7B33-4BEE-BCCC-8C64B8DD5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12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</a:rPr>
                <a:t>m</a:t>
              </a:r>
              <a:endParaRPr lang="en-US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A0F7F72-7400-4F0A-B4AF-D79BBD81D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08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</a:rPr>
                <a:t>0</a:t>
              </a:r>
              <a:r>
                <a:rPr lang="en-US">
                  <a:latin typeface="Times New Roman" panose="02020603050405020304" pitchFamily="18" charset="0"/>
                </a:rPr>
                <a:t>=1</a:t>
              </a:r>
              <a:endParaRPr lang="en-US" baseline="-25000"/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5A637F10-0EF8-4789-92B6-9AD70F7EA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96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0</a:t>
              </a:r>
              <a:endParaRPr lang="en-US"/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8FBE795F-87AC-4BFC-95E8-ABD0AABB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1</a:t>
              </a:r>
              <a:endParaRPr lang="en-US"/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E92FCCB3-D3AC-413A-BF27-CC700C9B5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2</a:t>
              </a:r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D40F9F34-9D4A-4674-AC2F-9AE115B72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864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11CA31D7-572A-4FC2-A90B-15D4AA879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864" cy="5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6F90453-1F67-4CA8-A9D7-2DD385FDF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425"/>
              <a:ext cx="864" cy="3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A3AB46CE-F787-426B-A0C9-FC9D5894A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m</a:t>
              </a:r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C5DC0C77-CD9A-4818-B065-643774C94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920"/>
              <a:ext cx="912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2E9ED7C0-FC62-4800-8E39-A9B764A7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12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…</a:t>
              </a:r>
              <a:endParaRPr lang="en-US"/>
            </a:p>
          </p:txBody>
        </p:sp>
        <p:cxnSp>
          <p:nvCxnSpPr>
            <p:cNvPr id="26" name="Straight Connector 55">
              <a:extLst>
                <a:ext uri="{FF2B5EF4-FFF2-40B4-BE49-F238E27FC236}">
                  <a16:creationId xmlns:a16="http://schemas.microsoft.com/office/drawing/2014/main" id="{4F078445-2615-4C25-801D-E88558440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114" y="1823"/>
              <a:ext cx="202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56">
              <a:extLst>
                <a:ext uri="{FF2B5EF4-FFF2-40B4-BE49-F238E27FC236}">
                  <a16:creationId xmlns:a16="http://schemas.microsoft.com/office/drawing/2014/main" id="{33C55E55-EF51-42DF-989C-70351FF0E4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080" y="1824"/>
              <a:ext cx="269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" name="Rectangle 180">
              <a:extLst>
                <a:ext uri="{FF2B5EF4-FFF2-40B4-BE49-F238E27FC236}">
                  <a16:creationId xmlns:a16="http://schemas.microsoft.com/office/drawing/2014/main" id="{C3B1C09E-728F-4246-821A-752E15FC4229}"/>
                </a:ext>
              </a:extLst>
            </p:cNvPr>
            <p:cNvSpPr/>
            <p:nvPr/>
          </p:nvSpPr>
          <p:spPr>
            <a:xfrm>
              <a:off x="3408" y="1680"/>
              <a:ext cx="384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29" name="Rectangle 181">
              <a:extLst>
                <a:ext uri="{FF2B5EF4-FFF2-40B4-BE49-F238E27FC236}">
                  <a16:creationId xmlns:a16="http://schemas.microsoft.com/office/drawing/2014/main" id="{FDA09759-80F3-4413-B86C-F972BBD299B2}"/>
                </a:ext>
              </a:extLst>
            </p:cNvPr>
            <p:cNvSpPr/>
            <p:nvPr/>
          </p:nvSpPr>
          <p:spPr>
            <a:xfrm>
              <a:off x="4032" y="1680"/>
              <a:ext cx="384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DE0F9FCB-1B54-472A-B596-8DB80629B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632"/>
              <a:ext cx="288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2000">
                  <a:latin typeface="Times New Roman" panose="02020603050405020304" pitchFamily="18" charset="0"/>
                </a:rPr>
                <a:t>Out</a:t>
              </a:r>
              <a:endParaRPr lang="en-US" sz="2000" baseline="-25000"/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628D0D07-41E5-4672-A0C3-52E5F9561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cxnSp>
          <p:nvCxnSpPr>
            <p:cNvPr id="33" name="Straight Connector 56">
              <a:extLst>
                <a:ext uri="{FF2B5EF4-FFF2-40B4-BE49-F238E27FC236}">
                  <a16:creationId xmlns:a16="http://schemas.microsoft.com/office/drawing/2014/main" id="{7522340F-8F07-4F29-AB79-A53EAA55A7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212" y="1771"/>
              <a:ext cx="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Straight Connector 56">
              <a:extLst>
                <a:ext uri="{FF2B5EF4-FFF2-40B4-BE49-F238E27FC236}">
                  <a16:creationId xmlns:a16="http://schemas.microsoft.com/office/drawing/2014/main" id="{EE48E53D-BF7B-4D70-8E1F-1788FCAD6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116" y="1867"/>
              <a:ext cx="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A40BA43E-9EE4-4C80-BD94-33A2A0C329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165" y="1818"/>
              <a:ext cx="96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36" name="Object 43">
            <a:extLst>
              <a:ext uri="{FF2B5EF4-FFF2-40B4-BE49-F238E27FC236}">
                <a16:creationId xmlns:a16="http://schemas.microsoft.com/office/drawing/2014/main" id="{027486A1-4869-4962-951C-D373BB65E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33800"/>
          <a:ext cx="37338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482400" progId="Equation.3">
                  <p:embed/>
                </p:oleObj>
              </mc:Choice>
              <mc:Fallback>
                <p:oleObj name="Equation" r:id="rId3" imgW="2387520" imgH="482400" progId="Equation.3">
                  <p:embed/>
                  <p:pic>
                    <p:nvPicPr>
                      <p:cNvPr id="36" name="Object 43">
                        <a:extLst>
                          <a:ext uri="{FF2B5EF4-FFF2-40B4-BE49-F238E27FC236}">
                            <a16:creationId xmlns:a16="http://schemas.microsoft.com/office/drawing/2014/main" id="{027486A1-4869-4962-951C-D373BB65E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7338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7">
            <a:extLst>
              <a:ext uri="{FF2B5EF4-FFF2-40B4-BE49-F238E27FC236}">
                <a16:creationId xmlns:a16="http://schemas.microsoft.com/office/drawing/2014/main" id="{EBE6CB2A-2ECF-1F42-8931-3F7EDCF56A75}"/>
              </a:ext>
            </a:extLst>
          </p:cNvPr>
          <p:cNvGrpSpPr>
            <a:grpSpLocks/>
          </p:cNvGrpSpPr>
          <p:nvPr/>
        </p:nvGrpSpPr>
        <p:grpSpPr bwMode="auto">
          <a:xfrm>
            <a:off x="5976384" y="3962400"/>
            <a:ext cx="3156742" cy="2885516"/>
            <a:chOff x="1440" y="1008"/>
            <a:chExt cx="2400" cy="2364"/>
          </a:xfrm>
        </p:grpSpPr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FC31A606-CCF0-D243-853D-A9D61CF6A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1344"/>
              <a:ext cx="6" cy="197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 sz="1400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D163BA9F-C1AC-594C-9778-8D74955E5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47"/>
              <a:ext cx="2175" cy="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 sz="1400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7AAFA3C3-BAD0-6947-A662-DC49E6918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2025"/>
              <a:ext cx="45" cy="4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336600"/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sz="1400">
                <a:solidFill>
                  <a:srgbClr val="FF0033"/>
                </a:solidFill>
              </a:endParaRP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E41A940A-94DD-6246-A0A3-9D3B3EAD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56"/>
              <a:ext cx="45" cy="4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336600"/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sz="1400">
                <a:solidFill>
                  <a:srgbClr val="FF0033"/>
                </a:solidFill>
              </a:endParaRP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A897ED71-17A0-0D4C-A058-CAEEC7D91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798"/>
              <a:ext cx="45" cy="4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336600"/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sz="1400">
                <a:solidFill>
                  <a:srgbClr val="FF0033"/>
                </a:solidFill>
              </a:endParaRP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A0296057-48F6-F34E-A129-1CADD052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2478"/>
              <a:ext cx="45" cy="4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336600"/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sz="1400">
                <a:solidFill>
                  <a:srgbClr val="FF0033"/>
                </a:solidFill>
              </a:endParaRP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4A3EA921-879B-C447-B800-23BF1A32B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45" cy="4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336600"/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sz="1400">
                <a:solidFill>
                  <a:srgbClr val="FF0033"/>
                </a:solidFill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C2A330E4-C1CD-EE45-B1E2-0F6C1AB53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98"/>
              <a:ext cx="1476" cy="137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vi-VN" sz="1400"/>
            </a:p>
          </p:txBody>
        </p:sp>
        <p:sp>
          <p:nvSpPr>
            <p:cNvPr id="46" name="Line 32">
              <a:extLst>
                <a:ext uri="{FF2B5EF4-FFF2-40B4-BE49-F238E27FC236}">
                  <a16:creationId xmlns:a16="http://schemas.microsoft.com/office/drawing/2014/main" id="{15AC7604-AD56-7040-89D0-976705BF0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248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vi-VN" sz="1400"/>
            </a:p>
          </p:txBody>
        </p:sp>
        <p:sp>
          <p:nvSpPr>
            <p:cNvPr id="47" name="TextBox 48">
              <a:extLst>
                <a:ext uri="{FF2B5EF4-FFF2-40B4-BE49-F238E27FC236}">
                  <a16:creationId xmlns:a16="http://schemas.microsoft.com/office/drawing/2014/main" id="{34656B44-530A-1F46-8D4F-B2F8C00E4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08"/>
              <a:ext cx="126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sz="1400" dirty="0"/>
                <a:t>separation plane w</a:t>
              </a:r>
              <a:r>
                <a:rPr lang="en-GB" sz="1400" baseline="-25000" dirty="0"/>
                <a:t>0</a:t>
              </a:r>
              <a:r>
                <a:rPr lang="en-GB" sz="1400" dirty="0"/>
                <a:t>+w</a:t>
              </a:r>
              <a:r>
                <a:rPr lang="en-GB" sz="1400" baseline="-25000" dirty="0"/>
                <a:t>1</a:t>
              </a:r>
              <a:r>
                <a:rPr lang="en-GB" sz="1400" dirty="0"/>
                <a:t>x</a:t>
              </a:r>
              <a:r>
                <a:rPr lang="en-GB" sz="1400" baseline="-25000" dirty="0"/>
                <a:t>1</a:t>
              </a:r>
              <a:r>
                <a:rPr lang="en-GB" sz="1400" dirty="0"/>
                <a:t>+w</a:t>
              </a:r>
              <a:r>
                <a:rPr lang="en-GB" sz="1400" baseline="-25000" dirty="0"/>
                <a:t>2</a:t>
              </a:r>
              <a:r>
                <a:rPr lang="en-GB" sz="1400" dirty="0"/>
                <a:t>x</a:t>
              </a:r>
              <a:r>
                <a:rPr lang="en-GB" sz="1400" baseline="-25000" dirty="0"/>
                <a:t>2</a:t>
              </a:r>
              <a:r>
                <a:rPr lang="en-GB" sz="1400" dirty="0"/>
                <a:t>=0</a:t>
              </a:r>
              <a:endParaRPr lang="en-US" sz="1400" dirty="0"/>
            </a:p>
          </p:txBody>
        </p:sp>
        <p:sp>
          <p:nvSpPr>
            <p:cNvPr id="48" name="TextBox 49">
              <a:extLst>
                <a:ext uri="{FF2B5EF4-FFF2-40B4-BE49-F238E27FC236}">
                  <a16:creationId xmlns:a16="http://schemas.microsoft.com/office/drawing/2014/main" id="{506573D4-A92F-8C43-AD34-D92F3A80A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064"/>
              <a:ext cx="8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sz="1400" dirty="0"/>
                <a:t>Output = 1</a:t>
              </a:r>
              <a:endParaRPr lang="en-US" sz="1400" dirty="0"/>
            </a:p>
          </p:txBody>
        </p:sp>
        <p:sp>
          <p:nvSpPr>
            <p:cNvPr id="49" name="TextBox 50">
              <a:extLst>
                <a:ext uri="{FF2B5EF4-FFF2-40B4-BE49-F238E27FC236}">
                  <a16:creationId xmlns:a16="http://schemas.microsoft.com/office/drawing/2014/main" id="{B8AC09A6-B494-E54A-B95A-50D0C1FD2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32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sz="1400" dirty="0"/>
                <a:t>Output = -1</a:t>
              </a:r>
              <a:endParaRPr lang="en-US" sz="1400" dirty="0"/>
            </a:p>
          </p:txBody>
        </p:sp>
        <p:sp>
          <p:nvSpPr>
            <p:cNvPr id="50" name="Oval 28">
              <a:extLst>
                <a:ext uri="{FF2B5EF4-FFF2-40B4-BE49-F238E27FC236}">
                  <a16:creationId xmlns:a16="http://schemas.microsoft.com/office/drawing/2014/main" id="{DF66479B-88FB-C34C-AE6D-99057313AB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400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sz="1400"/>
            </a:p>
          </p:txBody>
        </p:sp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0E429BDA-7B53-5745-9009-D77234E893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59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sz="1400"/>
            </a:p>
          </p:txBody>
        </p:sp>
        <p:sp>
          <p:nvSpPr>
            <p:cNvPr id="52" name="Oval 30">
              <a:extLst>
                <a:ext uri="{FF2B5EF4-FFF2-40B4-BE49-F238E27FC236}">
                  <a16:creationId xmlns:a16="http://schemas.microsoft.com/office/drawing/2014/main" id="{0C5DB706-5408-4C4D-B113-D78052F04C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784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sz="1400"/>
            </a:p>
          </p:txBody>
        </p:sp>
        <p:sp>
          <p:nvSpPr>
            <p:cNvPr id="53" name="Oval 31">
              <a:extLst>
                <a:ext uri="{FF2B5EF4-FFF2-40B4-BE49-F238E27FC236}">
                  <a16:creationId xmlns:a16="http://schemas.microsoft.com/office/drawing/2014/main" id="{4D4E8719-45F5-F142-8EDA-DA736245B2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2" y="2784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sz="1400"/>
            </a:p>
          </p:txBody>
        </p:sp>
        <p:sp>
          <p:nvSpPr>
            <p:cNvPr id="54" name="Oval 32">
              <a:extLst>
                <a:ext uri="{FF2B5EF4-FFF2-40B4-BE49-F238E27FC236}">
                  <a16:creationId xmlns:a16="http://schemas.microsoft.com/office/drawing/2014/main" id="{1A25511B-E33E-0745-8EDE-B97F37E16B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59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sz="1400"/>
            </a:p>
          </p:txBody>
        </p:sp>
        <p:sp>
          <p:nvSpPr>
            <p:cNvPr id="55" name="Oval 33">
              <a:extLst>
                <a:ext uri="{FF2B5EF4-FFF2-40B4-BE49-F238E27FC236}">
                  <a16:creationId xmlns:a16="http://schemas.microsoft.com/office/drawing/2014/main" id="{447D335E-640E-764D-8202-8C5892001A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544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sz="1400"/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5DA74B16-3FDF-4D4A-8C0A-1EA29731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64"/>
              <a:ext cx="45" cy="4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336600"/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sz="1400">
                <a:solidFill>
                  <a:srgbClr val="FF0033"/>
                </a:solidFill>
              </a:endParaRPr>
            </a:p>
          </p:txBody>
        </p:sp>
        <p:sp>
          <p:nvSpPr>
            <p:cNvPr id="57" name="TextBox 49">
              <a:extLst>
                <a:ext uri="{FF2B5EF4-FFF2-40B4-BE49-F238E27FC236}">
                  <a16:creationId xmlns:a16="http://schemas.microsoft.com/office/drawing/2014/main" id="{8E5B91F3-94B0-4644-BDE5-7375F81AA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96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sz="1400"/>
                <a:t>x</a:t>
              </a:r>
              <a:r>
                <a:rPr lang="en-GB" sz="1400" baseline="-25000"/>
                <a:t>1</a:t>
              </a:r>
              <a:endParaRPr lang="en-US" sz="1400" baseline="-25000"/>
            </a:p>
          </p:txBody>
        </p:sp>
        <p:sp>
          <p:nvSpPr>
            <p:cNvPr id="58" name="TextBox 49">
              <a:extLst>
                <a:ext uri="{FF2B5EF4-FFF2-40B4-BE49-F238E27FC236}">
                  <a16:creationId xmlns:a16="http://schemas.microsoft.com/office/drawing/2014/main" id="{99A35ABF-6A12-F841-9429-C0EDF7934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120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sz="1400"/>
                <a:t>x</a:t>
              </a:r>
              <a:r>
                <a:rPr lang="en-GB" sz="1400" baseline="-25000"/>
                <a:t>2</a:t>
              </a:r>
              <a:endParaRPr lang="en-US" sz="140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052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Outline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54D295-677F-C740-AD34-00BC5DB4F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524003"/>
            <a:ext cx="8648700" cy="53339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Introduction to Machine Learning &amp; Data Mining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Unsupervised learning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0000FF"/>
                </a:solidFill>
              </a:rPr>
              <a:t>Supervised learning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rgbClr val="0000FF"/>
                </a:solidFill>
              </a:rPr>
              <a:t>Artificial neural network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Practical advice</a:t>
            </a:r>
          </a:p>
        </p:txBody>
      </p:sp>
    </p:spTree>
    <p:extLst>
      <p:ext uri="{BB962C8B-B14F-4D97-AF65-F5344CB8AC3E}">
        <p14:creationId xmlns:p14="http://schemas.microsoft.com/office/powerpoint/2010/main" val="158253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{(x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pPr lvl="2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input vector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is output (1 or -1)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of perceptron learning (training) process determines a weight vector that allows the perceptron to produce the correct output value (-1 or 1) for each data point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point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correctly classified by perceptron, the weight vector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unchanged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 = 1 but the perceptron produces -1 (Out = -1), then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needs to be changed so that the value of Net (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w, 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increases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 = -1 but the perceptron produces 1 (Out = 1), then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needs to be changed so that the value of Net (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w, 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decreases</a:t>
            </a:r>
          </a:p>
          <a:p>
            <a:pPr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Perceptron: Algorithm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3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563"/>
              </a:spcBef>
              <a:buNone/>
            </a:pP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Perceptron_batch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← an initial (small) random value)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∆w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 0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each training instance (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4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Compute the real output value Out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(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∆w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∆w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l-G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(d-Out)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sz="2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4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end for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∆w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4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all the training instances in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correctly classified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Perceptron: </a:t>
            </a:r>
            <a:r>
              <a:rPr lang="en-US" sz="3000" dirty="0">
                <a:solidFill>
                  <a:srgbClr val="0432FF"/>
                </a:solidFill>
              </a:rPr>
              <a:t>Batch training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algorithm for perceptron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proved to converge if: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 are linearly separable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learning rate η small enough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algorithm for perceptron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not converge if data points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not linearly separable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Perceptron: </a:t>
            </a:r>
            <a:r>
              <a:rPr lang="en-US" sz="3000" dirty="0">
                <a:solidFill>
                  <a:srgbClr val="0432FF"/>
                </a:solidFill>
              </a:rPr>
              <a:t>Limitation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91814D9B-3482-486D-B3D2-E22E317DD9BD}"/>
              </a:ext>
            </a:extLst>
          </p:cNvPr>
          <p:cNvGrpSpPr>
            <a:grpSpLocks/>
          </p:cNvGrpSpPr>
          <p:nvPr/>
        </p:nvGrpSpPr>
        <p:grpSpPr bwMode="auto">
          <a:xfrm>
            <a:off x="5778905" y="3048000"/>
            <a:ext cx="2514600" cy="2286000"/>
            <a:chOff x="3504" y="1200"/>
            <a:chExt cx="1584" cy="1440"/>
          </a:xfrm>
        </p:grpSpPr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52670F09-FBBA-4680-8313-506D2BBD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20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ABF6D4E-DE29-4AC1-BAAA-7FD47BB83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206821A-CB13-44CA-BD85-526A07AD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80"/>
              <a:ext cx="48" cy="4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C406BDFA-5548-4A05-B2F1-8858FAB0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60"/>
              <a:ext cx="48" cy="4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BC84676-633C-457D-BB8A-FF129BA17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6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7FD9A68F-FBFE-482D-B25D-5B909C79A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C13F1A1-42DD-4EA1-9165-45AF9A75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1344"/>
              <a:ext cx="341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814D9C41-B343-4B9D-8BE0-72807C2F1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54"/>
              <a:ext cx="1344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AB3F06A2-BAF9-4FEA-BBB4-B45C3781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76400"/>
            <a:ext cx="259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 perceptron cannot classify correctly for this case!</a:t>
            </a:r>
          </a:p>
        </p:txBody>
      </p:sp>
    </p:spTree>
    <p:extLst>
      <p:ext uri="{BB962C8B-B14F-4D97-AF65-F5344CB8AC3E}">
        <p14:creationId xmlns:p14="http://schemas.microsoft.com/office/powerpoint/2010/main" val="302578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an ANN that has n output neurons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point (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d),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error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caused by the (current) weight vector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error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training data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Loss function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898B73C8-DEF0-457B-BB57-3C7E224E8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25948"/>
              </p:ext>
            </p:extLst>
          </p:nvPr>
        </p:nvGraphicFramePr>
        <p:xfrm>
          <a:off x="2819400" y="2497138"/>
          <a:ext cx="34147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1562040" imgH="457200" progId="Equation.3">
                  <p:embed/>
                </p:oleObj>
              </mc:Choice>
              <mc:Fallback>
                <p:oleObj name="Formel" r:id="rId3" imgW="1562040" imgH="457200" progId="Equation.3">
                  <p:embed/>
                  <p:pic>
                    <p:nvPicPr>
                      <p:cNvPr id="8" name="Object 12">
                        <a:extLst>
                          <a:ext uri="{FF2B5EF4-FFF2-40B4-BE49-F238E27FC236}">
                            <a16:creationId xmlns:a16="http://schemas.microsoft.com/office/drawing/2014/main" id="{898B73C8-DEF0-457B-BB57-3C7E224E8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97138"/>
                        <a:ext cx="34147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A86FC6F0-92B4-4091-A504-C1D7762AA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42244"/>
              </p:ext>
            </p:extLst>
          </p:nvPr>
        </p:nvGraphicFramePr>
        <p:xfrm>
          <a:off x="2819400" y="4360862"/>
          <a:ext cx="30273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384200" imgH="444240" progId="Equation.3">
                  <p:embed/>
                </p:oleObj>
              </mc:Choice>
              <mc:Fallback>
                <p:oleObj name="Formel" r:id="rId5" imgW="1384200" imgH="44424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A86FC6F0-92B4-4091-A504-C1D7762AA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60862"/>
                        <a:ext cx="302736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72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of E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E) is a vector</a:t>
                </a: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N is the total number of weights (connections) in the ANN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gradient ∇E determines the direction that causes the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steepest increase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error value 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Therefore, the direction that causes the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steepest decrease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opposite to the gradient of 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𝒘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 = −.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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ctrlPr>
                          <a:rPr lang="en-GB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GB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𝒘</m:t>
                        </m:r>
                      </m:e>
                    </m:d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;    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</m:t>
                    </m:r>
                    <m:sSub>
                      <m:sSubPr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b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=−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𝜂</m:t>
                    </m:r>
                    <m:f>
                      <m:fPr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𝜕</m:t>
                        </m:r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𝐸</m:t>
                        </m:r>
                      </m:num>
                      <m:den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𝜕</m:t>
                        </m:r>
                        <m:sSub>
                          <m:sSubPr>
                            <m:ctrlP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vi-V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vi-V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for</m:t>
                    </m:r>
                    <m:r>
                      <m:rPr>
                        <m:nor/>
                      </m:rPr>
                      <a:rPr lang="vi-V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=1…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𝑁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Requirement: all the activation functions must be smoothed</a:t>
                </a: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9"/>
              </a:xfrm>
              <a:blipFill>
                <a:blip r:embed="rId4"/>
                <a:stretch>
                  <a:fillRect l="-590" t="-7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Minimize errors with gradients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D9C7B315-2A17-40CE-94C9-1896CA240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22670"/>
              </p:ext>
            </p:extLst>
          </p:nvPr>
        </p:nvGraphicFramePr>
        <p:xfrm>
          <a:off x="1371600" y="2133600"/>
          <a:ext cx="3657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854000" imgH="482400" progId="Equation.3">
                  <p:embed/>
                </p:oleObj>
              </mc:Choice>
              <mc:Fallback>
                <p:oleObj name="Formel" r:id="rId5" imgW="1854000" imgH="482400" progId="Equation.3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D9C7B315-2A17-40CE-94C9-1896CA240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3657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25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Gradient descent: Illustration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3DC7326A-AA9E-4734-82E4-75E50AE5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3006725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13D04C7-242B-4BE8-AB79-2890B923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36353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19E22B-688B-48F3-BB39-E6B67680799E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30480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One-dimensional space E(w)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F239D58-2C8B-4169-869A-FD6E24979767}"/>
              </a:ext>
            </a:extLst>
          </p:cNvPr>
          <p:cNvSpPr txBox="1">
            <a:spLocks/>
          </p:cNvSpPr>
          <p:nvPr/>
        </p:nvSpPr>
        <p:spPr bwMode="auto">
          <a:xfrm>
            <a:off x="4953000" y="1600200"/>
            <a:ext cx="304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2000" dirty="0"/>
              <a:t>2-dimensional space E(w</a:t>
            </a:r>
            <a:r>
              <a:rPr lang="en-GB" sz="2000" baseline="-25000" dirty="0"/>
              <a:t>1</a:t>
            </a:r>
            <a:r>
              <a:rPr lang="en-GB" sz="2000" dirty="0"/>
              <a:t>,w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47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Incremental training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A0784FE-04E1-4544-88A9-F8F088F53EF4}"/>
              </a:ext>
            </a:extLst>
          </p:cNvPr>
          <p:cNvSpPr txBox="1"/>
          <p:nvPr/>
        </p:nvSpPr>
        <p:spPr>
          <a:xfrm>
            <a:off x="563880" y="1335741"/>
            <a:ext cx="8153400" cy="4800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63"/>
              </a:spcBef>
            </a:pPr>
            <a:r>
              <a:rPr lang="en-GB" sz="2000" b="1" dirty="0" err="1"/>
              <a:t>Gradient_descent_incremental</a:t>
            </a:r>
            <a:r>
              <a:rPr lang="en-GB" sz="2000" b="1" dirty="0"/>
              <a:t> </a:t>
            </a:r>
            <a:r>
              <a:rPr lang="en-GB" sz="2000" dirty="0"/>
              <a:t>(</a:t>
            </a:r>
            <a:r>
              <a:rPr lang="en-GB" sz="2000" b="1" dirty="0">
                <a:latin typeface="Courier New" panose="02070309020205020404" pitchFamily="49" charset="0"/>
              </a:rPr>
              <a:t>D</a:t>
            </a:r>
            <a:r>
              <a:rPr lang="en-GB" sz="2000" dirty="0"/>
              <a:t>, </a:t>
            </a:r>
            <a:r>
              <a:rPr lang="el-GR" sz="2000" dirty="0">
                <a:latin typeface="Courier New" panose="02070309020205020404" pitchFamily="49" charset="0"/>
                <a:cs typeface="Arial" panose="020B0604020202020204" pitchFamily="34" charset="0"/>
              </a:rPr>
              <a:t>η</a:t>
            </a:r>
            <a:r>
              <a:rPr lang="en-GB" sz="2000" dirty="0"/>
              <a:t>)</a:t>
            </a:r>
          </a:p>
          <a:p>
            <a:pPr eaLnBrk="1" hangingPunct="1">
              <a:spcBef>
                <a:spcPct val="60000"/>
              </a:spcBef>
            </a:pPr>
            <a:r>
              <a:rPr lang="en-GB" sz="2000" dirty="0">
                <a:cs typeface="Courier New" panose="02070309020205020404" pitchFamily="49" charset="0"/>
              </a:rPr>
              <a:t>Initialize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/>
              <a:t> </a:t>
            </a:r>
            <a:r>
              <a:rPr lang="en-GB" sz="2000" dirty="0">
                <a:cs typeface="Arial" panose="020B0604020202020204" pitchFamily="34" charset="0"/>
              </a:rPr>
              <a:t>← an initial (small) random value)</a:t>
            </a: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latin typeface="Garamond" panose="02020404030301010803" pitchFamily="18" charset="0"/>
                <a:cs typeface="Courier New" panose="02070309020205020404" pitchFamily="49" charset="0"/>
              </a:rPr>
              <a:t>do</a:t>
            </a: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Garamond" panose="02020404030301010803" pitchFamily="18" charset="0"/>
                <a:cs typeface="Courier New" panose="02070309020205020404" pitchFamily="49" charset="0"/>
              </a:rPr>
              <a:t>for</a:t>
            </a:r>
            <a:r>
              <a:rPr lang="en-GB" sz="2000" dirty="0">
                <a:cs typeface="Arial" panose="020B0604020202020204" pitchFamily="34" charset="0"/>
              </a:rPr>
              <a:t> each training instance </a:t>
            </a:r>
            <a:r>
              <a:rPr lang="en-GB" sz="2000" dirty="0"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cs typeface="Arial" panose="020B0604020202020204" pitchFamily="34" charset="0"/>
              </a:rPr>
              <a:t>        Compute the network output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cs typeface="Arial" panose="020B0604020202020204" pitchFamily="34" charset="0"/>
              </a:rPr>
              <a:t>       </a:t>
            </a:r>
            <a:r>
              <a:rPr lang="en-GB" sz="2000" dirty="0"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Garamond" panose="02020404030301010803" pitchFamily="18" charset="0"/>
                <a:cs typeface="Courier New" panose="02070309020205020404" pitchFamily="49" charset="0"/>
              </a:rPr>
              <a:t>for</a:t>
            </a:r>
            <a:r>
              <a:rPr lang="en-GB" sz="2000" dirty="0">
                <a:cs typeface="Arial" panose="020B0604020202020204" pitchFamily="34" charset="0"/>
              </a:rPr>
              <a:t> each weight component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2000" baseline="-25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cs typeface="Arial" panose="020B0604020202020204" pitchFamily="34" charset="0"/>
              </a:rPr>
              <a:t>             </a:t>
            </a:r>
            <a:r>
              <a:rPr lang="en-GB" sz="2000" dirty="0" err="1">
                <a:latin typeface="Courier New" panose="02070309020205020404" pitchFamily="49" charset="0"/>
              </a:rPr>
              <a:t>w</a:t>
            </a:r>
            <a:r>
              <a:rPr lang="en-GB" sz="2000" baseline="-25000" dirty="0" err="1">
                <a:latin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sz="2000" dirty="0"/>
              <a:t>←</a:t>
            </a:r>
            <a:r>
              <a:rPr lang="en-GB" sz="2000" dirty="0"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</a:rPr>
              <a:t>w</a:t>
            </a:r>
            <a:r>
              <a:rPr lang="en-GB" sz="2000" baseline="-25000" dirty="0" err="1">
                <a:latin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sz="2000" dirty="0">
                <a:latin typeface="Courier New" panose="02070309020205020404" pitchFamily="49" charset="0"/>
              </a:rPr>
              <a:t>– </a:t>
            </a:r>
            <a:r>
              <a:rPr lang="el-G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(∂E</a:t>
            </a:r>
            <a:r>
              <a:rPr lang="en-GB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/∂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cs typeface="Arial" panose="020B0604020202020204" pitchFamily="34" charset="0"/>
              </a:rPr>
              <a:t>        </a:t>
            </a:r>
            <a:r>
              <a:rPr lang="en-GB" sz="2000" dirty="0">
                <a:latin typeface="Garamond" panose="02020404030301010803" pitchFamily="18" charset="0"/>
                <a:cs typeface="Arial" panose="020B0604020202020204" pitchFamily="34" charset="0"/>
              </a:rPr>
              <a:t>end for</a:t>
            </a:r>
            <a:endParaRPr lang="en-GB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cs typeface="Arial" panose="020B0604020202020204" pitchFamily="34" charset="0"/>
              </a:rPr>
              <a:t>    </a:t>
            </a:r>
            <a:r>
              <a:rPr lang="en-GB" sz="2000" dirty="0">
                <a:latin typeface="Garamond" panose="02020404030301010803" pitchFamily="18" charset="0"/>
                <a:cs typeface="Arial" panose="020B0604020202020204" pitchFamily="34" charset="0"/>
              </a:rPr>
              <a:t>end for</a:t>
            </a:r>
          </a:p>
          <a:p>
            <a:pPr eaLnBrk="1" hangingPunct="1">
              <a:spcBef>
                <a:spcPct val="40000"/>
              </a:spcBef>
            </a:pPr>
            <a:r>
              <a:rPr lang="en-GB" sz="2000" dirty="0">
                <a:latin typeface="Garamond" panose="02020404030301010803" pitchFamily="18" charset="0"/>
                <a:cs typeface="Arial" panose="020B0604020202020204" pitchFamily="34" charset="0"/>
              </a:rPr>
              <a:t>until</a:t>
            </a:r>
            <a:r>
              <a:rPr lang="en-GB" sz="2000" dirty="0">
                <a:cs typeface="Arial" panose="020B0604020202020204" pitchFamily="34" charset="0"/>
              </a:rPr>
              <a:t>  (stopping criterion satisfied)</a:t>
            </a:r>
          </a:p>
          <a:p>
            <a:pPr eaLnBrk="1" hangingPunct="1">
              <a:spcBef>
                <a:spcPct val="60000"/>
              </a:spcBef>
            </a:pPr>
            <a:r>
              <a:rPr lang="en-GB" sz="2000" dirty="0">
                <a:latin typeface="Garamond" panose="02020404030301010803" pitchFamily="18" charset="0"/>
                <a:cs typeface="Arial" panose="020B0604020202020204" pitchFamily="34" charset="0"/>
              </a:rPr>
              <a:t>return</a:t>
            </a:r>
            <a:r>
              <a:rPr lang="en-GB" sz="2000" dirty="0"/>
              <a:t>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14BB93C-F7F9-412B-AD0B-11D51A64E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6139656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dirty="0"/>
              <a:t>Stopping criterion:  epochs,  threshold error, ...</a:t>
            </a:r>
            <a:endParaRPr lang="en-US" dirty="0"/>
          </a:p>
        </p:txBody>
      </p:sp>
      <p:sp>
        <p:nvSpPr>
          <p:cNvPr id="3" name="Line Callout 1 2">
            <a:extLst>
              <a:ext uri="{FF2B5EF4-FFF2-40B4-BE49-F238E27FC236}">
                <a16:creationId xmlns:a16="http://schemas.microsoft.com/office/drawing/2014/main" id="{D29F4751-1EC9-7E49-BB77-3A209C9F9F7A}"/>
              </a:ext>
            </a:extLst>
          </p:cNvPr>
          <p:cNvSpPr/>
          <p:nvPr/>
        </p:nvSpPr>
        <p:spPr>
          <a:xfrm>
            <a:off x="6052751" y="3124201"/>
            <a:ext cx="2895600" cy="1676400"/>
          </a:xfrm>
          <a:prstGeom prst="borderCallout1">
            <a:avLst>
              <a:gd name="adj1" fmla="val 18750"/>
              <a:gd name="adj2" fmla="val -8333"/>
              <a:gd name="adj3" fmla="val -10596"/>
              <a:gd name="adj4" fmla="val -3406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If we take a small </a:t>
            </a:r>
            <a:r>
              <a:rPr lang="vi-VN" i="1"/>
              <a:t>subset</a:t>
            </a:r>
            <a:r>
              <a:rPr lang="vi-VN"/>
              <a:t> (mini-batch) </a:t>
            </a:r>
            <a:r>
              <a:rPr lang="vi-VN" i="1"/>
              <a:t>randomly</a:t>
            </a:r>
            <a:r>
              <a:rPr lang="vi-VN"/>
              <a:t> from </a:t>
            </a:r>
            <a:r>
              <a:rPr lang="vi-VN" b="1"/>
              <a:t>D </a:t>
            </a:r>
            <a:r>
              <a:rPr lang="vi-VN"/>
              <a:t>to update the weights, we will have mini-batch training.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867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perceptron can only represent a linear function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multi-layer NN learned by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(BP) algorithm can represent a highly non-linear function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BP algorithm is used to learn the weights of an ANN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network structure (một cấu trúc mạng đã chọn trước)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neuron, the activation function must be differentiable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BP algorithm applies a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to the rules for updating weights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minimize errors between actual output values ​​and desired output values, for training data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Backpropagation algorithm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propagation algorithm seeks a vector of weights that minimizes the net errors on the training data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BP algorithm consists of 2 phases:</a:t>
            </a:r>
          </a:p>
          <a:p>
            <a:pPr lvl="2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pass: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input signals (input vector) are forwarded from the input layer to the output layer (passing through hidden layers).</a:t>
            </a:r>
          </a:p>
          <a:p>
            <a:pPr lvl="2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backward: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4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desired output value of the input vector, calculate the error value</a:t>
            </a:r>
          </a:p>
          <a:p>
            <a:pPr lvl="4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output layer, the error value is backward-propagated across the network, from a layer to previous layer, to the input layer.</a:t>
            </a:r>
          </a:p>
          <a:p>
            <a:pPr lvl="4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back-propagation is executed by calculating (regressively) the local gradient values ​​of each neuron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Backpropagation algorithm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Backpropagation algorithm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C808030-7257-4A6D-B390-D486C0CE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050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ED0F0509-B7C9-4968-849A-AD00069E7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314CA06E-B172-4DAD-B826-1D54CEE38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290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3B784B7E-E3D1-4BA8-8FF4-13B1DD45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ED35D1F9-8C0C-45E5-BA29-D96BDBE82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057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4D0CDF54-0A9A-4524-9482-9F9D976B8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19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849842B6-A0B1-46D9-91E0-EBA054D1A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8DE7A17-4CCA-4C74-BB86-C405E7CAF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AA316D4-C247-4938-852C-4E45FB1E0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81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0C4AE227-6043-4843-B2BB-DC688AC27EE5}"/>
              </a:ext>
            </a:extLst>
          </p:cNvPr>
          <p:cNvCxnSpPr>
            <a:cxnSpLocks noChangeShapeType="1"/>
            <a:stCxn id="17" idx="1"/>
            <a:endCxn id="12" idx="3"/>
          </p:cNvCxnSpPr>
          <p:nvPr/>
        </p:nvCxnSpPr>
        <p:spPr bwMode="auto">
          <a:xfrm flipV="1">
            <a:off x="2514600" y="3057525"/>
            <a:ext cx="665163" cy="538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Line 21">
            <a:extLst>
              <a:ext uri="{FF2B5EF4-FFF2-40B4-BE49-F238E27FC236}">
                <a16:creationId xmlns:a16="http://schemas.microsoft.com/office/drawing/2014/main" id="{57FEEBD8-B37E-43D5-9D46-9318D1A9D9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971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5914ADCF-728D-4FA2-A707-1584B93B7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209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E51CD7EF-DA26-4A48-BD5F-5BFF46E982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971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A630C20C-7C0B-4370-97BC-A61646583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733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0D9AA885-7AE0-4FF0-947D-5042D7554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1242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B9A05794-F520-4B53-8189-676EDBDF4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971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E29E1D92-9FED-4AA9-B551-77BFF0CBE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19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0FEF43B3-F86C-4193-8C3F-9B58776B5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733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6D39443B-6F7A-4619-BEFE-F49C35F8D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A9BAC23A-5127-4B42-B7AC-F5324C924E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22098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CE91EC0F-F86E-44A2-85BA-0EF5FFDFFC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209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03832BE1-AB53-4B02-BD4A-E96F54B80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C8AEEEC6-2750-47FA-9721-F7C94EC2F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09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Line 115">
            <a:extLst>
              <a:ext uri="{FF2B5EF4-FFF2-40B4-BE49-F238E27FC236}">
                <a16:creationId xmlns:a16="http://schemas.microsoft.com/office/drawing/2014/main" id="{3F19BA22-1A1F-4BD1-A5AC-17D64BB1E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10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ACB75BEF-D820-4EF5-A970-20E388AF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754188"/>
            <a:ext cx="3581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Signal forward phase:</a:t>
            </a:r>
          </a:p>
          <a:p>
            <a:pPr marL="171450" indent="-171450">
              <a:buFont typeface="Arial" charset="0"/>
              <a:buChar char="•"/>
              <a:defRPr/>
            </a:pPr>
            <a:r>
              <a:rPr lang="en-US" sz="2000" dirty="0">
                <a:latin typeface="Arial" charset="0"/>
              </a:rPr>
              <a:t>Forward signals via the network</a:t>
            </a:r>
          </a:p>
        </p:txBody>
      </p:sp>
      <p:sp>
        <p:nvSpPr>
          <p:cNvPr id="35" name="Text Box 41">
            <a:extLst>
              <a:ext uri="{FF2B5EF4-FFF2-40B4-BE49-F238E27FC236}">
                <a16:creationId xmlns:a16="http://schemas.microsoft.com/office/drawing/2014/main" id="{0D56D9E4-9D5F-426A-9427-6ED5D4C0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4388"/>
            <a:ext cx="396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Error backward phase: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 Calculate the error at the output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 Error 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23810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 (ANN) (mạng nơron nhân tạo)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Simulates the biological neural systems (human brain)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is a structure/network made of interconnection of artificial neurons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input/output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a local calculation (local function)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of a neuron is charactorized by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In/out characteristics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 between it and other neurons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(Possible) other inputs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Artificial neural network: </a:t>
            </a:r>
            <a:r>
              <a:rPr lang="en-US" sz="3000" dirty="0">
                <a:solidFill>
                  <a:srgbClr val="0432FF"/>
                </a:solidFill>
              </a:rPr>
              <a:t>introduction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1" descr="brain.jpg">
            <a:extLst>
              <a:ext uri="{FF2B5EF4-FFF2-40B4-BE49-F238E27FC236}">
                <a16:creationId xmlns:a16="http://schemas.microsoft.com/office/drawing/2014/main" id="{C64D43C1-930E-454C-B84F-BB1B1F4D43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67" y="2847703"/>
            <a:ext cx="1402080" cy="1200150"/>
          </a:xfrm>
          <a:prstGeom prst="rect">
            <a:avLst/>
          </a:prstGeom>
        </p:spPr>
      </p:pic>
      <p:pic>
        <p:nvPicPr>
          <p:cNvPr id="10" name="Picture 2" descr="neurons1.jpg">
            <a:extLst>
              <a:ext uri="{FF2B5EF4-FFF2-40B4-BE49-F238E27FC236}">
                <a16:creationId xmlns:a16="http://schemas.microsoft.com/office/drawing/2014/main" id="{F447BEC2-ABB1-4BBC-B98A-1209850B81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80060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3-layer neural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(in the figure) to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the BP algorithm</a:t>
            </a:r>
          </a:p>
          <a:p>
            <a:pPr>
              <a:spcBef>
                <a:spcPts val="1200"/>
              </a:spcBef>
            </a:pP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signals 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=1..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hidden neurons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=1..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neurons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=1..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qj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weight of the 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from the input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i="1" baseline="-25000" dirty="0"/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hidden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GB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weight of the connection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hidden neuron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output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i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GB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(local) output value of the hidden neuron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GB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output value of the network corresponding to the output neuron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i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Network structure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" name="Group 68">
            <a:extLst>
              <a:ext uri="{FF2B5EF4-FFF2-40B4-BE49-F238E27FC236}">
                <a16:creationId xmlns:a16="http://schemas.microsoft.com/office/drawing/2014/main" id="{57BA6A68-F166-4571-B46C-9CAD39C3CCED}"/>
              </a:ext>
            </a:extLst>
          </p:cNvPr>
          <p:cNvGrpSpPr>
            <a:grpSpLocks/>
          </p:cNvGrpSpPr>
          <p:nvPr/>
        </p:nvGrpSpPr>
        <p:grpSpPr bwMode="auto">
          <a:xfrm>
            <a:off x="4059303" y="1488141"/>
            <a:ext cx="4775254" cy="3443288"/>
            <a:chOff x="3886146" y="1676400"/>
            <a:chExt cx="4775254" cy="3443288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8765D87-3879-4454-BD55-AB2591FCC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2743200"/>
              <a:ext cx="1219200" cy="1217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Hidden neuron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=1..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BA76A763-8E0C-4536-8C7B-3287F22E8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833" y="3505430"/>
              <a:ext cx="658509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iq</a:t>
              </a:r>
              <a:endParaRPr lang="en-US"/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06658450-E8F1-4B6C-BD71-81AB1831C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402" y="2209868"/>
              <a:ext cx="658509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qj</a:t>
              </a:r>
              <a:endParaRPr lang="en-US"/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47FFEC18-A0B7-4432-80D5-407EF6DE1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4729" y="3068091"/>
              <a:ext cx="681221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600">
                  <a:latin typeface="Times New Roman" panose="02020603050405020304" pitchFamily="18" charset="0"/>
                </a:rPr>
                <a:t>Out</a:t>
              </a:r>
              <a:r>
                <a:rPr lang="en-US" sz="1600" baseline="-25000">
                  <a:latin typeface="Times New Roman" panose="02020603050405020304" pitchFamily="18" charset="0"/>
                </a:rPr>
                <a:t>q</a:t>
              </a:r>
              <a:endParaRPr lang="en-US" sz="1600"/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D354D1F1-7EBE-46FA-8109-7DA9CF4F5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833" y="4724784"/>
              <a:ext cx="668879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600">
                  <a:latin typeface="Times New Roman" panose="02020603050405020304" pitchFamily="18" charset="0"/>
                </a:rPr>
                <a:t>Out</a:t>
              </a:r>
              <a:r>
                <a:rPr lang="en-US" sz="1600" baseline="-25000">
                  <a:latin typeface="Times New Roman" panose="02020603050405020304" pitchFamily="18" charset="0"/>
                </a:rPr>
                <a:t>i</a:t>
              </a:r>
              <a:endParaRPr lang="en-US" sz="160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F8A7338A-578B-492F-B868-B1B239459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365" y="4191317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panose="02020603050405020304" pitchFamily="18" charset="0"/>
                </a:rPr>
                <a:t>...</a:t>
              </a:r>
              <a:endParaRPr lang="en-US" sz="1600"/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24F14270-A19B-4700-B3C3-9D00C3874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383" y="4191317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panose="02020603050405020304" pitchFamily="18" charset="0"/>
                </a:rPr>
                <a:t>...</a:t>
              </a:r>
              <a:endParaRPr lang="en-US" sz="1600"/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D6AAC7FE-7076-4A66-A67C-ACE282717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393" y="2952912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panose="02020603050405020304" pitchFamily="18" charset="0"/>
                </a:rPr>
                <a:t>...</a:t>
              </a:r>
              <a:endParaRPr lang="en-US" sz="1600"/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32A187A0-0900-4152-A8D3-F5D3C8B05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0112" y="2952912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panose="02020603050405020304" pitchFamily="18" charset="0"/>
                </a:rPr>
                <a:t>...</a:t>
              </a:r>
              <a:endParaRPr lang="en-US" sz="1600"/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8E8DB098-F3D0-43D2-99BE-BC40543A6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8858" y="1676400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600">
                  <a:latin typeface="Times New Roman" panose="02020603050405020304" pitchFamily="18" charset="0"/>
                </a:rPr>
                <a:t>x</a:t>
              </a:r>
              <a:r>
                <a:rPr lang="en-US" sz="1600" baseline="-25000">
                  <a:latin typeface="Times New Roman" panose="02020603050405020304" pitchFamily="18" charset="0"/>
                </a:rPr>
                <a:t>1</a:t>
              </a:r>
              <a:endParaRPr lang="en-US" sz="1600"/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22149D54-498D-4090-8560-57C67B81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4174" y="1676400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600">
                  <a:latin typeface="Times New Roman" panose="02020603050405020304" pitchFamily="18" charset="0"/>
                </a:rPr>
                <a:t>x</a:t>
              </a:r>
              <a:r>
                <a:rPr lang="en-US" sz="1600" baseline="-25000">
                  <a:latin typeface="Times New Roman" panose="02020603050405020304" pitchFamily="18" charset="0"/>
                </a:rPr>
                <a:t>j</a:t>
              </a:r>
              <a:endParaRPr lang="en-US" sz="1600"/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9FBAFC8D-2C05-4631-838A-8648D7BC7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1190" y="1676400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600">
                  <a:latin typeface="Times New Roman" panose="02020603050405020304" pitchFamily="18" charset="0"/>
                </a:rPr>
                <a:t>x</a:t>
              </a:r>
              <a:r>
                <a:rPr lang="en-US" sz="1600" baseline="-25000">
                  <a:latin typeface="Times New Roman" panose="02020603050405020304" pitchFamily="18" charset="0"/>
                </a:rPr>
                <a:t>m</a:t>
              </a:r>
              <a:endParaRPr lang="en-US" sz="1600"/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CA1FB70B-FC99-4D39-B35F-98DCC8BE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365" y="1734596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panose="02020603050405020304" pitchFamily="18" charset="0"/>
                </a:rPr>
                <a:t>...</a:t>
              </a:r>
              <a:endParaRPr lang="en-US" sz="1600"/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7CB6CF53-2068-40AD-903C-8A8F27BB3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383" y="1734596"/>
              <a:ext cx="526806" cy="394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panose="02020603050405020304" pitchFamily="18" charset="0"/>
                </a:rPr>
                <a:t>...</a:t>
              </a:r>
              <a:endParaRPr lang="en-US" sz="1600"/>
            </a:p>
          </p:txBody>
        </p:sp>
        <p:sp>
          <p:nvSpPr>
            <p:cNvPr id="24" name="Oval 37">
              <a:extLst>
                <a:ext uri="{FF2B5EF4-FFF2-40B4-BE49-F238E27FC236}">
                  <a16:creationId xmlns:a16="http://schemas.microsoft.com/office/drawing/2014/main" id="{7E44E1D0-A37D-4A64-B90B-C7BD6613E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54" y="3050944"/>
              <a:ext cx="263404" cy="263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5" name="Oval 38">
              <a:extLst>
                <a:ext uri="{FF2B5EF4-FFF2-40B4-BE49-F238E27FC236}">
                  <a16:creationId xmlns:a16="http://schemas.microsoft.com/office/drawing/2014/main" id="{E7516C2D-9197-46A6-B8FE-879B64979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7996" y="3050944"/>
              <a:ext cx="263404" cy="263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6" name="Oval 39">
              <a:extLst>
                <a:ext uri="{FF2B5EF4-FFF2-40B4-BE49-F238E27FC236}">
                  <a16:creationId xmlns:a16="http://schemas.microsoft.com/office/drawing/2014/main" id="{18B764C9-0836-4C24-9A46-50E0FEC0B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874" y="3050944"/>
              <a:ext cx="263404" cy="263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7" name="Oval 40">
              <a:extLst>
                <a:ext uri="{FF2B5EF4-FFF2-40B4-BE49-F238E27FC236}">
                  <a16:creationId xmlns:a16="http://schemas.microsoft.com/office/drawing/2014/main" id="{A610EA4E-DCC5-49B6-9632-1236FEAEB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559" y="4235656"/>
              <a:ext cx="263404" cy="263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8" name="Oval 41">
              <a:extLst>
                <a:ext uri="{FF2B5EF4-FFF2-40B4-BE49-F238E27FC236}">
                  <a16:creationId xmlns:a16="http://schemas.microsoft.com/office/drawing/2014/main" id="{70EF6D4D-5396-4A9F-8DF4-C0BF6337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2891" y="4235656"/>
              <a:ext cx="263404" cy="263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9" name="Oval 42">
              <a:extLst>
                <a:ext uri="{FF2B5EF4-FFF2-40B4-BE49-F238E27FC236}">
                  <a16:creationId xmlns:a16="http://schemas.microsoft.com/office/drawing/2014/main" id="{FDAFA3E7-53B1-4914-B524-7AEC113D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874" y="4235656"/>
              <a:ext cx="263404" cy="263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1" name="Line 46">
              <a:extLst>
                <a:ext uri="{FF2B5EF4-FFF2-40B4-BE49-F238E27FC236}">
                  <a16:creationId xmlns:a16="http://schemas.microsoft.com/office/drawing/2014/main" id="{8BB378C3-6401-4172-B1D0-278D903DE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2260" y="4498926"/>
              <a:ext cx="0" cy="526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Line 47">
              <a:extLst>
                <a:ext uri="{FF2B5EF4-FFF2-40B4-BE49-F238E27FC236}">
                  <a16:creationId xmlns:a16="http://schemas.microsoft.com/office/drawing/2014/main" id="{CB519A1B-0BCC-4573-996C-D40FCD24A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7576" y="4498926"/>
              <a:ext cx="0" cy="526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3" name="Line 48">
              <a:extLst>
                <a:ext uri="{FF2B5EF4-FFF2-40B4-BE49-F238E27FC236}">
                  <a16:creationId xmlns:a16="http://schemas.microsoft.com/office/drawing/2014/main" id="{F4305214-B450-4550-ADE4-9D97C56C7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594" y="4498926"/>
              <a:ext cx="0" cy="526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Line 49">
              <a:extLst>
                <a:ext uri="{FF2B5EF4-FFF2-40B4-BE49-F238E27FC236}">
                  <a16:creationId xmlns:a16="http://schemas.microsoft.com/office/drawing/2014/main" id="{ED73CA94-D2C7-4014-9AE5-7E7914D2F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156" y="2129500"/>
              <a:ext cx="395105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Line 50">
              <a:extLst>
                <a:ext uri="{FF2B5EF4-FFF2-40B4-BE49-F238E27FC236}">
                  <a16:creationId xmlns:a16="http://schemas.microsoft.com/office/drawing/2014/main" id="{1EB7563C-08C0-406B-B81E-11248C6AD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8858" y="2129500"/>
              <a:ext cx="1448720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Line 51">
              <a:extLst>
                <a:ext uri="{FF2B5EF4-FFF2-40B4-BE49-F238E27FC236}">
                  <a16:creationId xmlns:a16="http://schemas.microsoft.com/office/drawing/2014/main" id="{4F5F7A9D-128E-476E-8A90-6AE0E1C14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8858" y="2129500"/>
              <a:ext cx="2765735" cy="10530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7" name="Line 52">
              <a:extLst>
                <a:ext uri="{FF2B5EF4-FFF2-40B4-BE49-F238E27FC236}">
                  <a16:creationId xmlns:a16="http://schemas.microsoft.com/office/drawing/2014/main" id="{F6F33C46-4E50-468A-AEDD-DDC2216D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2260" y="2129500"/>
              <a:ext cx="1053614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4079E349-90AB-4BCE-823B-3F9F3B830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7576" y="2129500"/>
              <a:ext cx="0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70A30DC-0D5C-4C0E-BD69-6725A4B92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7289" y="2129500"/>
              <a:ext cx="1197302" cy="941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0" name="Line 55">
              <a:extLst>
                <a:ext uri="{FF2B5EF4-FFF2-40B4-BE49-F238E27FC236}">
                  <a16:creationId xmlns:a16="http://schemas.microsoft.com/office/drawing/2014/main" id="{28BF7E92-A102-4ED4-A108-6034286F1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7576" y="2129500"/>
              <a:ext cx="1580420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D7C8212-4D49-4124-B1E0-75AB5D1E1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2260" y="2129500"/>
              <a:ext cx="2765735" cy="10530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2" name="Line 57">
              <a:extLst>
                <a:ext uri="{FF2B5EF4-FFF2-40B4-BE49-F238E27FC236}">
                  <a16:creationId xmlns:a16="http://schemas.microsoft.com/office/drawing/2014/main" id="{98086F3C-D267-40A7-A039-11625FD06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594" y="2129500"/>
              <a:ext cx="395105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" name="Line 58">
              <a:extLst>
                <a:ext uri="{FF2B5EF4-FFF2-40B4-BE49-F238E27FC236}">
                  <a16:creationId xmlns:a16="http://schemas.microsoft.com/office/drawing/2014/main" id="{F39C8376-B0C8-4CB2-9F28-9DDD2BC29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156" y="3314212"/>
              <a:ext cx="263404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4" name="Line 59">
              <a:extLst>
                <a:ext uri="{FF2B5EF4-FFF2-40B4-BE49-F238E27FC236}">
                  <a16:creationId xmlns:a16="http://schemas.microsoft.com/office/drawing/2014/main" id="{066E11FB-D02E-4A8D-86D1-B5E5B703D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156" y="3314212"/>
              <a:ext cx="1448720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5" name="Line 60">
              <a:extLst>
                <a:ext uri="{FF2B5EF4-FFF2-40B4-BE49-F238E27FC236}">
                  <a16:creationId xmlns:a16="http://schemas.microsoft.com/office/drawing/2014/main" id="{76759604-ADA7-4745-AD5A-38700BD08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156" y="3314212"/>
              <a:ext cx="2765735" cy="10530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6" name="Line 61">
              <a:extLst>
                <a:ext uri="{FF2B5EF4-FFF2-40B4-BE49-F238E27FC236}">
                  <a16:creationId xmlns:a16="http://schemas.microsoft.com/office/drawing/2014/main" id="{89B12E3B-EF5F-4B0F-A952-7031E0793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2260" y="3314212"/>
              <a:ext cx="1185315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" name="Line 62">
              <a:extLst>
                <a:ext uri="{FF2B5EF4-FFF2-40B4-BE49-F238E27FC236}">
                  <a16:creationId xmlns:a16="http://schemas.microsoft.com/office/drawing/2014/main" id="{17D414D6-1B97-4352-B199-3B2F0A7EF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576" y="3314212"/>
              <a:ext cx="0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" name="Line 63">
              <a:extLst>
                <a:ext uri="{FF2B5EF4-FFF2-40B4-BE49-F238E27FC236}">
                  <a16:creationId xmlns:a16="http://schemas.microsoft.com/office/drawing/2014/main" id="{50C86382-0AA0-4751-9D5E-D69E12FCA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7576" y="3314212"/>
              <a:ext cx="1185315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9" name="Line 64">
              <a:extLst>
                <a:ext uri="{FF2B5EF4-FFF2-40B4-BE49-F238E27FC236}">
                  <a16:creationId xmlns:a16="http://schemas.microsoft.com/office/drawing/2014/main" id="{3ECA776F-9539-4A87-99F4-DED3E8152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3963" y="3314212"/>
              <a:ext cx="2765735" cy="10530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Line 65">
              <a:extLst>
                <a:ext uri="{FF2B5EF4-FFF2-40B4-BE49-F238E27FC236}">
                  <a16:creationId xmlns:a16="http://schemas.microsoft.com/office/drawing/2014/main" id="{245C5938-2CD0-4967-A21A-3FAAF60B0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9278" y="3314212"/>
              <a:ext cx="1580420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" name="Line 66">
              <a:extLst>
                <a:ext uri="{FF2B5EF4-FFF2-40B4-BE49-F238E27FC236}">
                  <a16:creationId xmlns:a16="http://schemas.microsoft.com/office/drawing/2014/main" id="{9C2E124F-113B-40EA-8427-57B2C7576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4594" y="3314212"/>
              <a:ext cx="395105" cy="92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C7FDFF5C-2D61-4A32-A643-8768257EE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60330" y="3470530"/>
              <a:ext cx="192064" cy="666401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DF2106AD-51FA-464C-ABF0-B41ABD3C8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9565" y="3539089"/>
              <a:ext cx="721616" cy="584129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AC9027E5-F3DA-4E2E-9FEF-FF5E55187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0656" y="3640557"/>
              <a:ext cx="1720353" cy="64172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004836E9-1F14-4813-9D5F-83237467C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0378" y="3547316"/>
              <a:ext cx="809417" cy="49363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9B9BAFD9-7F6B-4D86-82FC-7E27C4A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0684" y="3421166"/>
              <a:ext cx="19207" cy="73770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33479D5C-786C-4C67-AEA1-0F8994B14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5856" y="3492468"/>
              <a:ext cx="1267629" cy="743187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0FE707D-D3CD-4261-9652-9E204C73F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79201" y="3602163"/>
              <a:ext cx="1860287" cy="707537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9" name="Line 75">
              <a:extLst>
                <a:ext uri="{FF2B5EF4-FFF2-40B4-BE49-F238E27FC236}">
                  <a16:creationId xmlns:a16="http://schemas.microsoft.com/office/drawing/2014/main" id="{81B7C93B-1853-4E0B-9E44-CBA7F37F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08418" y="3451332"/>
              <a:ext cx="910937" cy="702051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0" name="Line 76">
              <a:extLst>
                <a:ext uri="{FF2B5EF4-FFF2-40B4-BE49-F238E27FC236}">
                  <a16:creationId xmlns:a16="http://schemas.microsoft.com/office/drawing/2014/main" id="{6BE4209D-2B58-4B4D-8338-4B83EA39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9039" y="3547316"/>
              <a:ext cx="271634" cy="603326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1" name="Text Box 6">
              <a:extLst>
                <a:ext uri="{FF2B5EF4-FFF2-40B4-BE49-F238E27FC236}">
                  <a16:creationId xmlns:a16="http://schemas.microsoft.com/office/drawing/2014/main" id="{C7A970CD-9064-40F6-80A0-09AB7E17C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1676400"/>
              <a:ext cx="1096963" cy="685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=1..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0B453351-1515-45EC-AA68-F77446DB4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146" y="3986485"/>
              <a:ext cx="1173163" cy="914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Output  neuron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=1..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54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data point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vector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forwarded from the input layer to the output layer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will generate an actual output value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vector with value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1..n)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 input vector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neuron </a:t>
            </a:r>
            <a:r>
              <a:rPr lang="en-GB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the hidden layer receives the value of net input: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produces a (local) output value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f(.)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activation function of neuron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5A7CDAF-05DC-49EB-A24E-F0E06A7DF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96035"/>
              </p:ext>
            </p:extLst>
          </p:nvPr>
        </p:nvGraphicFramePr>
        <p:xfrm>
          <a:off x="3276600" y="3644900"/>
          <a:ext cx="194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990360" imgH="444240" progId="Equation.3">
                  <p:embed/>
                </p:oleObj>
              </mc:Choice>
              <mc:Fallback>
                <p:oleObj name="Formel" r:id="rId3" imgW="990360" imgH="44424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95A7CDAF-05DC-49EB-A24E-F0E06A7DF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44900"/>
                        <a:ext cx="194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D1A3BBF6-DB47-4DA5-88F4-6A0B12165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033"/>
              </p:ext>
            </p:extLst>
          </p:nvPr>
        </p:nvGraphicFramePr>
        <p:xfrm>
          <a:off x="3280954" y="4800600"/>
          <a:ext cx="3409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904760" imgH="482400" progId="Equation.3">
                  <p:embed/>
                </p:oleObj>
              </mc:Choice>
              <mc:Fallback>
                <p:oleObj name="Formel" r:id="rId5" imgW="1904760" imgH="48240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D1A3BBF6-DB47-4DA5-88F4-6A0B12165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954" y="4800600"/>
                        <a:ext cx="3409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692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input value of the neuron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the output layer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produces output value (is an output value of network)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of the output values </a:t>
            </a:r>
            <a:r>
              <a:rPr lang="en-GB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GB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=1..</a:t>
            </a: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actual output value of the network, for the input vector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6524D50-17A4-4C3E-844B-987E98473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48783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387520" imgH="482400" progId="Equation.3">
                  <p:embed/>
                </p:oleObj>
              </mc:Choice>
              <mc:Fallback>
                <p:oleObj name="Formel" r:id="rId3" imgW="2387520" imgH="4824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46524D50-17A4-4C3E-844B-987E98473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48783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D9A27AD7-BECA-47EF-887D-2B50FC857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19722"/>
              </p:ext>
            </p:extLst>
          </p:nvPr>
        </p:nvGraphicFramePr>
        <p:xfrm>
          <a:off x="887412" y="3456759"/>
          <a:ext cx="7113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3530520" imgH="507960" progId="Equation.3">
                  <p:embed/>
                </p:oleObj>
              </mc:Choice>
              <mc:Fallback>
                <p:oleObj name="Formel" r:id="rId5" imgW="3530520" imgH="50796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D9A27AD7-BECA-47EF-887D-2B50FC857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2" y="3456759"/>
                        <a:ext cx="7113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603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data point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signals due to the difference between the desired output value d and the actual output value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calculated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error signals are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back-propagated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output layer to the front layers, to update weights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consider the error signals and their back-propagated ones, an error function needs to be defined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723212F-E4E6-4E63-AAC8-BC8F04DCC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67200"/>
          <a:ext cx="54197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806560" imgH="431640" progId="Equation.3">
                  <p:embed/>
                </p:oleObj>
              </mc:Choice>
              <mc:Fallback>
                <p:oleObj name="Formel" r:id="rId3" imgW="2806560" imgH="431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723212F-E4E6-4E63-AAC8-BC8F04DCC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54197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0AF63D5-2E26-40C6-A154-407509C65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05400"/>
          <a:ext cx="32908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828800" imgH="545760" progId="Equation.3">
                  <p:embed/>
                </p:oleObj>
              </mc:Choice>
              <mc:Fallback>
                <p:oleObj name="Formel" r:id="rId5" imgW="1828800" imgH="54576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D0AF63D5-2E26-40C6-A154-407509C65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32908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354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gradient-descent method, the weights of the connections from the hidden layer to the output layer are updated by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derivative chain rule for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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E/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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have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2000" b="1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signals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neuron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output layer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i="1" baseline="-25000" dirty="0" err="1"/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net input of the neuron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baseline="-25000" dirty="0"/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output layer,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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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91EC4EC-FB4A-450E-A295-E834B98D9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898433"/>
              </p:ext>
            </p:extLst>
          </p:nvPr>
        </p:nvGraphicFramePr>
        <p:xfrm>
          <a:off x="2590800" y="2209800"/>
          <a:ext cx="1752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952200" imgH="444240" progId="Equation.3">
                  <p:embed/>
                </p:oleObj>
              </mc:Choice>
              <mc:Fallback>
                <p:oleObj name="Formel" r:id="rId3" imgW="952200" imgH="44424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E91EC4EC-FB4A-450E-A295-E834B98D9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1752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36ACCF35-12CA-4863-B591-AA9C4E719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3721"/>
              </p:ext>
            </p:extLst>
          </p:nvPr>
        </p:nvGraphicFramePr>
        <p:xfrm>
          <a:off x="423862" y="3544093"/>
          <a:ext cx="811053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4559040" imgH="507960" progId="Equation.3">
                  <p:embed/>
                </p:oleObj>
              </mc:Choice>
              <mc:Fallback>
                <p:oleObj name="Formel" r:id="rId5" imgW="4559040" imgH="50796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36ACCF35-12CA-4863-B591-AA9C4E719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" y="3544093"/>
                        <a:ext cx="811053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2F60A71B-749C-46AC-AA10-AC826295E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76800"/>
          <a:ext cx="5511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3365280" imgH="482400" progId="Equation.3">
                  <p:embed/>
                </p:oleObj>
              </mc:Choice>
              <mc:Fallback>
                <p:oleObj name="Formel" r:id="rId7" imgW="3365280" imgH="482400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2F60A71B-749C-46AC-AA10-AC826295E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5511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96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update the weights of the connections from the input layer to the hidden layer, we also apply the gradient-descent method and the derivative chain rule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formula for calculating the error function E(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we see that each error component (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=1..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a function of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 (3)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7F84B62-3C80-4CE3-B53D-A42628EF0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74320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857320" imgH="507960" progId="Equation.3">
                  <p:embed/>
                </p:oleObj>
              </mc:Choice>
              <mc:Fallback>
                <p:oleObj name="Formel" r:id="rId3" imgW="2857320" imgH="50796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B7F84B62-3C80-4CE3-B53D-A42628EF0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43200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EC55685A-ED6C-4B0D-8F15-9D2BCF25A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00600"/>
          <a:ext cx="39528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2197080" imgH="545760" progId="Equation.3">
                  <p:embed/>
                </p:oleObj>
              </mc:Choice>
              <mc:Fallback>
                <p:oleObj name="Formel" r:id="rId5" imgW="2197080" imgH="54576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EC55685A-ED6C-4B0D-8F15-9D2BCF25A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39528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27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derivation chain rule, we have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2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signals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neuron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hidden layer 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net input of the neuron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i="1" baseline="-25000" dirty="0"/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hidden layer,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and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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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 (4)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4EE62C88-EA20-45CA-9F67-A44ACA84E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0"/>
          <a:ext cx="5191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857320" imgH="431640" progId="Equation.3">
                  <p:embed/>
                </p:oleObj>
              </mc:Choice>
              <mc:Fallback>
                <p:oleObj name="Formel" r:id="rId3" imgW="2857320" imgH="431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4EE62C88-EA20-45CA-9F67-A44ACA84E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191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99CBCDD-B389-4302-9EDC-89AC5810B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90800"/>
          <a:ext cx="3675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2006280" imgH="431640" progId="Equation.3">
                  <p:embed/>
                </p:oleObj>
              </mc:Choice>
              <mc:Fallback>
                <p:oleObj name="Formel" r:id="rId5" imgW="2006280" imgH="431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699CBCDD-B389-4302-9EDC-89AC5810B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36750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E2BEADF1-13B0-4160-BA8E-2B86190B4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335481"/>
              </p:ext>
            </p:extLst>
          </p:nvPr>
        </p:nvGraphicFramePr>
        <p:xfrm>
          <a:off x="1327150" y="4304212"/>
          <a:ext cx="5540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3251160" imgH="507960" progId="Equation.3">
                  <p:embed/>
                </p:oleObj>
              </mc:Choice>
              <mc:Fallback>
                <p:oleObj name="Formel" r:id="rId7" imgW="3251160" imgH="507960" progId="Equation.3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E2BEADF1-13B0-4160-BA8E-2B86190B4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304212"/>
                        <a:ext cx="5540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055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formulas for calculating the error signals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20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2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error signal of a neuron in the hidden layer is different from the error signal of a neuron in the output layer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of this difference, the weight update procedure in BP algorithm is also known as general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 learning rule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signals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20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neuron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hidden layer determined by: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signals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20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0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neuron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output layer (to which neuron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connected)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weights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 (5)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8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calculating the error signals as above can be extended (generalized) easily for neural networks with more than 1 hidden layer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 form of the weighting update rule in BP algorithm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sz="2000" dirty="0">
                <a:sym typeface="Symbol" panose="05050102010706020507" pitchFamily="18" charset="2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</a:t>
            </a:r>
            <a:r>
              <a:rPr lang="en-US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and a are 2 indices corresponding to the two ends of the connection (b → a) (from a neuron (or input signal) b to neuron a)</a:t>
            </a:r>
          </a:p>
          <a:p>
            <a:pPr lvl="2">
              <a:spcBef>
                <a:spcPts val="1200"/>
              </a:spcBef>
            </a:pPr>
            <a:r>
              <a:rPr lang="en-US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output value of the neuron at the hidden layer (or input signal) b</a:t>
            </a:r>
          </a:p>
          <a:p>
            <a:pPr lvl="2">
              <a:spcBef>
                <a:spcPts val="1200"/>
              </a:spcBef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error signal of neuron a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 (6)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9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392BE65-42CD-47DA-9246-85F7FAB52982}"/>
              </a:ext>
            </a:extLst>
          </p:cNvPr>
          <p:cNvSpPr txBox="1"/>
          <p:nvPr/>
        </p:nvSpPr>
        <p:spPr>
          <a:xfrm>
            <a:off x="457198" y="1315384"/>
            <a:ext cx="8458199" cy="5701436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63"/>
              </a:spcBef>
            </a:pPr>
            <a:r>
              <a:rPr lang="en-GB" sz="1600" b="1" dirty="0" err="1"/>
              <a:t>Back_propagation_incremental</a:t>
            </a:r>
            <a:r>
              <a:rPr lang="en-GB" sz="1600" dirty="0"/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600" dirty="0"/>
              <a:t>,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GB" sz="1600" dirty="0"/>
              <a:t>)</a:t>
            </a:r>
          </a:p>
          <a:p>
            <a:pPr lvl="1" eaLnBrk="1" hangingPunct="1">
              <a:spcBef>
                <a:spcPts val="563"/>
              </a:spcBef>
            </a:pPr>
            <a:r>
              <a:rPr lang="en-US" sz="1600" dirty="0"/>
              <a:t>Neural network consists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dirty="0"/>
              <a:t> layer, </a:t>
            </a:r>
            <a:r>
              <a:rPr lang="en-US" sz="1600" i="1" dirty="0"/>
              <a:t>q = 1,2,...,Q</a:t>
            </a:r>
            <a:endParaRPr lang="en-US" sz="1600" dirty="0"/>
          </a:p>
          <a:p>
            <a:pPr lvl="1" eaLnBrk="1" hangingPunct="1">
              <a:spcBef>
                <a:spcPts val="563"/>
              </a:spcBef>
            </a:pPr>
            <a:r>
              <a:rPr lang="en-US" sz="1600" i="1" baseline="30000" dirty="0" err="1"/>
              <a:t>q</a:t>
            </a:r>
            <a:r>
              <a:rPr lang="en-US" sz="1600" i="1" dirty="0" err="1"/>
              <a:t>Net</a:t>
            </a:r>
            <a:r>
              <a:rPr lang="en-US" sz="1600" i="1" baseline="-25000" dirty="0" err="1"/>
              <a:t>i</a:t>
            </a:r>
            <a:r>
              <a:rPr lang="en-US" sz="1600" dirty="0"/>
              <a:t> and </a:t>
            </a:r>
            <a:r>
              <a:rPr lang="en-US" sz="1600" i="1" baseline="30000" dirty="0" err="1"/>
              <a:t>q</a:t>
            </a:r>
            <a:r>
              <a:rPr lang="en-US" sz="1600" i="1" dirty="0" err="1"/>
              <a:t>Out</a:t>
            </a:r>
            <a:r>
              <a:rPr lang="en-US" sz="1600" i="1" baseline="-25000" dirty="0" err="1"/>
              <a:t>i</a:t>
            </a:r>
            <a:r>
              <a:rPr lang="en-US" sz="1600" dirty="0"/>
              <a:t>  are net input and output value of neuron </a:t>
            </a:r>
            <a:r>
              <a:rPr lang="en-US" sz="1600" i="1" dirty="0" err="1"/>
              <a:t>i</a:t>
            </a:r>
            <a:r>
              <a:rPr lang="en-US" sz="1600" dirty="0"/>
              <a:t> at the layer </a:t>
            </a:r>
            <a:r>
              <a:rPr lang="en-US" sz="1600" i="1" dirty="0"/>
              <a:t>q</a:t>
            </a:r>
          </a:p>
          <a:p>
            <a:pPr lvl="1" eaLnBrk="1" hangingPunct="1">
              <a:spcBef>
                <a:spcPts val="563"/>
              </a:spcBef>
            </a:pPr>
            <a:r>
              <a:rPr lang="en-US" sz="1600" i="1" dirty="0"/>
              <a:t>Network has</a:t>
            </a:r>
            <a:r>
              <a:rPr lang="en-US" sz="1600" dirty="0"/>
              <a:t> </a:t>
            </a:r>
            <a:r>
              <a:rPr lang="en-US" sz="1600" i="1" dirty="0"/>
              <a:t>m</a:t>
            </a:r>
            <a:r>
              <a:rPr lang="en-US" sz="1600" dirty="0"/>
              <a:t> input signals and </a:t>
            </a:r>
            <a:r>
              <a:rPr lang="en-US" sz="1600" i="1" dirty="0"/>
              <a:t>n </a:t>
            </a:r>
            <a:r>
              <a:rPr lang="en-US" sz="1600" dirty="0"/>
              <a:t>output neuron</a:t>
            </a:r>
          </a:p>
          <a:p>
            <a:pPr lvl="1" eaLnBrk="1" hangingPunct="1">
              <a:spcBef>
                <a:spcPts val="563"/>
              </a:spcBef>
            </a:pPr>
            <a:r>
              <a:rPr lang="en-US" sz="1600" i="1" baseline="30000" dirty="0" err="1"/>
              <a:t>q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ij</a:t>
            </a:r>
            <a:r>
              <a:rPr lang="en-US" sz="1600" dirty="0"/>
              <a:t> is the weight of the connection from neuron </a:t>
            </a:r>
            <a:r>
              <a:rPr lang="en-US" sz="1600" i="1" dirty="0"/>
              <a:t>j</a:t>
            </a:r>
            <a:r>
              <a:rPr lang="en-US" sz="1600" dirty="0"/>
              <a:t> at the layer </a:t>
            </a:r>
            <a:r>
              <a:rPr lang="en-US" sz="1600" i="1" dirty="0"/>
              <a:t>(q-1)</a:t>
            </a:r>
            <a:r>
              <a:rPr lang="en-US" sz="1600" dirty="0"/>
              <a:t> to the neuron </a:t>
            </a:r>
            <a:r>
              <a:rPr lang="en-US" sz="1600" i="1" dirty="0"/>
              <a:t>i </a:t>
            </a:r>
            <a:r>
              <a:rPr lang="en-US" sz="1600" dirty="0"/>
              <a:t>at the layer</a:t>
            </a:r>
            <a:r>
              <a:rPr lang="en-US" sz="1600" i="1" dirty="0"/>
              <a:t> q</a:t>
            </a:r>
            <a:endParaRPr lang="en-US" sz="1600" dirty="0"/>
          </a:p>
          <a:p>
            <a:pPr eaLnBrk="1" hangingPunct="1">
              <a:spcBef>
                <a:spcPts val="1800"/>
              </a:spcBef>
            </a:pPr>
            <a:r>
              <a:rPr lang="en-US" sz="1600" b="1" dirty="0"/>
              <a:t>Step 0</a:t>
            </a:r>
            <a:r>
              <a:rPr lang="en-US" sz="1600" dirty="0"/>
              <a:t> (Initialization)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Select the error threshold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threshold</a:t>
            </a:r>
            <a:r>
              <a:rPr lang="en-US" sz="1600" dirty="0"/>
              <a:t> (the error value is acceptable)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Initialize the initial value of the weights with random small values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Assign E=0</a:t>
            </a:r>
            <a:endParaRPr lang="en-GB" sz="1600" dirty="0"/>
          </a:p>
          <a:p>
            <a:pPr eaLnBrk="1" hangingPunct="1">
              <a:spcBef>
                <a:spcPts val="563"/>
              </a:spcBef>
            </a:pPr>
            <a:r>
              <a:rPr lang="en-US" sz="1600" b="1" dirty="0"/>
              <a:t>Step 1</a:t>
            </a:r>
            <a:r>
              <a:rPr lang="en-US" sz="1600" dirty="0"/>
              <a:t> (Start a training cycle)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Apply the input vector of the data point k to the input layer (</a:t>
            </a:r>
            <a:r>
              <a:rPr lang="en-US" sz="1600" i="1" dirty="0"/>
              <a:t>q</a:t>
            </a:r>
            <a:r>
              <a:rPr lang="en-US" sz="1600" dirty="0"/>
              <a:t>=1)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baseline="30000" dirty="0" err="1"/>
              <a:t>q</a:t>
            </a:r>
            <a:r>
              <a:rPr lang="en-US" sz="1600" dirty="0" err="1"/>
              <a:t>Out</a:t>
            </a:r>
            <a:r>
              <a:rPr lang="en-US" sz="1600" baseline="-25000" dirty="0" err="1"/>
              <a:t>i</a:t>
            </a:r>
            <a:r>
              <a:rPr lang="en-US" sz="1600" dirty="0"/>
              <a:t>  =  </a:t>
            </a:r>
            <a:r>
              <a:rPr lang="en-US" sz="1600" baseline="30000" dirty="0"/>
              <a:t>1</a:t>
            </a:r>
            <a:r>
              <a:rPr lang="en-US" sz="1600" dirty="0"/>
              <a:t>Out</a:t>
            </a:r>
            <a:r>
              <a:rPr lang="en-US" sz="1600" baseline="-25000" dirty="0"/>
              <a:t>i</a:t>
            </a:r>
            <a:r>
              <a:rPr lang="en-US" sz="1600" dirty="0"/>
              <a:t>  =  x</a:t>
            </a:r>
            <a:r>
              <a:rPr lang="en-US" sz="1600" baseline="-25000" dirty="0"/>
              <a:t>i</a:t>
            </a:r>
            <a:r>
              <a:rPr lang="en-US" sz="1600" baseline="30000" dirty="0"/>
              <a:t>(k)</a:t>
            </a:r>
            <a:r>
              <a:rPr lang="en-US" sz="1600" dirty="0"/>
              <a:t>, </a:t>
            </a:r>
            <a:r>
              <a:rPr lang="en-US" sz="1600" dirty="0">
                <a:sym typeface="Symbol" panose="05050102010706020507" pitchFamily="18" charset="2"/>
              </a:rPr>
              <a:t></a:t>
            </a:r>
            <a:r>
              <a:rPr lang="en-US" sz="1600" i="1" dirty="0" err="1"/>
              <a:t>i</a:t>
            </a:r>
            <a:endParaRPr lang="en-US" sz="1600" i="1" dirty="0"/>
          </a:p>
          <a:p>
            <a:pPr eaLnBrk="1" hangingPunct="1">
              <a:spcBef>
                <a:spcPts val="563"/>
              </a:spcBef>
            </a:pPr>
            <a:r>
              <a:rPr lang="en-US" sz="1600" b="1" dirty="0"/>
              <a:t>Step 2</a:t>
            </a:r>
            <a:r>
              <a:rPr lang="en-US" sz="1600" dirty="0"/>
              <a:t> (Forward)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Forward the input signals over the network, until the network output values ​​(at the output layer) are received </a:t>
            </a:r>
            <a:r>
              <a:rPr lang="en-US" sz="1600" i="1" baseline="30000" dirty="0" err="1"/>
              <a:t>Q</a:t>
            </a:r>
            <a:r>
              <a:rPr lang="en-US" sz="1600" i="1" dirty="0" err="1"/>
              <a:t>Out</a:t>
            </a:r>
            <a:r>
              <a:rPr lang="en-US" sz="1600" i="1" baseline="-25000" dirty="0" err="1"/>
              <a:t>i</a:t>
            </a:r>
            <a:endParaRPr lang="en-US" sz="1600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E08B153A-64D8-4EE8-92A5-6268C989B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14896"/>
              </p:ext>
            </p:extLst>
          </p:nvPr>
        </p:nvGraphicFramePr>
        <p:xfrm>
          <a:off x="4370294" y="6108840"/>
          <a:ext cx="38862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311200" imgH="482400" progId="Equation.3">
                  <p:embed/>
                </p:oleObj>
              </mc:Choice>
              <mc:Fallback>
                <p:oleObj name="Formel" r:id="rId3" imgW="2311200" imgH="482400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E08B153A-64D8-4EE8-92A5-6268C989B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294" y="6108840"/>
                        <a:ext cx="38862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48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can be thought of as a highly decentralized and parallel information processing structure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has the ability to learn, recall and generalize from the training data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an ANN depends on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architecture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 characteristics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  <a:p>
            <a:pPr lvl="2"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Artificial neural network: </a:t>
            </a:r>
            <a:r>
              <a:rPr lang="en-US" sz="3000" dirty="0">
                <a:solidFill>
                  <a:srgbClr val="0432FF"/>
                </a:solidFill>
              </a:rPr>
              <a:t>introduction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8BFA011B-3CB8-4F59-9833-4636BFBF8041}"/>
              </a:ext>
            </a:extLst>
          </p:cNvPr>
          <p:cNvSpPr txBox="1"/>
          <p:nvPr/>
        </p:nvSpPr>
        <p:spPr>
          <a:xfrm>
            <a:off x="457200" y="1295400"/>
            <a:ext cx="8458200" cy="5562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63"/>
              </a:spcBef>
            </a:pPr>
            <a:r>
              <a:rPr lang="en-US" sz="1600" b="1" dirty="0"/>
              <a:t>Step 3</a:t>
            </a:r>
            <a:r>
              <a:rPr lang="en-US" sz="1600" dirty="0"/>
              <a:t> (Calculate the output error)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Calculate network output error and error signal  </a:t>
            </a:r>
            <a:r>
              <a:rPr lang="en-US" sz="1600" i="1" baseline="30000" dirty="0" err="1"/>
              <a:t>Q</a:t>
            </a:r>
            <a:r>
              <a:rPr lang="en-US" sz="1600" i="1" dirty="0" err="1">
                <a:sym typeface="Symbol" panose="05050102010706020507" pitchFamily="18" charset="2"/>
              </a:rPr>
              <a:t></a:t>
            </a:r>
            <a:r>
              <a:rPr lang="en-US" sz="1600" i="1" baseline="-25000" dirty="0" err="1"/>
              <a:t>i</a:t>
            </a:r>
            <a:r>
              <a:rPr lang="en-US" sz="1600" dirty="0"/>
              <a:t> of each neuron at output layer</a:t>
            </a:r>
          </a:p>
          <a:p>
            <a:pPr eaLnBrk="1" hangingPunct="1">
              <a:spcBef>
                <a:spcPts val="8500"/>
              </a:spcBef>
            </a:pPr>
            <a:r>
              <a:rPr lang="en-US" sz="1600" b="1" dirty="0"/>
              <a:t>Step 4</a:t>
            </a:r>
            <a:r>
              <a:rPr lang="en-US" sz="1600" dirty="0"/>
              <a:t> (Error backward)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Backpropagation the error to update the weights and calculate the error signals   </a:t>
            </a:r>
            <a:r>
              <a:rPr lang="en-US" sz="1600" i="1" baseline="30000" dirty="0"/>
              <a:t>q-1</a:t>
            </a:r>
            <a:r>
              <a:rPr lang="en-US" sz="1600" i="1" dirty="0">
                <a:sym typeface="Symbol" panose="05050102010706020507" pitchFamily="18" charset="2"/>
              </a:rPr>
              <a:t></a:t>
            </a:r>
            <a:r>
              <a:rPr lang="en-US" sz="1600" i="1" baseline="-25000" dirty="0"/>
              <a:t>i</a:t>
            </a:r>
            <a:r>
              <a:rPr lang="en-US" sz="1600" dirty="0"/>
              <a:t> for the front layers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>
                <a:sym typeface="Symbol" panose="05050102010706020507" pitchFamily="18" charset="2"/>
              </a:rPr>
              <a:t>	</a:t>
            </a:r>
            <a:r>
              <a:rPr lang="en-US" sz="1600" baseline="30000" dirty="0" err="1"/>
              <a:t>q</a:t>
            </a:r>
            <a:r>
              <a:rPr lang="en-US" sz="1600" dirty="0" err="1"/>
              <a:t>w</a:t>
            </a:r>
            <a:r>
              <a:rPr lang="en-US" sz="1600" baseline="-25000" dirty="0" err="1"/>
              <a:t>ij</a:t>
            </a:r>
            <a:r>
              <a:rPr lang="en-US" sz="1600" dirty="0"/>
              <a:t> = </a:t>
            </a:r>
            <a:r>
              <a:rPr lang="en-US" sz="1600" dirty="0">
                <a:sym typeface="Symbol" panose="05050102010706020507" pitchFamily="18" charset="2"/>
              </a:rPr>
              <a:t>.</a:t>
            </a:r>
            <a:r>
              <a:rPr lang="en-US" sz="1600" dirty="0"/>
              <a:t>(</a:t>
            </a:r>
            <a:r>
              <a:rPr lang="en-US" sz="1600" baseline="30000" dirty="0" err="1"/>
              <a:t>q</a:t>
            </a:r>
            <a:r>
              <a:rPr lang="en-US" sz="1600" dirty="0" err="1">
                <a:sym typeface="Symbol" panose="05050102010706020507" pitchFamily="18" charset="2"/>
              </a:rPr>
              <a:t></a:t>
            </a:r>
            <a:r>
              <a:rPr lang="en-US" sz="1600" baseline="-25000" dirty="0" err="1"/>
              <a:t>i</a:t>
            </a:r>
            <a:r>
              <a:rPr lang="en-US" sz="1600" dirty="0"/>
              <a:t>).(</a:t>
            </a:r>
            <a:r>
              <a:rPr lang="en-US" sz="1600" baseline="30000" dirty="0"/>
              <a:t>q-1</a:t>
            </a:r>
            <a:r>
              <a:rPr lang="en-US" sz="1600" dirty="0"/>
              <a:t>Out</a:t>
            </a:r>
            <a:r>
              <a:rPr lang="en-US" sz="1600" baseline="-25000" dirty="0"/>
              <a:t>j</a:t>
            </a:r>
            <a:r>
              <a:rPr lang="en-US" sz="1600" dirty="0"/>
              <a:t>);	</a:t>
            </a:r>
            <a:r>
              <a:rPr lang="en-US" sz="1600" baseline="30000" dirty="0" err="1"/>
              <a:t>q</a:t>
            </a:r>
            <a:r>
              <a:rPr lang="en-US" sz="1600" dirty="0" err="1"/>
              <a:t>w</a:t>
            </a:r>
            <a:r>
              <a:rPr lang="en-US" sz="1600" baseline="-25000" dirty="0" err="1"/>
              <a:t>ij</a:t>
            </a:r>
            <a:r>
              <a:rPr lang="en-US" sz="1600" dirty="0"/>
              <a:t> = </a:t>
            </a:r>
            <a:r>
              <a:rPr lang="en-US" sz="1600" baseline="30000" dirty="0" err="1"/>
              <a:t>q</a:t>
            </a:r>
            <a:r>
              <a:rPr lang="en-US" sz="1600" dirty="0" err="1"/>
              <a:t>w</a:t>
            </a:r>
            <a:r>
              <a:rPr lang="en-US" sz="1600" baseline="-25000" dirty="0" err="1"/>
              <a:t>ij</a:t>
            </a:r>
            <a:r>
              <a:rPr lang="en-US" sz="1600" dirty="0"/>
              <a:t> + </a:t>
            </a:r>
            <a:r>
              <a:rPr lang="en-US" sz="1600" dirty="0">
                <a:sym typeface="Symbol" panose="05050102010706020507" pitchFamily="18" charset="2"/>
              </a:rPr>
              <a:t></a:t>
            </a:r>
            <a:r>
              <a:rPr lang="en-US" sz="1600" baseline="30000" dirty="0" err="1"/>
              <a:t>q</a:t>
            </a:r>
            <a:r>
              <a:rPr lang="en-US" sz="1600" dirty="0" err="1"/>
              <a:t>w</a:t>
            </a:r>
            <a:r>
              <a:rPr lang="en-US" sz="1600" baseline="-25000" dirty="0" err="1"/>
              <a:t>ij</a:t>
            </a:r>
            <a:endParaRPr lang="en-GB" sz="1600" dirty="0"/>
          </a:p>
          <a:p>
            <a:pPr eaLnBrk="1" hangingPunct="1">
              <a:spcBef>
                <a:spcPts val="5000"/>
              </a:spcBef>
            </a:pPr>
            <a:r>
              <a:rPr lang="en-US" sz="1600" b="1" dirty="0"/>
              <a:t>Step 5</a:t>
            </a:r>
            <a:r>
              <a:rPr lang="en-US" sz="1600" dirty="0"/>
              <a:t> (Check </a:t>
            </a:r>
            <a:r>
              <a:rPr lang="en-GB" sz="1600" dirty="0">
                <a:cs typeface="Arial" panose="020B0604020202020204" pitchFamily="34" charset="0"/>
              </a:rPr>
              <a:t>stopping criterion satisfied</a:t>
            </a:r>
            <a:r>
              <a:rPr lang="en-US" sz="1600" dirty="0"/>
              <a:t>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Check if the entire training data has been used yet 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If the entire training data has used, go to Step 6, otherwise go to Step 1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b="1" dirty="0"/>
              <a:t>Step 6</a:t>
            </a:r>
            <a:r>
              <a:rPr lang="en-US" sz="1600" dirty="0"/>
              <a:t> (Check net error)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If net error E is less than the acceptable threshold (&lt;</a:t>
            </a:r>
            <a:r>
              <a:rPr lang="en-US" sz="1600" dirty="0" err="1"/>
              <a:t>E</a:t>
            </a:r>
            <a:r>
              <a:rPr lang="en-US" sz="1600" baseline="-25000" dirty="0" err="1"/>
              <a:t>threshold</a:t>
            </a:r>
            <a:r>
              <a:rPr lang="en-US" sz="1600" dirty="0"/>
              <a:t>), then training is completed and returns the learned weights;</a:t>
            </a:r>
          </a:p>
          <a:p>
            <a:pPr eaLnBrk="1" hangingPunct="1">
              <a:spcBef>
                <a:spcPts val="563"/>
              </a:spcBef>
            </a:pPr>
            <a:r>
              <a:rPr lang="en-US" sz="1600" dirty="0"/>
              <a:t>otherwise, assign E=0, and start new training cycle (go back to Step 1)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DE3F3FCC-1477-4C32-A796-BC2942671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78627"/>
              </p:ext>
            </p:extLst>
          </p:nvPr>
        </p:nvGraphicFramePr>
        <p:xfrm>
          <a:off x="2667000" y="1828800"/>
          <a:ext cx="27733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DE3F3FCC-1477-4C32-A796-BC2942671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27733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4FB0ECCF-81BA-44BF-9480-5AFE7545E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31898"/>
              </p:ext>
            </p:extLst>
          </p:nvPr>
        </p:nvGraphicFramePr>
        <p:xfrm>
          <a:off x="2373312" y="2479857"/>
          <a:ext cx="3360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663560" imgH="241200" progId="Equation.3">
                  <p:embed/>
                </p:oleObj>
              </mc:Choice>
              <mc:Fallback>
                <p:oleObj name="Formel" r:id="rId5" imgW="1663560" imgH="241200" progId="Equation.3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4FB0ECCF-81BA-44BF-9480-5AFE7545E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2" y="2479857"/>
                        <a:ext cx="33607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0D7512F4-1E9F-4FC8-ADA7-AA6781E4B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477274"/>
              </p:ext>
            </p:extLst>
          </p:nvPr>
        </p:nvGraphicFramePr>
        <p:xfrm>
          <a:off x="1417320" y="4191000"/>
          <a:ext cx="5440680" cy="60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3200400" imgH="355320" progId="Equation.3">
                  <p:embed/>
                </p:oleObj>
              </mc:Choice>
              <mc:Fallback>
                <p:oleObj name="Formel" r:id="rId7" imgW="3200400" imgH="355320" progId="Equation.3">
                  <p:embed/>
                  <p:pic>
                    <p:nvPicPr>
                      <p:cNvPr id="13" name="Object 11">
                        <a:extLst>
                          <a:ext uri="{FF2B5EF4-FFF2-40B4-BE49-F238E27FC236}">
                            <a16:creationId xmlns:a16="http://schemas.microsoft.com/office/drawing/2014/main" id="{0D7512F4-1E9F-4FC8-ADA7-AA6781E4B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320" y="4191000"/>
                        <a:ext cx="5440680" cy="604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550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342900" y="1395412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38" name="Object 2">
            <a:extLst>
              <a:ext uri="{FF2B5EF4-FFF2-40B4-BE49-F238E27FC236}">
                <a16:creationId xmlns:a16="http://schemas.microsoft.com/office/drawing/2014/main" id="{2C4EE099-FFEE-4E2C-948E-8FB4E10AE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22610"/>
              </p:ext>
            </p:extLst>
          </p:nvPr>
        </p:nvGraphicFramePr>
        <p:xfrm>
          <a:off x="457200" y="24384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38" name="Object 2">
                        <a:extLst>
                          <a:ext uri="{FF2B5EF4-FFF2-40B4-BE49-F238E27FC236}">
                            <a16:creationId xmlns:a16="http://schemas.microsoft.com/office/drawing/2014/main" id="{2C4EE099-FFEE-4E2C-948E-8FB4E10AE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">
            <a:extLst>
              <a:ext uri="{FF2B5EF4-FFF2-40B4-BE49-F238E27FC236}">
                <a16:creationId xmlns:a16="http://schemas.microsoft.com/office/drawing/2014/main" id="{C3B9B763-FCB1-4456-9C0C-A073E7290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32676"/>
              </p:ext>
            </p:extLst>
          </p:nvPr>
        </p:nvGraphicFramePr>
        <p:xfrm>
          <a:off x="457200" y="46482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39" name="Object 3">
                        <a:extLst>
                          <a:ext uri="{FF2B5EF4-FFF2-40B4-BE49-F238E27FC236}">
                            <a16:creationId xmlns:a16="http://schemas.microsoft.com/office/drawing/2014/main" id="{C3B9B763-FCB1-4456-9C0C-A073E7290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153">
            <a:extLst>
              <a:ext uri="{FF2B5EF4-FFF2-40B4-BE49-F238E27FC236}">
                <a16:creationId xmlns:a16="http://schemas.microsoft.com/office/drawing/2014/main" id="{088705AB-201C-4BE0-8589-6720024AD7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3002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" name="Line 154">
            <a:extLst>
              <a:ext uri="{FF2B5EF4-FFF2-40B4-BE49-F238E27FC236}">
                <a16:creationId xmlns:a16="http://schemas.microsoft.com/office/drawing/2014/main" id="{B60B496C-C910-4F73-B8A7-40B38BEF7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29098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2" name="Line 155">
            <a:extLst>
              <a:ext uri="{FF2B5EF4-FFF2-40B4-BE49-F238E27FC236}">
                <a16:creationId xmlns:a16="http://schemas.microsoft.com/office/drawing/2014/main" id="{B0400F7B-4D20-48E4-8F6F-05F96A4C3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29146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3" name="Line 156">
            <a:extLst>
              <a:ext uri="{FF2B5EF4-FFF2-40B4-BE49-F238E27FC236}">
                <a16:creationId xmlns:a16="http://schemas.microsoft.com/office/drawing/2014/main" id="{D07D4C07-A15D-44DE-9F18-B7E72585EDC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143000" y="50958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4" name="Line 157">
            <a:extLst>
              <a:ext uri="{FF2B5EF4-FFF2-40B4-BE49-F238E27FC236}">
                <a16:creationId xmlns:a16="http://schemas.microsoft.com/office/drawing/2014/main" id="{E3327E10-C7E1-4210-B831-5C78ECDE5F0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42672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5" name="Line 158">
            <a:extLst>
              <a:ext uri="{FF2B5EF4-FFF2-40B4-BE49-F238E27FC236}">
                <a16:creationId xmlns:a16="http://schemas.microsoft.com/office/drawing/2014/main" id="{B72781A6-32FC-49F0-919E-664F0D38FE7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24384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6" name="Line 160">
            <a:extLst>
              <a:ext uri="{FF2B5EF4-FFF2-40B4-BE49-F238E27FC236}">
                <a16:creationId xmlns:a16="http://schemas.microsoft.com/office/drawing/2014/main" id="{97591B32-B5CC-4A16-A6C7-CE1BFEF99B0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34290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7" name="Line 161">
            <a:extLst>
              <a:ext uri="{FF2B5EF4-FFF2-40B4-BE49-F238E27FC236}">
                <a16:creationId xmlns:a16="http://schemas.microsoft.com/office/drawing/2014/main" id="{CD010C2F-76AA-4EB6-8FFB-0D65A5EDF63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51054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Oval 144">
            <a:extLst>
              <a:ext uri="{FF2B5EF4-FFF2-40B4-BE49-F238E27FC236}">
                <a16:creationId xmlns:a16="http://schemas.microsoft.com/office/drawing/2014/main" id="{99127C37-F509-4296-B467-7FD72D98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49" name="Line 162">
            <a:extLst>
              <a:ext uri="{FF2B5EF4-FFF2-40B4-BE49-F238E27FC236}">
                <a16:creationId xmlns:a16="http://schemas.microsoft.com/office/drawing/2014/main" id="{F38ADA8D-7FF3-4F51-93E0-03686B73E7C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3181350"/>
            <a:ext cx="152400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0" name="Line 163">
            <a:extLst>
              <a:ext uri="{FF2B5EF4-FFF2-40B4-BE49-F238E27FC236}">
                <a16:creationId xmlns:a16="http://schemas.microsoft.com/office/drawing/2014/main" id="{4807628D-3F56-4F58-856D-E49D05D9690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22860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" name="Line 164">
            <a:extLst>
              <a:ext uri="{FF2B5EF4-FFF2-40B4-BE49-F238E27FC236}">
                <a16:creationId xmlns:a16="http://schemas.microsoft.com/office/drawing/2014/main" id="{2EB41F0D-0644-401C-80D6-2A87D0A15B7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14700" y="42672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2" name="Oval 142">
            <a:extLst>
              <a:ext uri="{FF2B5EF4-FFF2-40B4-BE49-F238E27FC236}">
                <a16:creationId xmlns:a16="http://schemas.microsoft.com/office/drawing/2014/main" id="{1EAF4D6F-0269-4D73-BAF4-6C5B6DC8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53" name="Line 165">
            <a:extLst>
              <a:ext uri="{FF2B5EF4-FFF2-40B4-BE49-F238E27FC236}">
                <a16:creationId xmlns:a16="http://schemas.microsoft.com/office/drawing/2014/main" id="{8F312154-25FB-404F-8CFB-FA5EA9413B4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478088"/>
            <a:ext cx="1771650" cy="2112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4" name="Oval 141">
            <a:extLst>
              <a:ext uri="{FF2B5EF4-FFF2-40B4-BE49-F238E27FC236}">
                <a16:creationId xmlns:a16="http://schemas.microsoft.com/office/drawing/2014/main" id="{4F903DF6-0ED5-458C-8D55-647DE627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55" name="Line 166">
            <a:extLst>
              <a:ext uri="{FF2B5EF4-FFF2-40B4-BE49-F238E27FC236}">
                <a16:creationId xmlns:a16="http://schemas.microsoft.com/office/drawing/2014/main" id="{99EE150C-9A04-4B50-AF0A-6419064456F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715000" y="3248025"/>
            <a:ext cx="1066800" cy="56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6" name="Line 167">
            <a:extLst>
              <a:ext uri="{FF2B5EF4-FFF2-40B4-BE49-F238E27FC236}">
                <a16:creationId xmlns:a16="http://schemas.microsoft.com/office/drawing/2014/main" id="{31F10FE6-E3DB-490B-8CC3-9ECAE193C61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91200" y="4191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7" name="Oval 147">
            <a:extLst>
              <a:ext uri="{FF2B5EF4-FFF2-40B4-BE49-F238E27FC236}">
                <a16:creationId xmlns:a16="http://schemas.microsoft.com/office/drawing/2014/main" id="{A833F15A-4267-4E58-8938-D424C6ACE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58" name="Oval 148">
            <a:extLst>
              <a:ext uri="{FF2B5EF4-FFF2-40B4-BE49-F238E27FC236}">
                <a16:creationId xmlns:a16="http://schemas.microsoft.com/office/drawing/2014/main" id="{AD0018D2-8D00-493D-AFFB-5250891B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95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59" name="Line 168">
            <a:extLst>
              <a:ext uri="{FF2B5EF4-FFF2-40B4-BE49-F238E27FC236}">
                <a16:creationId xmlns:a16="http://schemas.microsoft.com/office/drawing/2014/main" id="{C9953761-36EE-42D9-B27D-926BF967B78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96200" y="3962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0" name="Oval 149">
            <a:extLst>
              <a:ext uri="{FF2B5EF4-FFF2-40B4-BE49-F238E27FC236}">
                <a16:creationId xmlns:a16="http://schemas.microsoft.com/office/drawing/2014/main" id="{D7796440-93A6-4FE7-A278-2AAC81FF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61" name="TextBox 36">
            <a:extLst>
              <a:ext uri="{FF2B5EF4-FFF2-40B4-BE49-F238E27FC236}">
                <a16:creationId xmlns:a16="http://schemas.microsoft.com/office/drawing/2014/main" id="{D955E91B-E66F-431F-854A-165ADB96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0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62" name="TextBox 37">
            <a:extLst>
              <a:ext uri="{FF2B5EF4-FFF2-40B4-BE49-F238E27FC236}">
                <a16:creationId xmlns:a16="http://schemas.microsoft.com/office/drawing/2014/main" id="{206DAA7B-5679-4823-B055-72AA8F7D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 dirty="0"/>
              <a:t>f(Net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63" name="TextBox 38">
            <a:extLst>
              <a:ext uri="{FF2B5EF4-FFF2-40B4-BE49-F238E27FC236}">
                <a16:creationId xmlns:a16="http://schemas.microsoft.com/office/drawing/2014/main" id="{3A0798B6-865D-41DA-84E6-E51CD951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1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64" name="TextBox 39">
            <a:extLst>
              <a:ext uri="{FF2B5EF4-FFF2-40B4-BE49-F238E27FC236}">
                <a16:creationId xmlns:a16="http://schemas.microsoft.com/office/drawing/2014/main" id="{B0E099DC-D0E6-4BAE-8331-6AD474EB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65" name="TextBox 40">
            <a:extLst>
              <a:ext uri="{FF2B5EF4-FFF2-40B4-BE49-F238E27FC236}">
                <a16:creationId xmlns:a16="http://schemas.microsoft.com/office/drawing/2014/main" id="{87F04560-86BB-46D0-9BF5-FDA80BEFF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05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66" name="TextBox 41">
            <a:extLst>
              <a:ext uri="{FF2B5EF4-FFF2-40B4-BE49-F238E27FC236}">
                <a16:creationId xmlns:a16="http://schemas.microsoft.com/office/drawing/2014/main" id="{435F48D9-3A27-4E72-8034-DE133FDB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67" name="TextBox 42">
            <a:extLst>
              <a:ext uri="{FF2B5EF4-FFF2-40B4-BE49-F238E27FC236}">
                <a16:creationId xmlns:a16="http://schemas.microsoft.com/office/drawing/2014/main" id="{0D6838AC-8D77-4626-832A-B72E9307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33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79315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4" name="Object 2">
            <a:extLst>
              <a:ext uri="{FF2B5EF4-FFF2-40B4-BE49-F238E27FC236}">
                <a16:creationId xmlns:a16="http://schemas.microsoft.com/office/drawing/2014/main" id="{D7BF2BE5-D9A0-46A7-8BB1-00307422F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66627"/>
              </p:ext>
            </p:extLst>
          </p:nvPr>
        </p:nvGraphicFramePr>
        <p:xfrm>
          <a:off x="381000" y="25146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74" name="Object 2">
                        <a:extLst>
                          <a:ext uri="{FF2B5EF4-FFF2-40B4-BE49-F238E27FC236}">
                            <a16:creationId xmlns:a16="http://schemas.microsoft.com/office/drawing/2014/main" id="{D7BF2BE5-D9A0-46A7-8BB1-00307422F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3">
            <a:extLst>
              <a:ext uri="{FF2B5EF4-FFF2-40B4-BE49-F238E27FC236}">
                <a16:creationId xmlns:a16="http://schemas.microsoft.com/office/drawing/2014/main" id="{2E1431A6-28EF-4372-8CEA-160F5355E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60030"/>
              </p:ext>
            </p:extLst>
          </p:nvPr>
        </p:nvGraphicFramePr>
        <p:xfrm>
          <a:off x="381000" y="47244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75" name="Object 3">
                        <a:extLst>
                          <a:ext uri="{FF2B5EF4-FFF2-40B4-BE49-F238E27FC236}">
                            <a16:creationId xmlns:a16="http://schemas.microsoft.com/office/drawing/2014/main" id="{2E1431A6-28EF-4372-8CEA-160F5355E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Line 4">
            <a:extLst>
              <a:ext uri="{FF2B5EF4-FFF2-40B4-BE49-F238E27FC236}">
                <a16:creationId xmlns:a16="http://schemas.microsoft.com/office/drawing/2014/main" id="{35A47507-8A4E-479A-B1D9-DCFEA7C3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376488"/>
            <a:ext cx="1371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D4E3994-828B-45CF-B0DC-8AE29A3C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29860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78" name="Line 6">
            <a:extLst>
              <a:ext uri="{FF2B5EF4-FFF2-40B4-BE49-F238E27FC236}">
                <a16:creationId xmlns:a16="http://schemas.microsoft.com/office/drawing/2014/main" id="{120093DB-52E3-42FC-A95F-8AE2E7814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2990850"/>
            <a:ext cx="1447800" cy="2743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79" name="Line 7">
            <a:extLst>
              <a:ext uri="{FF2B5EF4-FFF2-40B4-BE49-F238E27FC236}">
                <a16:creationId xmlns:a16="http://schemas.microsoft.com/office/drawing/2014/main" id="{F4603C0B-968C-40AE-95BD-417D8C5B29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066800" y="51720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03CB07A1-F34E-472A-8FB2-B382479816C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6800" y="43434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1" name="Line 9">
            <a:extLst>
              <a:ext uri="{FF2B5EF4-FFF2-40B4-BE49-F238E27FC236}">
                <a16:creationId xmlns:a16="http://schemas.microsoft.com/office/drawing/2014/main" id="{329065DB-53F1-443C-A2FB-EDC6DB36AC8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6800" y="2514600"/>
            <a:ext cx="1371600" cy="2667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" name="Line 10">
            <a:extLst>
              <a:ext uri="{FF2B5EF4-FFF2-40B4-BE49-F238E27FC236}">
                <a16:creationId xmlns:a16="http://schemas.microsoft.com/office/drawing/2014/main" id="{AF9EBACD-FB72-4213-854C-4CD89598FDC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35052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3" name="Line 11">
            <a:extLst>
              <a:ext uri="{FF2B5EF4-FFF2-40B4-BE49-F238E27FC236}">
                <a16:creationId xmlns:a16="http://schemas.microsoft.com/office/drawing/2014/main" id="{93810D2F-EC8E-416E-B39F-0642D81716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51816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4" name="Oval 12">
            <a:extLst>
              <a:ext uri="{FF2B5EF4-FFF2-40B4-BE49-F238E27FC236}">
                <a16:creationId xmlns:a16="http://schemas.microsoft.com/office/drawing/2014/main" id="{06793E71-7C1C-4F6E-9AC2-1FD8C4B4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62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85" name="Line 13">
            <a:extLst>
              <a:ext uri="{FF2B5EF4-FFF2-40B4-BE49-F238E27FC236}">
                <a16:creationId xmlns:a16="http://schemas.microsoft.com/office/drawing/2014/main" id="{879E2587-C0F3-4346-A0B1-7F625407C1E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32575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6" name="Line 14">
            <a:extLst>
              <a:ext uri="{FF2B5EF4-FFF2-40B4-BE49-F238E27FC236}">
                <a16:creationId xmlns:a16="http://schemas.microsoft.com/office/drawing/2014/main" id="{2B9F2BF3-057A-4782-B1A0-0BF83E8C7AB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23622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F0298E34-EC21-4877-A9DB-AC4D646FF0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4343400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8" name="Oval 16">
            <a:extLst>
              <a:ext uri="{FF2B5EF4-FFF2-40B4-BE49-F238E27FC236}">
                <a16:creationId xmlns:a16="http://schemas.microsoft.com/office/drawing/2014/main" id="{98EFB693-4574-476A-830A-465241E9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89" name="Line 17">
            <a:extLst>
              <a:ext uri="{FF2B5EF4-FFF2-40B4-BE49-F238E27FC236}">
                <a16:creationId xmlns:a16="http://schemas.microsoft.com/office/drawing/2014/main" id="{B58444A2-3CD8-4272-B78E-A74A11AAAFD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124200" y="25908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90" name="Oval 18">
            <a:extLst>
              <a:ext uri="{FF2B5EF4-FFF2-40B4-BE49-F238E27FC236}">
                <a16:creationId xmlns:a16="http://schemas.microsoft.com/office/drawing/2014/main" id="{E283C1B9-8326-4D82-B26D-1B706E41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52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70772AE2-1C3C-40B1-97E0-BCCDDE1606F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715000" y="3276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917502CF-DF4B-4EC9-8F17-03CC56B8700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38800" y="4267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93" name="Oval 21">
            <a:extLst>
              <a:ext uri="{FF2B5EF4-FFF2-40B4-BE49-F238E27FC236}">
                <a16:creationId xmlns:a16="http://schemas.microsoft.com/office/drawing/2014/main" id="{29FEBBB3-5F7B-4EEA-B97D-8FB5EC1B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94" name="Oval 22">
            <a:extLst>
              <a:ext uri="{FF2B5EF4-FFF2-40B4-BE49-F238E27FC236}">
                <a16:creationId xmlns:a16="http://schemas.microsoft.com/office/drawing/2014/main" id="{F975B2CF-61B7-490B-857E-E2949837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95" name="Line 23">
            <a:extLst>
              <a:ext uri="{FF2B5EF4-FFF2-40B4-BE49-F238E27FC236}">
                <a16:creationId xmlns:a16="http://schemas.microsoft.com/office/drawing/2014/main" id="{6CE9A241-CF4B-41FF-B64D-9FAFBD22CC9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200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96" name="Oval 24">
            <a:extLst>
              <a:ext uri="{FF2B5EF4-FFF2-40B4-BE49-F238E27FC236}">
                <a16:creationId xmlns:a16="http://schemas.microsoft.com/office/drawing/2014/main" id="{E8DEF200-08EC-45A4-9C92-1F743238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97" name="Object 11">
            <a:extLst>
              <a:ext uri="{FF2B5EF4-FFF2-40B4-BE49-F238E27FC236}">
                <a16:creationId xmlns:a16="http://schemas.microsoft.com/office/drawing/2014/main" id="{3DA596FE-BF44-4729-BD00-3B7956D3E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18029"/>
              </p:ext>
            </p:extLst>
          </p:nvPr>
        </p:nvGraphicFramePr>
        <p:xfrm>
          <a:off x="4419600" y="5791200"/>
          <a:ext cx="41497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1523880" imgH="241200" progId="Equation.3">
                  <p:embed/>
                </p:oleObj>
              </mc:Choice>
              <mc:Fallback>
                <p:oleObj name="Formel" r:id="rId7" imgW="1523880" imgH="241200" progId="Equation.3">
                  <p:embed/>
                  <p:pic>
                    <p:nvPicPr>
                      <p:cNvPr id="97" name="Object 11">
                        <a:extLst>
                          <a:ext uri="{FF2B5EF4-FFF2-40B4-BE49-F238E27FC236}">
                            <a16:creationId xmlns:a16="http://schemas.microsoft.com/office/drawing/2014/main" id="{3DA596FE-BF44-4729-BD00-3B7956D3E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91200"/>
                        <a:ext cx="41497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12">
            <a:extLst>
              <a:ext uri="{FF2B5EF4-FFF2-40B4-BE49-F238E27FC236}">
                <a16:creationId xmlns:a16="http://schemas.microsoft.com/office/drawing/2014/main" id="{045921C5-0D12-4406-B15A-C673379C5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03274"/>
              </p:ext>
            </p:extLst>
          </p:nvPr>
        </p:nvGraphicFramePr>
        <p:xfrm>
          <a:off x="1143000" y="2057400"/>
          <a:ext cx="9350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368280" imgH="241200" progId="Equation.3">
                  <p:embed/>
                </p:oleObj>
              </mc:Choice>
              <mc:Fallback>
                <p:oleObj name="Formel" r:id="rId9" imgW="368280" imgH="241200" progId="Equation.3">
                  <p:embed/>
                  <p:pic>
                    <p:nvPicPr>
                      <p:cNvPr id="98" name="Object 12">
                        <a:extLst>
                          <a:ext uri="{FF2B5EF4-FFF2-40B4-BE49-F238E27FC236}">
                            <a16:creationId xmlns:a16="http://schemas.microsoft.com/office/drawing/2014/main" id="{045921C5-0D12-4406-B15A-C673379C5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9350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3">
            <a:extLst>
              <a:ext uri="{FF2B5EF4-FFF2-40B4-BE49-F238E27FC236}">
                <a16:creationId xmlns:a16="http://schemas.microsoft.com/office/drawing/2014/main" id="{2C64B7A5-6F02-4196-9B2F-497004275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474638"/>
              </p:ext>
            </p:extLst>
          </p:nvPr>
        </p:nvGraphicFramePr>
        <p:xfrm>
          <a:off x="2133600" y="2819400"/>
          <a:ext cx="100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393480" imgH="241200" progId="Equation.3">
                  <p:embed/>
                </p:oleObj>
              </mc:Choice>
              <mc:Fallback>
                <p:oleObj name="Formel" r:id="rId11" imgW="393480" imgH="241200" progId="Equation.3">
                  <p:embed/>
                  <p:pic>
                    <p:nvPicPr>
                      <p:cNvPr id="99" name="Object 13">
                        <a:extLst>
                          <a:ext uri="{FF2B5EF4-FFF2-40B4-BE49-F238E27FC236}">
                            <a16:creationId xmlns:a16="http://schemas.microsoft.com/office/drawing/2014/main" id="{2C64B7A5-6F02-4196-9B2F-497004275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100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36">
            <a:extLst>
              <a:ext uri="{FF2B5EF4-FFF2-40B4-BE49-F238E27FC236}">
                <a16:creationId xmlns:a16="http://schemas.microsoft.com/office/drawing/2014/main" id="{6F621EFB-1F9C-498D-B2DB-270394BD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101" name="TextBox 38">
            <a:extLst>
              <a:ext uri="{FF2B5EF4-FFF2-40B4-BE49-F238E27FC236}">
                <a16:creationId xmlns:a16="http://schemas.microsoft.com/office/drawing/2014/main" id="{C797A885-F6FC-49DD-A672-927E66E8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102" name="TextBox 39">
            <a:extLst>
              <a:ext uri="{FF2B5EF4-FFF2-40B4-BE49-F238E27FC236}">
                <a16:creationId xmlns:a16="http://schemas.microsoft.com/office/drawing/2014/main" id="{3CB198D3-21EF-45AB-ABDE-376E083F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91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103" name="TextBox 40">
            <a:extLst>
              <a:ext uri="{FF2B5EF4-FFF2-40B4-BE49-F238E27FC236}">
                <a16:creationId xmlns:a16="http://schemas.microsoft.com/office/drawing/2014/main" id="{4610136B-D372-4383-9AAA-7D00DBE7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95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104" name="TextBox 41">
            <a:extLst>
              <a:ext uri="{FF2B5EF4-FFF2-40B4-BE49-F238E27FC236}">
                <a16:creationId xmlns:a16="http://schemas.microsoft.com/office/drawing/2014/main" id="{A5701B73-09EE-402E-B8CD-50618C29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105" name="TextBox 42">
            <a:extLst>
              <a:ext uri="{FF2B5EF4-FFF2-40B4-BE49-F238E27FC236}">
                <a16:creationId xmlns:a16="http://schemas.microsoft.com/office/drawing/2014/main" id="{60BD958F-D513-4C42-81FF-44DCB37C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14639351-EB11-4B2B-98F2-33A615927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350520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63102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(3)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41" name="Object 2">
            <a:extLst>
              <a:ext uri="{FF2B5EF4-FFF2-40B4-BE49-F238E27FC236}">
                <a16:creationId xmlns:a16="http://schemas.microsoft.com/office/drawing/2014/main" id="{9180F549-10CC-4CEA-AF63-03F825413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855134"/>
              </p:ext>
            </p:extLst>
          </p:nvPr>
        </p:nvGraphicFramePr>
        <p:xfrm>
          <a:off x="457200" y="25146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41" name="Object 2">
                        <a:extLst>
                          <a:ext uri="{FF2B5EF4-FFF2-40B4-BE49-F238E27FC236}">
                            <a16:creationId xmlns:a16="http://schemas.microsoft.com/office/drawing/2014/main" id="{9180F549-10CC-4CEA-AF63-03F825413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>
            <a:extLst>
              <a:ext uri="{FF2B5EF4-FFF2-40B4-BE49-F238E27FC236}">
                <a16:creationId xmlns:a16="http://schemas.microsoft.com/office/drawing/2014/main" id="{C27CB557-E9C5-4910-942D-14098A182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9721"/>
              </p:ext>
            </p:extLst>
          </p:nvPr>
        </p:nvGraphicFramePr>
        <p:xfrm>
          <a:off x="457200" y="47244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42" name="Object 3">
                        <a:extLst>
                          <a:ext uri="{FF2B5EF4-FFF2-40B4-BE49-F238E27FC236}">
                            <a16:creationId xmlns:a16="http://schemas.microsoft.com/office/drawing/2014/main" id="{C27CB557-E9C5-4910-942D-14098A182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4">
            <a:extLst>
              <a:ext uri="{FF2B5EF4-FFF2-40B4-BE49-F238E27FC236}">
                <a16:creationId xmlns:a16="http://schemas.microsoft.com/office/drawing/2014/main" id="{8EDC6A62-AA6D-4F9E-8DC7-F45DC70342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3764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1435383B-C69F-41CB-AD96-7F587291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2986088"/>
            <a:ext cx="1385888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B238A7B5-6DF0-4015-9CAE-D0ED07FC2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2990850"/>
            <a:ext cx="1447800" cy="2743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C0569DE6-9D6F-4590-9842-3838B14CE66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143000" y="51720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2F28EB73-3F52-4C45-8637-EC369DD1E6C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4343400"/>
            <a:ext cx="12954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08EF190C-0532-4EFA-BE20-B55CACD125F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25146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DABDABC1-B5C7-4828-9E66-FFA75C95D35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35052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9CAA6E19-CF81-4D56-9019-9CB2A398785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51816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" name="Oval 12">
            <a:extLst>
              <a:ext uri="{FF2B5EF4-FFF2-40B4-BE49-F238E27FC236}">
                <a16:creationId xmlns:a16="http://schemas.microsoft.com/office/drawing/2014/main" id="{0FAAAC8A-AA88-4563-A552-D07BD848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64C3723A-083E-4279-A9C3-698914C59D0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32575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3" name="Line 14">
            <a:extLst>
              <a:ext uri="{FF2B5EF4-FFF2-40B4-BE49-F238E27FC236}">
                <a16:creationId xmlns:a16="http://schemas.microsoft.com/office/drawing/2014/main" id="{5B15171C-6B14-40CA-B633-952DAF58A8B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23622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F580A342-B304-4D13-AA4D-0EB99B6351D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4267200"/>
            <a:ext cx="14859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5147BE6A-174B-4D2B-A4FE-1E5788C03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9B74A37D-FA61-48C4-9AB5-DE0B7A9EE0B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5908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7" name="Oval 18">
            <a:extLst>
              <a:ext uri="{FF2B5EF4-FFF2-40B4-BE49-F238E27FC236}">
                <a16:creationId xmlns:a16="http://schemas.microsoft.com/office/drawing/2014/main" id="{72BF1D4E-5472-415D-A6FB-F64BDB58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52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90211985-A9FB-4F9D-98BA-83DF71C0938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715000" y="32766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9" name="Line 20">
            <a:extLst>
              <a:ext uri="{FF2B5EF4-FFF2-40B4-BE49-F238E27FC236}">
                <a16:creationId xmlns:a16="http://schemas.microsoft.com/office/drawing/2014/main" id="{C7DADBFA-6C2C-4BF7-8F64-EBC497F18E5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91200" y="42672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0" name="Oval 21">
            <a:extLst>
              <a:ext uri="{FF2B5EF4-FFF2-40B4-BE49-F238E27FC236}">
                <a16:creationId xmlns:a16="http://schemas.microsoft.com/office/drawing/2014/main" id="{2E34FE24-0874-4172-B107-6052C580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61" name="Oval 22">
            <a:extLst>
              <a:ext uri="{FF2B5EF4-FFF2-40B4-BE49-F238E27FC236}">
                <a16:creationId xmlns:a16="http://schemas.microsoft.com/office/drawing/2014/main" id="{110F567B-CDBD-4615-88C3-C8BCDDAE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62" name="Line 23">
            <a:extLst>
              <a:ext uri="{FF2B5EF4-FFF2-40B4-BE49-F238E27FC236}">
                <a16:creationId xmlns:a16="http://schemas.microsoft.com/office/drawing/2014/main" id="{04165824-3C15-41C1-B50E-71C1BCEA257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962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3" name="Oval 24">
            <a:extLst>
              <a:ext uri="{FF2B5EF4-FFF2-40B4-BE49-F238E27FC236}">
                <a16:creationId xmlns:a16="http://schemas.microsoft.com/office/drawing/2014/main" id="{F91CB257-2EE1-4DAD-AF9D-3E6A298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81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64" name="Object 11">
            <a:extLst>
              <a:ext uri="{FF2B5EF4-FFF2-40B4-BE49-F238E27FC236}">
                <a16:creationId xmlns:a16="http://schemas.microsoft.com/office/drawing/2014/main" id="{89878362-28D4-4B7F-A043-220704C5B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99413"/>
              </p:ext>
            </p:extLst>
          </p:nvPr>
        </p:nvGraphicFramePr>
        <p:xfrm>
          <a:off x="2046288" y="3213100"/>
          <a:ext cx="10017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393480" imgH="241200" progId="Equation.3">
                  <p:embed/>
                </p:oleObj>
              </mc:Choice>
              <mc:Fallback>
                <p:oleObj name="Formel" r:id="rId7" imgW="393480" imgH="241200" progId="Equation.3">
                  <p:embed/>
                  <p:pic>
                    <p:nvPicPr>
                      <p:cNvPr id="64" name="Object 11">
                        <a:extLst>
                          <a:ext uri="{FF2B5EF4-FFF2-40B4-BE49-F238E27FC236}">
                            <a16:creationId xmlns:a16="http://schemas.microsoft.com/office/drawing/2014/main" id="{89878362-28D4-4B7F-A043-220704C5B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213100"/>
                        <a:ext cx="10017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2">
            <a:extLst>
              <a:ext uri="{FF2B5EF4-FFF2-40B4-BE49-F238E27FC236}">
                <a16:creationId xmlns:a16="http://schemas.microsoft.com/office/drawing/2014/main" id="{4A454F42-679F-4055-9F10-030CE69B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67331"/>
              </p:ext>
            </p:extLst>
          </p:nvPr>
        </p:nvGraphicFramePr>
        <p:xfrm>
          <a:off x="1984375" y="4489450"/>
          <a:ext cx="1063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419040" imgH="241200" progId="Equation.3">
                  <p:embed/>
                </p:oleObj>
              </mc:Choice>
              <mc:Fallback>
                <p:oleObj name="Formel" r:id="rId9" imgW="419040" imgH="241200" progId="Equation.3">
                  <p:embed/>
                  <p:pic>
                    <p:nvPicPr>
                      <p:cNvPr id="65" name="Object 12">
                        <a:extLst>
                          <a:ext uri="{FF2B5EF4-FFF2-40B4-BE49-F238E27FC236}">
                            <a16:creationId xmlns:a16="http://schemas.microsoft.com/office/drawing/2014/main" id="{4A454F42-679F-4055-9F10-030CE69B6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489450"/>
                        <a:ext cx="10636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3">
            <a:extLst>
              <a:ext uri="{FF2B5EF4-FFF2-40B4-BE49-F238E27FC236}">
                <a16:creationId xmlns:a16="http://schemas.microsoft.com/office/drawing/2014/main" id="{CF3D3BA3-D326-4B5F-83B8-2883CBFD4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51260"/>
              </p:ext>
            </p:extLst>
          </p:nvPr>
        </p:nvGraphicFramePr>
        <p:xfrm>
          <a:off x="4572000" y="5867400"/>
          <a:ext cx="3962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574640" imgH="241200" progId="Equation.3">
                  <p:embed/>
                </p:oleObj>
              </mc:Choice>
              <mc:Fallback>
                <p:oleObj name="Formel" r:id="rId11" imgW="1574640" imgH="241200" progId="Equation.3">
                  <p:embed/>
                  <p:pic>
                    <p:nvPicPr>
                      <p:cNvPr id="66" name="Object 13">
                        <a:extLst>
                          <a:ext uri="{FF2B5EF4-FFF2-40B4-BE49-F238E27FC236}">
                            <a16:creationId xmlns:a16="http://schemas.microsoft.com/office/drawing/2014/main" id="{CF3D3BA3-D326-4B5F-83B8-2883CBFD4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67400"/>
                        <a:ext cx="3962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36">
            <a:extLst>
              <a:ext uri="{FF2B5EF4-FFF2-40B4-BE49-F238E27FC236}">
                <a16:creationId xmlns:a16="http://schemas.microsoft.com/office/drawing/2014/main" id="{AD9A71AC-B4DE-4FFA-B2CC-DA7FCD8A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14A0DC61-A5B5-4120-BA28-D2667120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814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69" name="TextBox 38">
            <a:extLst>
              <a:ext uri="{FF2B5EF4-FFF2-40B4-BE49-F238E27FC236}">
                <a16:creationId xmlns:a16="http://schemas.microsoft.com/office/drawing/2014/main" id="{272D1FD3-11B5-4691-9884-D71F1673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70" name="TextBox 39">
            <a:extLst>
              <a:ext uri="{FF2B5EF4-FFF2-40B4-BE49-F238E27FC236}">
                <a16:creationId xmlns:a16="http://schemas.microsoft.com/office/drawing/2014/main" id="{B13A3145-2477-4640-82A2-D190B4727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7D674E67-1821-4D8A-B48E-353848305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72" name="TextBox 41">
            <a:extLst>
              <a:ext uri="{FF2B5EF4-FFF2-40B4-BE49-F238E27FC236}">
                <a16:creationId xmlns:a16="http://schemas.microsoft.com/office/drawing/2014/main" id="{5088631F-2F70-48D9-ACC0-3BAFAB5B2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73" name="TextBox 42">
            <a:extLst>
              <a:ext uri="{FF2B5EF4-FFF2-40B4-BE49-F238E27FC236}">
                <a16:creationId xmlns:a16="http://schemas.microsoft.com/office/drawing/2014/main" id="{B32129CC-DEBE-49A9-B588-FFC4F4A8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69731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(4)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B687ECB1-D9D1-4177-9F40-20250FE4D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346325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5F2B4732-E6E5-42B8-9A3A-6F9B5FABD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2955925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E26C7AD-1780-4B67-8220-3CC14FE24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2960687"/>
            <a:ext cx="1447800" cy="274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60643BAC-3F1C-40BE-AE0F-EF9583AA0AD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143000" y="5141912"/>
            <a:ext cx="1281113" cy="7477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D3EFC9BB-EA2C-4538-9E6B-829546BD406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4313237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A4B26CF5-C65E-4FF5-9770-6F704FBAC0E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2484437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312AA8F3-7653-4129-A21C-F80F31EFD75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3475037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A1D87267-FE11-4BA8-A959-30D363A44C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5151437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2669D28E-2DE8-4F74-A352-3222E0AB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324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7199B012-9CB1-4625-AC9C-A7EAA5ECCA6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3227387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B1BF6CF2-C1E2-40ED-9DAC-804CD1801112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2255837"/>
            <a:ext cx="1524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07C6EA8A-0FE0-40FC-B2CF-13B19B9D1E86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4313237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ADA86D83-D210-416B-B513-0F8C5EF31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036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73FD7D04-7FF3-4797-94A0-9E6102F169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560637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0F5FC21-06CE-414A-A95E-FB653C2871E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791200" y="3322637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186C082D-27C4-4D5B-BCF1-015621633A7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91200" y="4237037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D6CD7528-D3F2-41FC-8F97-E9F51BE5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368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Oval 22">
            <a:extLst>
              <a:ext uri="{FF2B5EF4-FFF2-40B4-BE49-F238E27FC236}">
                <a16:creationId xmlns:a16="http://schemas.microsoft.com/office/drawing/2014/main" id="{D6E6DB05-D417-4403-A65C-8E7FEA2F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418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E24E6D3B-FE68-4491-A295-9FB70D0940A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96200" y="4008437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A7D02DEF-0A1C-43B6-BECC-2A2CEE97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512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7BD3AF43-D6E1-4C47-88DD-599A7370E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7386"/>
              </p:ext>
            </p:extLst>
          </p:nvPr>
        </p:nvGraphicFramePr>
        <p:xfrm>
          <a:off x="1292225" y="5576887"/>
          <a:ext cx="10334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406080" imgH="241200" progId="Equation.3">
                  <p:embed/>
                </p:oleObj>
              </mc:Choice>
              <mc:Fallback>
                <p:oleObj name="Formel" r:id="rId3" imgW="406080" imgH="241200" progId="Equation.3">
                  <p:embed/>
                  <p:pic>
                    <p:nvPicPr>
                      <p:cNvPr id="29" name="Object 11">
                        <a:extLst>
                          <a:ext uri="{FF2B5EF4-FFF2-40B4-BE49-F238E27FC236}">
                            <a16:creationId xmlns:a16="http://schemas.microsoft.com/office/drawing/2014/main" id="{7BD3AF43-D6E1-4C47-88DD-599A7370E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5576887"/>
                        <a:ext cx="103346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23C3E984-27B3-4161-9C27-01946C961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19535"/>
              </p:ext>
            </p:extLst>
          </p:nvPr>
        </p:nvGraphicFramePr>
        <p:xfrm>
          <a:off x="2193925" y="4848225"/>
          <a:ext cx="9667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380880" imgH="241200" progId="Equation.3">
                  <p:embed/>
                </p:oleObj>
              </mc:Choice>
              <mc:Fallback>
                <p:oleObj name="Formel" r:id="rId5" imgW="380880" imgH="241200" progId="Equation.3">
                  <p:embed/>
                  <p:pic>
                    <p:nvPicPr>
                      <p:cNvPr id="31" name="Object 12">
                        <a:extLst>
                          <a:ext uri="{FF2B5EF4-FFF2-40B4-BE49-F238E27FC236}">
                            <a16:creationId xmlns:a16="http://schemas.microsoft.com/office/drawing/2014/main" id="{23C3E984-27B3-4161-9C27-01946C961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848225"/>
                        <a:ext cx="9667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8">
            <a:extLst>
              <a:ext uri="{FF2B5EF4-FFF2-40B4-BE49-F238E27FC236}">
                <a16:creationId xmlns:a16="http://schemas.microsoft.com/office/drawing/2014/main" id="{60EF28D3-1AFB-4F64-BD9F-2EEE3FF3E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510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D30BFC4E-C246-4829-B953-6A5B4352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322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1A637A75-1B98-418C-BC89-E1617E58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610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C9551532-D23E-4D12-9CD0-7E43072B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654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AE587684-97BA-42D1-BCFF-5212E03A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704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F06B6611-5B01-48C3-90E2-5E403777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798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8" name="Oval 18">
            <a:extLst>
              <a:ext uri="{FF2B5EF4-FFF2-40B4-BE49-F238E27FC236}">
                <a16:creationId xmlns:a16="http://schemas.microsoft.com/office/drawing/2014/main" id="{97435E85-1451-4861-9C4E-43B9EB81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52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9" name="Object 2">
            <a:extLst>
              <a:ext uri="{FF2B5EF4-FFF2-40B4-BE49-F238E27FC236}">
                <a16:creationId xmlns:a16="http://schemas.microsoft.com/office/drawing/2014/main" id="{1A1189B7-A818-4CBA-852A-BA9B8A667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39647"/>
              </p:ext>
            </p:extLst>
          </p:nvPr>
        </p:nvGraphicFramePr>
        <p:xfrm>
          <a:off x="457200" y="2484437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39" name="Object 2">
                        <a:extLst>
                          <a:ext uri="{FF2B5EF4-FFF2-40B4-BE49-F238E27FC236}">
                            <a16:creationId xmlns:a16="http://schemas.microsoft.com/office/drawing/2014/main" id="{1A1189B7-A818-4CBA-852A-BA9B8A667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84437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324C4618-77C7-4223-818F-3CFA1DE1E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88534"/>
              </p:ext>
            </p:extLst>
          </p:nvPr>
        </p:nvGraphicFramePr>
        <p:xfrm>
          <a:off x="457200" y="4694237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40" name="Object 3">
                        <a:extLst>
                          <a:ext uri="{FF2B5EF4-FFF2-40B4-BE49-F238E27FC236}">
                            <a16:creationId xmlns:a16="http://schemas.microsoft.com/office/drawing/2014/main" id="{324C4618-77C7-4223-818F-3CFA1DE1E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94237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39">
            <a:extLst>
              <a:ext uri="{FF2B5EF4-FFF2-40B4-BE49-F238E27FC236}">
                <a16:creationId xmlns:a16="http://schemas.microsoft.com/office/drawing/2014/main" id="{53753EAB-934A-46BD-82BF-D0735E297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51237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graphicFrame>
        <p:nvGraphicFramePr>
          <p:cNvPr id="42" name="Object 13">
            <a:extLst>
              <a:ext uri="{FF2B5EF4-FFF2-40B4-BE49-F238E27FC236}">
                <a16:creationId xmlns:a16="http://schemas.microsoft.com/office/drawing/2014/main" id="{43449D02-9F1B-416B-8551-9B05CEFAE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013742"/>
              </p:ext>
            </p:extLst>
          </p:nvPr>
        </p:nvGraphicFramePr>
        <p:xfrm>
          <a:off x="4419600" y="5837237"/>
          <a:ext cx="41497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562040" imgH="241200" progId="Equation.3">
                  <p:embed/>
                </p:oleObj>
              </mc:Choice>
              <mc:Fallback>
                <p:oleObj name="Formel" r:id="rId11" imgW="1562040" imgH="241200" progId="Equation.3">
                  <p:embed/>
                  <p:pic>
                    <p:nvPicPr>
                      <p:cNvPr id="42" name="Object 13">
                        <a:extLst>
                          <a:ext uri="{FF2B5EF4-FFF2-40B4-BE49-F238E27FC236}">
                            <a16:creationId xmlns:a16="http://schemas.microsoft.com/office/drawing/2014/main" id="{43449D02-9F1B-416B-8551-9B05CEFAE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837237"/>
                        <a:ext cx="41497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966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87B83F0-2966-4B55-9A63-4C5087FED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44385"/>
              </p:ext>
            </p:extLst>
          </p:nvPr>
        </p:nvGraphicFramePr>
        <p:xfrm>
          <a:off x="381000" y="2401887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C87B83F0-2966-4B55-9A63-4C5087FED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01887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9608161-122F-43EE-A500-E3E919605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11307"/>
              </p:ext>
            </p:extLst>
          </p:nvPr>
        </p:nvGraphicFramePr>
        <p:xfrm>
          <a:off x="381000" y="4611687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19608161-122F-43EE-A500-E3E919605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11687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4">
            <a:extLst>
              <a:ext uri="{FF2B5EF4-FFF2-40B4-BE49-F238E27FC236}">
                <a16:creationId xmlns:a16="http://schemas.microsoft.com/office/drawing/2014/main" id="{BC2DB7BA-EC7C-42F3-BAE7-0B12F79CC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63775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EE0FBA83-BF10-481E-B80B-A7701A12A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2873375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CA30D13F-4276-4090-93DC-C5E8BBA31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2878137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75CE9322-4ABF-41AC-AE9D-CB83D6AAA2D6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066800" y="5059362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9656C750-546A-4E10-9961-048289C0E92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6800" y="4230687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99958424-6036-4903-810F-863597A6757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6800" y="2401887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D0FE7B99-2A28-4083-8E5B-5B12DEC42D6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3392487"/>
            <a:ext cx="1828800" cy="2209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DF96EC16-60A4-4A23-90DE-C10D6CFB7F9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5068887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E1F8B3C0-3C14-456C-B14F-56D0F63D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498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419BBA1A-C96B-4663-8EC9-2FF6926B71D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3144837"/>
            <a:ext cx="16002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8E1F0913-C62E-46E5-901C-3EA4594B57A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2249487"/>
            <a:ext cx="1524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0AC628F5-8D40-40BF-92E1-3177E59A16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4230687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0BFBF254-A499-41AD-BB39-EA286BD5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10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FAE8EEF6-0C08-4108-B8FB-B86E8E71DC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478087"/>
            <a:ext cx="16954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1BB92D21-0F4F-4C66-819A-A13035A3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EC7CAD26-E430-4A1A-B3BC-38A91C037DE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715000" y="3163887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3BA6E27F-23F8-4309-8111-1FAD34F447A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15000" y="4154487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53525B21-19A6-49D0-9AFB-BF8012237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542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BDD087BB-0A15-42CB-80D1-4501B8E4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592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B30218A8-5594-49AE-90DC-D36B46C8263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20000" y="3925887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Oval 24">
            <a:extLst>
              <a:ext uri="{FF2B5EF4-FFF2-40B4-BE49-F238E27FC236}">
                <a16:creationId xmlns:a16="http://schemas.microsoft.com/office/drawing/2014/main" id="{08A4C9FA-07C8-41FC-8C54-F5B9109F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686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id="{237E1A61-958E-4307-BA5E-22C09E5CD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912333"/>
              </p:ext>
            </p:extLst>
          </p:nvPr>
        </p:nvGraphicFramePr>
        <p:xfrm>
          <a:off x="3200400" y="2859087"/>
          <a:ext cx="1143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520560" imgH="215640" progId="Equation.3">
                  <p:embed/>
                </p:oleObj>
              </mc:Choice>
              <mc:Fallback>
                <p:oleObj name="Formel" r:id="rId7" imgW="520560" imgH="215640" progId="Equation.3">
                  <p:embed/>
                  <p:pic>
                    <p:nvPicPr>
                      <p:cNvPr id="33" name="Object 11">
                        <a:extLst>
                          <a:ext uri="{FF2B5EF4-FFF2-40B4-BE49-F238E27FC236}">
                            <a16:creationId xmlns:a16="http://schemas.microsoft.com/office/drawing/2014/main" id="{237E1A61-958E-4307-BA5E-22C09E5CD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59087"/>
                        <a:ext cx="1143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>
            <a:extLst>
              <a:ext uri="{FF2B5EF4-FFF2-40B4-BE49-F238E27FC236}">
                <a16:creationId xmlns:a16="http://schemas.microsoft.com/office/drawing/2014/main" id="{8E1A1B2D-466A-4998-A3B2-D632B5249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570510"/>
              </p:ext>
            </p:extLst>
          </p:nvPr>
        </p:nvGraphicFramePr>
        <p:xfrm>
          <a:off x="3810000" y="2097087"/>
          <a:ext cx="106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495000" imgH="215640" progId="Equation.3">
                  <p:embed/>
                </p:oleObj>
              </mc:Choice>
              <mc:Fallback>
                <p:oleObj name="Formel" r:id="rId9" imgW="495000" imgH="215640" progId="Equation.3">
                  <p:embed/>
                  <p:pic>
                    <p:nvPicPr>
                      <p:cNvPr id="34" name="Object 12">
                        <a:extLst>
                          <a:ext uri="{FF2B5EF4-FFF2-40B4-BE49-F238E27FC236}">
                            <a16:creationId xmlns:a16="http://schemas.microsoft.com/office/drawing/2014/main" id="{8E1A1B2D-466A-4998-A3B2-D632B5249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97087"/>
                        <a:ext cx="106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>
            <a:extLst>
              <a:ext uri="{FF2B5EF4-FFF2-40B4-BE49-F238E27FC236}">
                <a16:creationId xmlns:a16="http://schemas.microsoft.com/office/drawing/2014/main" id="{B64AB9DA-0957-4A5C-B296-57B83B4F6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46250"/>
              </p:ext>
            </p:extLst>
          </p:nvPr>
        </p:nvGraphicFramePr>
        <p:xfrm>
          <a:off x="4648200" y="3621087"/>
          <a:ext cx="1176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507960" imgH="228600" progId="Equation.3">
                  <p:embed/>
                </p:oleObj>
              </mc:Choice>
              <mc:Fallback>
                <p:oleObj name="Formel" r:id="rId11" imgW="507960" imgH="228600" progId="Equation.3">
                  <p:embed/>
                  <p:pic>
                    <p:nvPicPr>
                      <p:cNvPr id="35" name="Object 13">
                        <a:extLst>
                          <a:ext uri="{FF2B5EF4-FFF2-40B4-BE49-F238E27FC236}">
                            <a16:creationId xmlns:a16="http://schemas.microsoft.com/office/drawing/2014/main" id="{B64AB9DA-0957-4A5C-B296-57B83B4F6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21087"/>
                        <a:ext cx="1176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4">
            <a:extLst>
              <a:ext uri="{FF2B5EF4-FFF2-40B4-BE49-F238E27FC236}">
                <a16:creationId xmlns:a16="http://schemas.microsoft.com/office/drawing/2014/main" id="{AF69AA95-B9D2-4C56-8D12-8A0E67CE4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85262"/>
              </p:ext>
            </p:extLst>
          </p:nvPr>
        </p:nvGraphicFramePr>
        <p:xfrm>
          <a:off x="3505200" y="5907087"/>
          <a:ext cx="5181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3" imgW="2400120" imgH="228600" progId="Equation.3">
                  <p:embed/>
                </p:oleObj>
              </mc:Choice>
              <mc:Fallback>
                <p:oleObj name="Formel" r:id="rId13" imgW="2400120" imgH="228600" progId="Equation.3">
                  <p:embed/>
                  <p:pic>
                    <p:nvPicPr>
                      <p:cNvPr id="36" name="Object 14">
                        <a:extLst>
                          <a:ext uri="{FF2B5EF4-FFF2-40B4-BE49-F238E27FC236}">
                            <a16:creationId xmlns:a16="http://schemas.microsoft.com/office/drawing/2014/main" id="{AF69AA95-B9D2-4C56-8D12-8A0E67CE4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907087"/>
                        <a:ext cx="5181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9">
            <a:extLst>
              <a:ext uri="{FF2B5EF4-FFF2-40B4-BE49-F238E27FC236}">
                <a16:creationId xmlns:a16="http://schemas.microsoft.com/office/drawing/2014/main" id="{4B45CE77-13BC-4BE5-AB39-7D85B13BB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446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84E950A5-5062-4613-AAAE-89E9FAF7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92487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39" name="TextBox 41">
            <a:extLst>
              <a:ext uri="{FF2B5EF4-FFF2-40B4-BE49-F238E27FC236}">
                <a16:creationId xmlns:a16="http://schemas.microsoft.com/office/drawing/2014/main" id="{3DE52FF9-5AAD-4E9A-AB64-2EFA6113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496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42">
            <a:extLst>
              <a:ext uri="{FF2B5EF4-FFF2-40B4-BE49-F238E27FC236}">
                <a16:creationId xmlns:a16="http://schemas.microsoft.com/office/drawing/2014/main" id="{AD0E7A10-9BB3-49D0-80C9-CCBE18C88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6784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8D3A72F5-497B-44D0-869F-E72569C3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828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44">
            <a:extLst>
              <a:ext uri="{FF2B5EF4-FFF2-40B4-BE49-F238E27FC236}">
                <a16:creationId xmlns:a16="http://schemas.microsoft.com/office/drawing/2014/main" id="{84B4FD30-ED94-47A2-A98A-FDE701A9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878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E5221BAE-8EA4-4474-A0C8-546E1EB0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972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0776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(6)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97F9A96-BADC-4213-A5C9-83DC08480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67677"/>
              </p:ext>
            </p:extLst>
          </p:nvPr>
        </p:nvGraphicFramePr>
        <p:xfrm>
          <a:off x="381000" y="2346325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A97F9A96-BADC-4213-A5C9-83DC08480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46325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70EC57A5-1DAF-4FA9-B5C7-039795005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35512"/>
              </p:ext>
            </p:extLst>
          </p:nvPr>
        </p:nvGraphicFramePr>
        <p:xfrm>
          <a:off x="381000" y="4556125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70EC57A5-1DAF-4FA9-B5C7-039795005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56125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4">
            <a:extLst>
              <a:ext uri="{FF2B5EF4-FFF2-40B4-BE49-F238E27FC236}">
                <a16:creationId xmlns:a16="http://schemas.microsoft.com/office/drawing/2014/main" id="{1C4BD7D1-B07B-4B0F-BC24-83B21CBC0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08213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AB5B2698-F704-4553-AE04-252F4F9D0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2817813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CE1E2882-DF0F-4AEA-9484-751CF1E68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2822575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8A4DF34F-B00E-4818-9B62-44BDC803335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066800" y="5003800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A80AB38C-D9FE-46C2-9F3C-5738D1FDD43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6800" y="4175125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57548F66-D289-4EAA-B526-BC4ADE88DA1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6800" y="2346325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2D4A5D80-1CDD-4C63-ADB1-1F837260EE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3336925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F0EEA136-361A-4F7F-8C80-1DFDAF66D8A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5013325"/>
            <a:ext cx="1600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4A645A08-E449-4C5D-8B0D-D2D80E3D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9432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5E0D526F-85B7-4972-9BB8-34B719DDF16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3089275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BEB265B-412A-449D-B91C-72F28D138A0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2117725"/>
            <a:ext cx="1524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C45F0984-618E-45B3-BA1D-627575499B1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4175125"/>
            <a:ext cx="14859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F3300A2-FA8A-48D7-ABF7-A46CABCE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6552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CCF961DB-C26F-42DE-B02D-4A126828740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124200" y="2422525"/>
            <a:ext cx="1771650" cy="2076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64517201-5C3A-411F-B3A2-8A3AB1959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223411C3-930D-4415-9F06-99AEB60922B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715000" y="3108325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23B8ACD2-0825-4894-AFB0-10612D0F85A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15000" y="4098925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3D8606DE-789D-4BBA-B492-5C872483B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9872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A06F4A5A-3A0A-47C5-9E24-89499299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0372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A5DDFA0E-CC32-4459-AA35-C1CF465821C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20000" y="387032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Oval 24">
            <a:extLst>
              <a:ext uri="{FF2B5EF4-FFF2-40B4-BE49-F238E27FC236}">
                <a16:creationId xmlns:a16="http://schemas.microsoft.com/office/drawing/2014/main" id="{FB374C0C-7698-43AD-9E68-A6B0D658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1312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id="{D6449C7E-D890-4AFD-BAC7-AF2ABC712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9760"/>
              </p:ext>
            </p:extLst>
          </p:nvPr>
        </p:nvGraphicFramePr>
        <p:xfrm>
          <a:off x="3200400" y="4098925"/>
          <a:ext cx="1143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520560" imgH="228600" progId="Equation.3">
                  <p:embed/>
                </p:oleObj>
              </mc:Choice>
              <mc:Fallback>
                <p:oleObj name="Formel" r:id="rId7" imgW="520560" imgH="228600" progId="Equation.3">
                  <p:embed/>
                  <p:pic>
                    <p:nvPicPr>
                      <p:cNvPr id="33" name="Object 11">
                        <a:extLst>
                          <a:ext uri="{FF2B5EF4-FFF2-40B4-BE49-F238E27FC236}">
                            <a16:creationId xmlns:a16="http://schemas.microsoft.com/office/drawing/2014/main" id="{D6449C7E-D890-4AFD-BAC7-AF2ABC712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98925"/>
                        <a:ext cx="1143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>
            <a:extLst>
              <a:ext uri="{FF2B5EF4-FFF2-40B4-BE49-F238E27FC236}">
                <a16:creationId xmlns:a16="http://schemas.microsoft.com/office/drawing/2014/main" id="{79D57C3A-CD44-43B2-9543-E34A2C0DD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08580"/>
              </p:ext>
            </p:extLst>
          </p:nvPr>
        </p:nvGraphicFramePr>
        <p:xfrm>
          <a:off x="3200400" y="2651125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495000" imgH="228600" progId="Equation.3">
                  <p:embed/>
                </p:oleObj>
              </mc:Choice>
              <mc:Fallback>
                <p:oleObj name="Formel" r:id="rId9" imgW="495000" imgH="228600" progId="Equation.3">
                  <p:embed/>
                  <p:pic>
                    <p:nvPicPr>
                      <p:cNvPr id="34" name="Object 12">
                        <a:extLst>
                          <a:ext uri="{FF2B5EF4-FFF2-40B4-BE49-F238E27FC236}">
                            <a16:creationId xmlns:a16="http://schemas.microsoft.com/office/drawing/2014/main" id="{79D57C3A-CD44-43B2-9543-E34A2C0DD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51125"/>
                        <a:ext cx="114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>
            <a:extLst>
              <a:ext uri="{FF2B5EF4-FFF2-40B4-BE49-F238E27FC236}">
                <a16:creationId xmlns:a16="http://schemas.microsoft.com/office/drawing/2014/main" id="{3B44F9D0-A34D-4CDD-854D-6A74E4544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528914"/>
              </p:ext>
            </p:extLst>
          </p:nvPr>
        </p:nvGraphicFramePr>
        <p:xfrm>
          <a:off x="3810000" y="5241925"/>
          <a:ext cx="11668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507960" imgH="228600" progId="Equation.3">
                  <p:embed/>
                </p:oleObj>
              </mc:Choice>
              <mc:Fallback>
                <p:oleObj name="Formel" r:id="rId11" imgW="507960" imgH="228600" progId="Equation.3">
                  <p:embed/>
                  <p:pic>
                    <p:nvPicPr>
                      <p:cNvPr id="35" name="Object 13">
                        <a:extLst>
                          <a:ext uri="{FF2B5EF4-FFF2-40B4-BE49-F238E27FC236}">
                            <a16:creationId xmlns:a16="http://schemas.microsoft.com/office/drawing/2014/main" id="{3B44F9D0-A34D-4CDD-854D-6A74E4544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41925"/>
                        <a:ext cx="11668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4">
            <a:extLst>
              <a:ext uri="{FF2B5EF4-FFF2-40B4-BE49-F238E27FC236}">
                <a16:creationId xmlns:a16="http://schemas.microsoft.com/office/drawing/2014/main" id="{65CF0E48-5E6C-4F38-8CAD-7F0834727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73320"/>
              </p:ext>
            </p:extLst>
          </p:nvPr>
        </p:nvGraphicFramePr>
        <p:xfrm>
          <a:off x="3733800" y="5927725"/>
          <a:ext cx="4953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3" imgW="2387520" imgH="228600" progId="Equation.3">
                  <p:embed/>
                </p:oleObj>
              </mc:Choice>
              <mc:Fallback>
                <p:oleObj name="Formel" r:id="rId13" imgW="2387520" imgH="228600" progId="Equation.3">
                  <p:embed/>
                  <p:pic>
                    <p:nvPicPr>
                      <p:cNvPr id="36" name="Object 14">
                        <a:extLst>
                          <a:ext uri="{FF2B5EF4-FFF2-40B4-BE49-F238E27FC236}">
                            <a16:creationId xmlns:a16="http://schemas.microsoft.com/office/drawing/2014/main" id="{65CF0E48-5E6C-4F38-8CAD-7F0834727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927725"/>
                        <a:ext cx="4953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9">
            <a:extLst>
              <a:ext uri="{FF2B5EF4-FFF2-40B4-BE49-F238E27FC236}">
                <a16:creationId xmlns:a16="http://schemas.microsoft.com/office/drawing/2014/main" id="{7E518DA0-46BA-4BEE-8479-13FF9138B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8129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6B861EBA-76C6-4A97-9F6C-739CBBB8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41312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39" name="TextBox 41">
            <a:extLst>
              <a:ext uri="{FF2B5EF4-FFF2-40B4-BE49-F238E27FC236}">
                <a16:creationId xmlns:a16="http://schemas.microsoft.com/office/drawing/2014/main" id="{FF34357C-B5A6-4E29-B8A9-EBA5E95F7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7941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42">
            <a:extLst>
              <a:ext uri="{FF2B5EF4-FFF2-40B4-BE49-F238E27FC236}">
                <a16:creationId xmlns:a16="http://schemas.microsoft.com/office/drawing/2014/main" id="{55879761-741E-4F42-8BF3-A3B3A7908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6229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3143FF71-88AF-407E-98CA-7C064FDA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273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44">
            <a:extLst>
              <a:ext uri="{FF2B5EF4-FFF2-40B4-BE49-F238E27FC236}">
                <a16:creationId xmlns:a16="http://schemas.microsoft.com/office/drawing/2014/main" id="{FFBF40A2-994F-48BF-8269-762C75A0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323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5E805416-7E78-4B4D-A53B-AAA34D27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417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9651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Forward (7)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39D04FFD-F8D1-4455-AA5F-412F75A4A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94917"/>
              </p:ext>
            </p:extLst>
          </p:nvPr>
        </p:nvGraphicFramePr>
        <p:xfrm>
          <a:off x="533400" y="2251075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39D04FFD-F8D1-4455-AA5F-412F75A4A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51075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C2873620-B202-4170-A326-A7323611F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909157"/>
              </p:ext>
            </p:extLst>
          </p:nvPr>
        </p:nvGraphicFramePr>
        <p:xfrm>
          <a:off x="533400" y="4460875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C2873620-B202-4170-A326-A7323611F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60875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4">
            <a:extLst>
              <a:ext uri="{FF2B5EF4-FFF2-40B4-BE49-F238E27FC236}">
                <a16:creationId xmlns:a16="http://schemas.microsoft.com/office/drawing/2014/main" id="{A49FBB2F-BB88-4131-B0DC-2F6D9E5D7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112963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4BA72576-5D8E-4C33-AE45-7F19DC141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2722563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9CD98CD8-79D2-4DEE-9DD8-284C21C6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2727325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258FB257-EABE-4BB2-A545-3B4715F55AB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219200" y="4908550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D5109B44-CA0D-415D-A96F-D4B04B63216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19200" y="4079875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72A05D54-DA13-4E49-AC77-D2B7EE63D0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19200" y="2251075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436D2DBE-86D9-450B-A4AD-A5AEFC69816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3241675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15E31DF-8457-493D-9EE3-410B86BBAA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4918075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CB67872-2E38-460A-9333-9AFFFEC8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9907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1A570CCE-A731-4A20-8E0C-600150A805A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2994025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C7F8FD5F-F8D3-4D7C-B106-7C21BFB822B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2098675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48563F2F-234A-4706-A595-39947571A5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4079875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B9ACFCE1-E954-4DBB-B927-54F4C1A0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7027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4DA32C37-718F-49B9-B498-C08A80A5A59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2327275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08428ABF-9EC9-4A67-8C88-BD88CBC9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24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339B8A2B-F1C7-4924-AB0F-836068B33B16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867400" y="3013075"/>
            <a:ext cx="990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74EC71A6-9D91-4970-8040-37CFF9ADC53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91200" y="4003675"/>
            <a:ext cx="10668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EF1694B9-0E1F-40A3-BCE7-9C8A753E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0347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E6FE33AD-E153-4850-9483-F8F10A01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0847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75AE06F3-C852-44C7-BBBD-E701ED1D88BD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772400" y="377507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Oval 24">
            <a:extLst>
              <a:ext uri="{FF2B5EF4-FFF2-40B4-BE49-F238E27FC236}">
                <a16:creationId xmlns:a16="http://schemas.microsoft.com/office/drawing/2014/main" id="{E283BA7A-611F-404A-8029-0C6D44EC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17875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id="{D17637FF-7E67-47EF-9E4B-F698EF27C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22071"/>
              </p:ext>
            </p:extLst>
          </p:nvPr>
        </p:nvGraphicFramePr>
        <p:xfrm>
          <a:off x="6096000" y="4232275"/>
          <a:ext cx="12922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507960" imgH="228600" progId="Equation.3">
                  <p:embed/>
                </p:oleObj>
              </mc:Choice>
              <mc:Fallback>
                <p:oleObj name="Formel" r:id="rId7" imgW="507960" imgH="228600" progId="Equation.3">
                  <p:embed/>
                  <p:pic>
                    <p:nvPicPr>
                      <p:cNvPr id="33" name="Object 11">
                        <a:extLst>
                          <a:ext uri="{FF2B5EF4-FFF2-40B4-BE49-F238E27FC236}">
                            <a16:creationId xmlns:a16="http://schemas.microsoft.com/office/drawing/2014/main" id="{D17637FF-7E67-47EF-9E4B-F698EF27C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32275"/>
                        <a:ext cx="12922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>
            <a:extLst>
              <a:ext uri="{FF2B5EF4-FFF2-40B4-BE49-F238E27FC236}">
                <a16:creationId xmlns:a16="http://schemas.microsoft.com/office/drawing/2014/main" id="{2BC42F43-1D47-4F9D-9366-021C12DC6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29817"/>
              </p:ext>
            </p:extLst>
          </p:nvPr>
        </p:nvGraphicFramePr>
        <p:xfrm>
          <a:off x="6156325" y="2768600"/>
          <a:ext cx="13477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533160" imgH="241200" progId="Equation.3">
                  <p:embed/>
                </p:oleObj>
              </mc:Choice>
              <mc:Fallback>
                <p:oleObj name="Formel" r:id="rId9" imgW="533160" imgH="241200" progId="Equation.3">
                  <p:embed/>
                  <p:pic>
                    <p:nvPicPr>
                      <p:cNvPr id="34" name="Object 12">
                        <a:extLst>
                          <a:ext uri="{FF2B5EF4-FFF2-40B4-BE49-F238E27FC236}">
                            <a16:creationId xmlns:a16="http://schemas.microsoft.com/office/drawing/2014/main" id="{2BC42F43-1D47-4F9D-9366-021C12DC6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768600"/>
                        <a:ext cx="134778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>
            <a:extLst>
              <a:ext uri="{FF2B5EF4-FFF2-40B4-BE49-F238E27FC236}">
                <a16:creationId xmlns:a16="http://schemas.microsoft.com/office/drawing/2014/main" id="{95E716BF-6311-4859-A516-B639668BD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75158"/>
              </p:ext>
            </p:extLst>
          </p:nvPr>
        </p:nvGraphicFramePr>
        <p:xfrm>
          <a:off x="4038600" y="5680075"/>
          <a:ext cx="44846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803240" imgH="228600" progId="Equation.3">
                  <p:embed/>
                </p:oleObj>
              </mc:Choice>
              <mc:Fallback>
                <p:oleObj name="Formel" r:id="rId11" imgW="1803240" imgH="228600" progId="Equation.3">
                  <p:embed/>
                  <p:pic>
                    <p:nvPicPr>
                      <p:cNvPr id="35" name="Object 13">
                        <a:extLst>
                          <a:ext uri="{FF2B5EF4-FFF2-40B4-BE49-F238E27FC236}">
                            <a16:creationId xmlns:a16="http://schemas.microsoft.com/office/drawing/2014/main" id="{95E716BF-6311-4859-A516-B639668BD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80075"/>
                        <a:ext cx="44846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8">
            <a:extLst>
              <a:ext uri="{FF2B5EF4-FFF2-40B4-BE49-F238E27FC236}">
                <a16:creationId xmlns:a16="http://schemas.microsoft.com/office/drawing/2014/main" id="{DF966E29-F127-4C35-9C04-994DD21C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1767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7" name="TextBox 40">
            <a:extLst>
              <a:ext uri="{FF2B5EF4-FFF2-40B4-BE49-F238E27FC236}">
                <a16:creationId xmlns:a16="http://schemas.microsoft.com/office/drawing/2014/main" id="{1FE20FDE-C406-4505-9804-23944451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9887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E004BE3E-0A06-41A2-9D9E-05E488FB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2767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AF1A6681-2078-4902-91BB-D140B9F3E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3207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D2463188-EED0-4D43-BEB8-A467B0B2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3707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4F88DA09-B049-4E1E-8A28-6B887E3D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4647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72870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Calculate error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5E18EB51-3BF4-4A07-A793-C6AE2E7625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1986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806E5ECA-8899-4CBB-B64B-3221F129A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28082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B4EE9C38-338E-4623-A204-EB1C81569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28130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655EBAF-20FF-4D3D-977B-9BF34A166F2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990600" y="49942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16E7CA3-BC16-4082-8045-057D7D5F8EC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0600" y="41656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57ADA51D-F17E-437D-9EE6-B54761DF023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0600" y="23368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1310DFD4-F06A-4D59-9665-83B8227F86C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48000" y="33274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7ADF2ECB-51E9-423E-8A65-DEA0515F36E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50038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FBF7FBD2-0352-407E-BE9B-DDE46AF9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84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633A7D69-0F68-4AF4-8227-A38AB497DC5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30797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B340AF7F-622D-4C75-B832-028AA95B7A52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1844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95C0B1B3-82E2-4E17-A2A6-DF02EA1806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4165600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4A750239-AC7B-4900-895A-7717E720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56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9C105B2D-DAC6-4F8B-93BE-C49DD43424F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048000" y="24130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id="{773BD3C6-17D4-43AC-A61A-897124DB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24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EA81C54-4EFF-4C88-9162-A2D4C43A30B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38800" y="302260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0E4B21CC-2704-4744-9C1B-91362A06B6F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38800" y="4089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A9907FA8-B6A0-4C68-9FC4-98C71722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489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A2C0C487-A480-479F-B26E-4BD85D5A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94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1C21A16E-9350-4C40-8A61-8C54176B349D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543800" y="3860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29" name="Object 34">
            <a:extLst>
              <a:ext uri="{FF2B5EF4-FFF2-40B4-BE49-F238E27FC236}">
                <a16:creationId xmlns:a16="http://schemas.microsoft.com/office/drawing/2014/main" id="{2FE6DED3-BF48-4AB7-AD66-7282DE864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83028"/>
              </p:ext>
            </p:extLst>
          </p:nvPr>
        </p:nvGraphicFramePr>
        <p:xfrm>
          <a:off x="3333750" y="5765800"/>
          <a:ext cx="529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3466800" imgH="482400" progId="Equation.3">
                  <p:embed/>
                </p:oleObj>
              </mc:Choice>
              <mc:Fallback>
                <p:oleObj name="Formel" r:id="rId3" imgW="3466800" imgH="482400" progId="Equation.3">
                  <p:embed/>
                  <p:pic>
                    <p:nvPicPr>
                      <p:cNvPr id="29" name="Object 34">
                        <a:extLst>
                          <a:ext uri="{FF2B5EF4-FFF2-40B4-BE49-F238E27FC236}">
                            <a16:creationId xmlns:a16="http://schemas.microsoft.com/office/drawing/2014/main" id="{2FE6DED3-BF48-4AB7-AD66-7282DE864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765800"/>
                        <a:ext cx="529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7">
            <a:extLst>
              <a:ext uri="{FF2B5EF4-FFF2-40B4-BE49-F238E27FC236}">
                <a16:creationId xmlns:a16="http://schemas.microsoft.com/office/drawing/2014/main" id="{DD551E0B-AFB6-46D2-8708-D47D8CA11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03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152746B6-D391-4883-B49B-843FEC180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4036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33" name="TextBox 39">
            <a:extLst>
              <a:ext uri="{FF2B5EF4-FFF2-40B4-BE49-F238E27FC236}">
                <a16:creationId xmlns:a16="http://schemas.microsoft.com/office/drawing/2014/main" id="{3ADBA279-52E4-4446-B175-F77667844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84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30C94914-372C-49DB-AAD1-75186CDBD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13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5" name="TextBox 41">
            <a:extLst>
              <a:ext uri="{FF2B5EF4-FFF2-40B4-BE49-F238E27FC236}">
                <a16:creationId xmlns:a16="http://schemas.microsoft.com/office/drawing/2014/main" id="{9019F0E9-93DF-484E-8786-FA2ECBDE4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17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6" name="TextBox 42">
            <a:extLst>
              <a:ext uri="{FF2B5EF4-FFF2-40B4-BE49-F238E27FC236}">
                <a16:creationId xmlns:a16="http://schemas.microsoft.com/office/drawing/2014/main" id="{1A6F2FEA-CC57-4F5F-A961-D031BB13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22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7272B46C-C3E0-4A42-A271-8536381C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03800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 i="1"/>
              <a:t>d</a:t>
            </a:r>
            <a:r>
              <a:rPr lang="en-GB" sz="2000"/>
              <a:t> is the desired output value</a:t>
            </a:r>
            <a:endParaRPr lang="en-US" sz="2000"/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id="{6B8A6B0B-9828-465F-B320-72235A05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03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F0910719-E43C-4AF4-B531-BEE1190E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32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48">
            <a:extLst>
              <a:ext uri="{FF2B5EF4-FFF2-40B4-BE49-F238E27FC236}">
                <a16:creationId xmlns:a16="http://schemas.microsoft.com/office/drawing/2014/main" id="{22D5ACAF-0630-44C4-B71A-521260AE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940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6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92652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228600" lvl="1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574687FD-0E17-49C4-80FC-BEE1420BAF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2667000"/>
            <a:ext cx="1012825" cy="533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BE7FEB2-B0FF-47D2-A107-B9F9D55EB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39106"/>
              </p:ext>
            </p:extLst>
          </p:nvPr>
        </p:nvGraphicFramePr>
        <p:xfrm>
          <a:off x="304800" y="24384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6BE7FEB2-B0FF-47D2-A107-B9F9D55EB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895A6BB1-05FD-45C0-9AAF-99E997B2B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17349"/>
              </p:ext>
            </p:extLst>
          </p:nvPr>
        </p:nvGraphicFramePr>
        <p:xfrm>
          <a:off x="304800" y="46482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895A6BB1-05FD-45C0-9AAF-99E997B2B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482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4">
            <a:extLst>
              <a:ext uri="{FF2B5EF4-FFF2-40B4-BE49-F238E27FC236}">
                <a16:creationId xmlns:a16="http://schemas.microsoft.com/office/drawing/2014/main" id="{CBF5C53A-5FEB-4742-A0CA-589EC2C32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3002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0EA931A-F92D-448B-8DAB-F6436009C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29098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65850E84-A43E-4F56-AC81-CD47889DD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29146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092ACFDD-CE02-4AEE-93D2-FA030FB7D51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990600" y="50958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52689A74-A6BE-4980-8412-D6FEFC94B44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0600" y="42672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EB18818D-92FD-4086-8598-C49671D3E43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0600" y="24384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F06CF3E3-6F43-4F1E-8EFD-17D0DEA183D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48000" y="34290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0027AA7B-F926-408D-A252-2D0BE90AFFA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51054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6EA6EDA8-65B9-4313-9858-CBBB15E5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8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068F295B-12C0-4378-B25B-F9E4E7FFB15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31813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056A4C48-8110-4C82-B6D8-FCE511E2E64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2860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57CC3695-4E0F-4CFA-B8A6-F5B28ECECA7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4267200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8F9CABAB-F69C-4B2B-A24C-2A138484D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CF4C58D8-3598-4CFE-9AC2-2D11D0B1EC3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048000" y="25146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ECEFB35B-527E-47F6-95EE-8D6F5F67A0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38800" y="32766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358BD350-394B-4E0A-BA3A-3109B2DF206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562600" y="41910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0939C1F7-AD8E-45CA-9DB3-2FEDFD215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CF0B3568-B27B-4548-A4F4-BADD6A89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B5BA96F7-950F-4483-B7B8-1469F35A619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543800" y="3962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Oval 24">
            <a:extLst>
              <a:ext uri="{FF2B5EF4-FFF2-40B4-BE49-F238E27FC236}">
                <a16:creationId xmlns:a16="http://schemas.microsoft.com/office/drawing/2014/main" id="{2FBF17E3-7090-40C7-B875-16B2AFAF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05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50125541-35B2-42A5-BB6C-4E698298F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67735"/>
              </p:ext>
            </p:extLst>
          </p:nvPr>
        </p:nvGraphicFramePr>
        <p:xfrm>
          <a:off x="5867400" y="2971800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41200" imgH="228600" progId="Equation.3">
                  <p:embed/>
                </p:oleObj>
              </mc:Choice>
              <mc:Fallback>
                <p:oleObj name="Formel" r:id="rId7" imgW="241200" imgH="228600" progId="Equation.3">
                  <p:embed/>
                  <p:pic>
                    <p:nvPicPr>
                      <p:cNvPr id="33" name="Object 12">
                        <a:extLst>
                          <a:ext uri="{FF2B5EF4-FFF2-40B4-BE49-F238E27FC236}">
                            <a16:creationId xmlns:a16="http://schemas.microsoft.com/office/drawing/2014/main" id="{50125541-35B2-42A5-BB6C-4E698298F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71800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>
            <a:extLst>
              <a:ext uri="{FF2B5EF4-FFF2-40B4-BE49-F238E27FC236}">
                <a16:creationId xmlns:a16="http://schemas.microsoft.com/office/drawing/2014/main" id="{765DFFD9-1717-490D-A59F-D69FE1FA7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91351"/>
              </p:ext>
            </p:extLst>
          </p:nvPr>
        </p:nvGraphicFramePr>
        <p:xfrm>
          <a:off x="5133975" y="5943600"/>
          <a:ext cx="3027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1295280" imgH="228600" progId="Equation.3">
                  <p:embed/>
                </p:oleObj>
              </mc:Choice>
              <mc:Fallback>
                <p:oleObj name="Formel" r:id="rId9" imgW="1295280" imgH="228600" progId="Equation.3">
                  <p:embed/>
                  <p:pic>
                    <p:nvPicPr>
                      <p:cNvPr id="34" name="Object 13">
                        <a:extLst>
                          <a:ext uri="{FF2B5EF4-FFF2-40B4-BE49-F238E27FC236}">
                            <a16:creationId xmlns:a16="http://schemas.microsoft.com/office/drawing/2014/main" id="{765DFFD9-1717-490D-A59F-D69FE1FA7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5943600"/>
                        <a:ext cx="3027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41">
            <a:extLst>
              <a:ext uri="{FF2B5EF4-FFF2-40B4-BE49-F238E27FC236}">
                <a16:creationId xmlns:a16="http://schemas.microsoft.com/office/drawing/2014/main" id="{981D4968-2AFE-40BB-A6F3-AF5B7DD1D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9718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6</a:t>
            </a:r>
            <a:endParaRPr lang="en-US" sz="3200"/>
          </a:p>
        </p:txBody>
      </p:sp>
      <p:sp>
        <p:nvSpPr>
          <p:cNvPr id="36" name="TextBox 42">
            <a:extLst>
              <a:ext uri="{FF2B5EF4-FFF2-40B4-BE49-F238E27FC236}">
                <a16:creationId xmlns:a16="http://schemas.microsoft.com/office/drawing/2014/main" id="{155D2741-3C06-4C53-B3B4-91745CCF9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4</a:t>
            </a:r>
            <a:endParaRPr lang="en-US" sz="3200"/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E64129D3-A69B-4D22-84B7-7C03D3CC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8" name="TextBox 44">
            <a:extLst>
              <a:ext uri="{FF2B5EF4-FFF2-40B4-BE49-F238E27FC236}">
                <a16:creationId xmlns:a16="http://schemas.microsoft.com/office/drawing/2014/main" id="{80FB56CC-3E5E-407A-97A7-22D74A1B1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39" name="TextBox 45">
            <a:extLst>
              <a:ext uri="{FF2B5EF4-FFF2-40B4-BE49-F238E27FC236}">
                <a16:creationId xmlns:a16="http://schemas.microsoft.com/office/drawing/2014/main" id="{4A9A542B-40AD-4E6E-8DC7-C61C679D4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86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46">
            <a:extLst>
              <a:ext uri="{FF2B5EF4-FFF2-40B4-BE49-F238E27FC236}">
                <a16:creationId xmlns:a16="http://schemas.microsoft.com/office/drawing/2014/main" id="{5F86C496-6162-449C-ACD1-8FD3E58D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1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1" name="TextBox 47">
            <a:extLst>
              <a:ext uri="{FF2B5EF4-FFF2-40B4-BE49-F238E27FC236}">
                <a16:creationId xmlns:a16="http://schemas.microsoft.com/office/drawing/2014/main" id="{9B2A622F-E9E4-406D-88E6-A8D434AE1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DBC3CA39-9C5F-4ECF-96AE-9ADB62F3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724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49">
            <a:extLst>
              <a:ext uri="{FF2B5EF4-FFF2-40B4-BE49-F238E27FC236}">
                <a16:creationId xmlns:a16="http://schemas.microsoft.com/office/drawing/2014/main" id="{18DB46FD-DCD9-4C9E-AB3F-6DE17C06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864D11D6-4A3B-4B99-8C8F-0C4C9354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97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AlphaGo of Google the world champion at Go, 3/2016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Go is a 2500 year-old game.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Go is one of the most complex games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AlphaGo learns from 30 millions human moves,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and plays itself to find new moves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It beat Lee Sedol (World champion)</a:t>
            </a:r>
          </a:p>
          <a:p>
            <a:pPr marL="457200" lvl="2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http://www.wired.com/2016/03/two-moves-alphago-lee-sedol-redefined-future/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457200" lvl="2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http://www.nature.com/news/google-ai-algorithm-masters-ancient-game-of-go-1.19234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lvl="2"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/>
                <a:cs typeface="Tahoma"/>
              </a:rPr>
              <a:t>ANN: </a:t>
            </a:r>
            <a:r>
              <a:rPr lang="en-US" sz="3200" dirty="0">
                <a:solidFill>
                  <a:srgbClr val="FF0000"/>
                </a:solidFill>
                <a:latin typeface="Tahoma"/>
                <a:cs typeface="Tahoma"/>
              </a:rPr>
              <a:t>a huge breakthrough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2168087-66F4-4218-8462-D95F0DE86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057400"/>
            <a:ext cx="2463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585383EE-532D-7849-B95F-9D04343C7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4237038"/>
            <a:ext cx="4064000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457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9A8F231-EDDD-42CD-92C1-7CDE9EDB4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22336"/>
              </p:ext>
            </p:extLst>
          </p:nvPr>
        </p:nvGraphicFramePr>
        <p:xfrm>
          <a:off x="333375" y="25146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C9A8F231-EDDD-42CD-92C1-7CDE9EDB4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5146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BFE41B7-1A2A-4138-B0AA-DDF7CC32B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07439"/>
              </p:ext>
            </p:extLst>
          </p:nvPr>
        </p:nvGraphicFramePr>
        <p:xfrm>
          <a:off x="333375" y="47244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9BFE41B7-1A2A-4138-B0AA-DDF7CC32B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7244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0">
            <a:extLst>
              <a:ext uri="{FF2B5EF4-FFF2-40B4-BE49-F238E27FC236}">
                <a16:creationId xmlns:a16="http://schemas.microsoft.com/office/drawing/2014/main" id="{3324C68E-96B0-4133-8731-77873A413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975" y="23764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7DE852F-EF92-4388-B8CE-69D29E977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860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2F87E67-F230-4BA1-9E58-E3A8BB65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908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99A0C053-6F1E-4488-83AB-A091812541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019175" y="51720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C261201-3F72-485F-99EF-BDA406825B4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19175" y="43434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67B8FA8-4101-4776-8CF2-7966A375531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19175" y="25146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C0B46C1-7EBA-41BD-BC62-F68BD233DAC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76575" y="35052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13600A90-EB1D-4FC2-B78B-38015FBAFD7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52775" y="51816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623A62-3628-4BE4-AB53-6252AD31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5562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F2B6D6D-D903-41EE-A38F-322AE943010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52775" y="32575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6517710E-4DAB-4E90-9F2A-B4C66F44F6F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28975" y="2286000"/>
            <a:ext cx="1524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223AAE0-5B5F-4785-ADCA-BB6A434E01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152775" y="4343400"/>
            <a:ext cx="15621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8F33AA-B9FC-45A0-9C57-23115A3B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733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39CDFCBB-470F-4ADF-91ED-F2E1ED12C40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076575" y="25908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D4EDFA-B150-468F-94C9-0A30432F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BB9C0578-D672-4301-BD49-799A01D3055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67375" y="3352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0ACFB83A-773A-4E51-9794-3BD5EB4DC0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67375" y="4267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67A44C-0C8A-452E-BF8B-9A1CDF39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667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4849B0-A1E1-473E-8C56-EC40B932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572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35ADE5F6-AAAD-4506-9D3D-797F0423B5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572375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F94C1334-79B3-4719-BFA3-88A423AC4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45355"/>
              </p:ext>
            </p:extLst>
          </p:nvPr>
        </p:nvGraphicFramePr>
        <p:xfrm>
          <a:off x="5972175" y="4419600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41200" imgH="228600" progId="Equation.3">
                  <p:embed/>
                </p:oleObj>
              </mc:Choice>
              <mc:Fallback>
                <p:oleObj name="Formel" r:id="rId7" imgW="241200" imgH="228600" progId="Equation.3">
                  <p:embed/>
                  <p:pic>
                    <p:nvPicPr>
                      <p:cNvPr id="32" name="Object 11">
                        <a:extLst>
                          <a:ext uri="{FF2B5EF4-FFF2-40B4-BE49-F238E27FC236}">
                            <a16:creationId xmlns:a16="http://schemas.microsoft.com/office/drawing/2014/main" id="{F94C1334-79B3-4719-BFA3-88A423AC4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419600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2">
            <a:extLst>
              <a:ext uri="{FF2B5EF4-FFF2-40B4-BE49-F238E27FC236}">
                <a16:creationId xmlns:a16="http://schemas.microsoft.com/office/drawing/2014/main" id="{9B4DCD03-379C-4698-87AB-F26CA1E53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3575" y="3505200"/>
            <a:ext cx="1143000" cy="609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4" name="Object 12">
            <a:extLst>
              <a:ext uri="{FF2B5EF4-FFF2-40B4-BE49-F238E27FC236}">
                <a16:creationId xmlns:a16="http://schemas.microsoft.com/office/drawing/2014/main" id="{CC3D1A3D-3EED-4A13-A329-4E16A7FE7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25239"/>
              </p:ext>
            </p:extLst>
          </p:nvPr>
        </p:nvGraphicFramePr>
        <p:xfrm>
          <a:off x="5487988" y="5886450"/>
          <a:ext cx="2970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1269720" imgH="228600" progId="Equation.3">
                  <p:embed/>
                </p:oleObj>
              </mc:Choice>
              <mc:Fallback>
                <p:oleObj name="Formel" r:id="rId9" imgW="1269720" imgH="228600" progId="Equation.3">
                  <p:embed/>
                  <p:pic>
                    <p:nvPicPr>
                      <p:cNvPr id="34" name="Object 12">
                        <a:extLst>
                          <a:ext uri="{FF2B5EF4-FFF2-40B4-BE49-F238E27FC236}">
                            <a16:creationId xmlns:a16="http://schemas.microsoft.com/office/drawing/2014/main" id="{CC3D1A3D-3EED-4A13-A329-4E16A7FE7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5886450"/>
                        <a:ext cx="29702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30">
            <a:extLst>
              <a:ext uri="{FF2B5EF4-FFF2-40B4-BE49-F238E27FC236}">
                <a16:creationId xmlns:a16="http://schemas.microsoft.com/office/drawing/2014/main" id="{9D147D94-A8B1-4EBF-9607-17246E77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3581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82D12732-55E7-40F4-9902-1F1F75141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30480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6</a:t>
            </a:r>
            <a:endParaRPr lang="en-US" sz="3200"/>
          </a:p>
        </p:txBody>
      </p:sp>
      <p:sp>
        <p:nvSpPr>
          <p:cNvPr id="37" name="TextBox 47">
            <a:extLst>
              <a:ext uri="{FF2B5EF4-FFF2-40B4-BE49-F238E27FC236}">
                <a16:creationId xmlns:a16="http://schemas.microsoft.com/office/drawing/2014/main" id="{1F678738-0925-44AB-932D-339BFCA22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40386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5</a:t>
            </a:r>
            <a:endParaRPr lang="en-US" sz="3200"/>
          </a:p>
        </p:txBody>
      </p:sp>
      <p:sp>
        <p:nvSpPr>
          <p:cNvPr id="38" name="TextBox 48">
            <a:extLst>
              <a:ext uri="{FF2B5EF4-FFF2-40B4-BE49-F238E27FC236}">
                <a16:creationId xmlns:a16="http://schemas.microsoft.com/office/drawing/2014/main" id="{982D79CE-A5DB-4A8C-8633-E46017D4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981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9" name="TextBox 49">
            <a:extLst>
              <a:ext uri="{FF2B5EF4-FFF2-40B4-BE49-F238E27FC236}">
                <a16:creationId xmlns:a16="http://schemas.microsoft.com/office/drawing/2014/main" id="{499B67D3-E639-4420-A2CD-C68D30BC8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35814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0" name="TextBox 50">
            <a:extLst>
              <a:ext uri="{FF2B5EF4-FFF2-40B4-BE49-F238E27FC236}">
                <a16:creationId xmlns:a16="http://schemas.microsoft.com/office/drawing/2014/main" id="{AF1807D6-5495-4460-9CED-8984BA19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3962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1" name="TextBox 51">
            <a:extLst>
              <a:ext uri="{FF2B5EF4-FFF2-40B4-BE49-F238E27FC236}">
                <a16:creationId xmlns:a16="http://schemas.microsoft.com/office/drawing/2014/main" id="{108AEAEA-E833-4A20-B3F3-BF2133F5E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5791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id="{B5D2FCCF-D5F2-414C-953C-A88B3BA9D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2895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53">
            <a:extLst>
              <a:ext uri="{FF2B5EF4-FFF2-40B4-BE49-F238E27FC236}">
                <a16:creationId xmlns:a16="http://schemas.microsoft.com/office/drawing/2014/main" id="{51FA7500-074A-4292-B54A-BB1D83BD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4800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54">
            <a:extLst>
              <a:ext uri="{FF2B5EF4-FFF2-40B4-BE49-F238E27FC236}">
                <a16:creationId xmlns:a16="http://schemas.microsoft.com/office/drawing/2014/main" id="{0B1D67EC-24F5-41F6-9FE2-609079648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3810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6826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Backward(3)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3A276AFB-9444-4814-8CA0-569C85209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02290"/>
              </p:ext>
            </p:extLst>
          </p:nvPr>
        </p:nvGraphicFramePr>
        <p:xfrm>
          <a:off x="304800" y="28194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3A276AFB-9444-4814-8CA0-569C85209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0E37C272-DDC1-4815-A597-C40B68C62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716937"/>
              </p:ext>
            </p:extLst>
          </p:nvPr>
        </p:nvGraphicFramePr>
        <p:xfrm>
          <a:off x="304800" y="50292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0E37C272-DDC1-4815-A597-C40B68C62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>
            <a:extLst>
              <a:ext uri="{FF2B5EF4-FFF2-40B4-BE49-F238E27FC236}">
                <a16:creationId xmlns:a16="http://schemas.microsoft.com/office/drawing/2014/main" id="{3C11D40F-2665-4862-8371-1A8546E719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6812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0DE07F1-4935-4C3F-909F-03D6BA28F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32908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3896F49-D184-4283-937A-C6340F7CB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32956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8387C5E-B825-4492-80D6-A1F588A38F1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990600" y="54768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1A4E2461-8EE9-4EF1-9195-4AC758EEB6F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0600" y="46482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1AED6F57-C97D-469D-9449-4E513A2425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0600" y="28194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3AD8B1CF-0C7F-4B46-91A9-BC9F88BC65E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48000" y="38100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67E18531-3D48-4800-8AD7-BF08B735A3E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54864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FC857042-4C22-4E66-A3A5-630EE2EE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867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4EA73E9D-174E-4811-B73E-E3A6C3AB30B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24200" y="35623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732E57F5-3278-4AB4-BAED-3C26FB52DB3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6670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832F2B46-E8AF-49B2-B6DB-C01BECA4FFF2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124200" y="4724400"/>
            <a:ext cx="15621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B43008BB-89F2-43F4-B865-827A60EA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95C50BF-D345-40F7-9A50-2B1691E6B0A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048000" y="28956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82C21A73-0C49-4660-BBC9-7992B221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57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95237880-173A-445F-8C7B-86FEBDB970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38800" y="36576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02EEC98B-118F-435C-B3E3-4A7C2A2C76C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38800" y="4572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E0BE95-2003-408A-A8E5-BD95ADE3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76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0519867A-88CE-4C76-AD14-7BF8B2EE356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5438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FD05C04A-A184-4FCC-A5B6-2870D7DFD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930368"/>
              </p:ext>
            </p:extLst>
          </p:nvPr>
        </p:nvGraphicFramePr>
        <p:xfrm>
          <a:off x="3825875" y="2378075"/>
          <a:ext cx="5762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28600" imgH="215640" progId="Equation.3">
                  <p:embed/>
                </p:oleObj>
              </mc:Choice>
              <mc:Fallback>
                <p:oleObj name="Formel" r:id="rId7" imgW="228600" imgH="215640" progId="Equation.3">
                  <p:embed/>
                  <p:pic>
                    <p:nvPicPr>
                      <p:cNvPr id="31" name="Object 10">
                        <a:extLst>
                          <a:ext uri="{FF2B5EF4-FFF2-40B4-BE49-F238E27FC236}">
                            <a16:creationId xmlns:a16="http://schemas.microsoft.com/office/drawing/2014/main" id="{FD05C04A-A184-4FCC-A5B6-2870D7DFD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2378075"/>
                        <a:ext cx="5762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36">
            <a:extLst>
              <a:ext uri="{FF2B5EF4-FFF2-40B4-BE49-F238E27FC236}">
                <a16:creationId xmlns:a16="http://schemas.microsoft.com/office/drawing/2014/main" id="{159BC24E-C626-497A-B4A9-DAE870AC6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2057400"/>
            <a:ext cx="1676400" cy="7032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id="{E83D95FF-9546-4787-A4BE-2C9AB986D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90620"/>
              </p:ext>
            </p:extLst>
          </p:nvPr>
        </p:nvGraphicFramePr>
        <p:xfrm>
          <a:off x="4710113" y="6096000"/>
          <a:ext cx="3946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1688760" imgH="228600" progId="Equation.3">
                  <p:embed/>
                </p:oleObj>
              </mc:Choice>
              <mc:Fallback>
                <p:oleObj name="Formel" r:id="rId9" imgW="1688760" imgH="228600" progId="Equation.3">
                  <p:embed/>
                  <p:pic>
                    <p:nvPicPr>
                      <p:cNvPr id="33" name="Object 11">
                        <a:extLst>
                          <a:ext uri="{FF2B5EF4-FFF2-40B4-BE49-F238E27FC236}">
                            <a16:creationId xmlns:a16="http://schemas.microsoft.com/office/drawing/2014/main" id="{E83D95FF-9546-4787-A4BE-2C9AB986D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6096000"/>
                        <a:ext cx="3946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41">
            <a:extLst>
              <a:ext uri="{FF2B5EF4-FFF2-40B4-BE49-F238E27FC236}">
                <a16:creationId xmlns:a16="http://schemas.microsoft.com/office/drawing/2014/main" id="{B219DE9E-EA3D-40F0-B108-39AE5A11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6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8048D140-BB38-4873-A91A-5C4B4F74EE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2209800"/>
            <a:ext cx="175260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6" name="Oval 26">
            <a:extLst>
              <a:ext uri="{FF2B5EF4-FFF2-40B4-BE49-F238E27FC236}">
                <a16:creationId xmlns:a16="http://schemas.microsoft.com/office/drawing/2014/main" id="{1F3C8A26-245B-439F-974F-05F28960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7" name="Object 15">
            <a:extLst>
              <a:ext uri="{FF2B5EF4-FFF2-40B4-BE49-F238E27FC236}">
                <a16:creationId xmlns:a16="http://schemas.microsoft.com/office/drawing/2014/main" id="{0C6A5019-00F6-4112-8BE7-C705A1CB5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22106"/>
              </p:ext>
            </p:extLst>
          </p:nvPr>
        </p:nvGraphicFramePr>
        <p:xfrm>
          <a:off x="3538538" y="3032125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228600" imgH="228600" progId="Equation.3">
                  <p:embed/>
                </p:oleObj>
              </mc:Choice>
              <mc:Fallback>
                <p:oleObj name="Formel" r:id="rId11" imgW="228600" imgH="228600" progId="Equation.3">
                  <p:embed/>
                  <p:pic>
                    <p:nvPicPr>
                      <p:cNvPr id="37" name="Object 15">
                        <a:extLst>
                          <a:ext uri="{FF2B5EF4-FFF2-40B4-BE49-F238E27FC236}">
                            <a16:creationId xmlns:a16="http://schemas.microsoft.com/office/drawing/2014/main" id="{0C6A5019-00F6-4112-8BE7-C705A1CB5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3032125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49">
            <a:extLst>
              <a:ext uri="{FF2B5EF4-FFF2-40B4-BE49-F238E27FC236}">
                <a16:creationId xmlns:a16="http://schemas.microsoft.com/office/drawing/2014/main" id="{5E80A41C-FB33-4E29-B850-B8FE5A11D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4</a:t>
            </a:r>
            <a:endParaRPr lang="en-US" sz="3200"/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id="{D85F8939-91C5-496A-BB8E-D787C3A61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5</a:t>
            </a:r>
            <a:endParaRPr lang="en-US" sz="3200"/>
          </a:p>
        </p:txBody>
      </p:sp>
      <p:sp>
        <p:nvSpPr>
          <p:cNvPr id="40" name="TextBox 51">
            <a:extLst>
              <a:ext uri="{FF2B5EF4-FFF2-40B4-BE49-F238E27FC236}">
                <a16:creationId xmlns:a16="http://schemas.microsoft.com/office/drawing/2014/main" id="{CA023769-E39E-4508-893C-7F9B76B1A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494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1</a:t>
            </a:r>
            <a:endParaRPr lang="en-US" sz="3200"/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CF533925-307C-49C8-926F-D7B74B72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B36BF7D7-9E83-4A24-A92F-FB6DD887C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3" name="TextBox 55">
            <a:extLst>
              <a:ext uri="{FF2B5EF4-FFF2-40B4-BE49-F238E27FC236}">
                <a16:creationId xmlns:a16="http://schemas.microsoft.com/office/drawing/2014/main" id="{2DA1416F-96F2-467B-8954-69C9AF7A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56">
            <a:extLst>
              <a:ext uri="{FF2B5EF4-FFF2-40B4-BE49-F238E27FC236}">
                <a16:creationId xmlns:a16="http://schemas.microsoft.com/office/drawing/2014/main" id="{174B3E1B-5CA8-49B6-ACD8-FFEDFAA99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96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57">
            <a:extLst>
              <a:ext uri="{FF2B5EF4-FFF2-40B4-BE49-F238E27FC236}">
                <a16:creationId xmlns:a16="http://schemas.microsoft.com/office/drawing/2014/main" id="{E7E84AE1-DA6F-4A80-8900-809201F5E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00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07F1ABF9-A435-4AC7-95CA-A5D5FA6D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7" name="TextBox 59">
            <a:extLst>
              <a:ext uri="{FF2B5EF4-FFF2-40B4-BE49-F238E27FC236}">
                <a16:creationId xmlns:a16="http://schemas.microsoft.com/office/drawing/2014/main" id="{704C8BF2-8342-4022-A02E-72C58C890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14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22721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Backward(4)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5F45F31D-F591-4BD6-8D59-CD24110FD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76429"/>
              </p:ext>
            </p:extLst>
          </p:nvPr>
        </p:nvGraphicFramePr>
        <p:xfrm>
          <a:off x="609600" y="24384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5F45F31D-F591-4BD6-8D59-CD24110FD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9E14D22-42DD-4372-AE45-0B066DF5C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01245"/>
              </p:ext>
            </p:extLst>
          </p:nvPr>
        </p:nvGraphicFramePr>
        <p:xfrm>
          <a:off x="609600" y="46482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E9E14D22-42DD-4372-AE45-0B066DF5C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>
            <a:extLst>
              <a:ext uri="{FF2B5EF4-FFF2-40B4-BE49-F238E27FC236}">
                <a16:creationId xmlns:a16="http://schemas.microsoft.com/office/drawing/2014/main" id="{31237ACC-BD1C-4CE4-9C7F-F0A1BBF4EA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3002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F18EB3DF-E826-4AD2-812C-5B7DEFC9A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9098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FFB5CE8-B4A9-4D3A-BFBD-89A8E8A87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9146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0C080367-A949-488E-9474-F50CA5A7953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295400" y="50958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CA1EC6A-E7D7-48DE-9035-EA0DF7757EB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42672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80C2BDAE-D1C0-4024-9A2A-16907B7CDC4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24384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3B0B0050-CAA7-474F-A3F0-B541AB82981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34290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8A2F083-48C7-40F9-AAFF-A884CFDEEC7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51054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36D2B1EE-BB8E-4A15-92DD-78E52126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327F41A-71A1-49BB-B7A8-4D9E0AC9E8B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31813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9F6623-B5EE-4394-86BD-F1CCBC628C5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05200" y="22860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009F96B5-A322-41EC-B957-49A4AD76432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4343400"/>
            <a:ext cx="15621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F87126AB-BC42-4289-AFB3-C0D8ED41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657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F240F188-20B0-4995-8BEB-ABB3B322577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2514600"/>
            <a:ext cx="18478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2CC55D4B-7037-41FD-86CB-12B9862F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74FE0A8D-477F-4D79-BD3D-39F8AB2C66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943600" y="3200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88630933-9455-4B42-891C-999A9C51AB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43600" y="4191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6C13EF01-0CE7-48D1-84B4-24376784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2B969B4B-6A30-458A-9870-99104D406F1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848600" y="3962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FF9CACD4-6282-42CE-85EC-245FA82DA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134145"/>
              </p:ext>
            </p:extLst>
          </p:nvPr>
        </p:nvGraphicFramePr>
        <p:xfrm>
          <a:off x="4175125" y="2819400"/>
          <a:ext cx="6080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41200" imgH="215640" progId="Equation.3">
                  <p:embed/>
                </p:oleObj>
              </mc:Choice>
              <mc:Fallback>
                <p:oleObj name="Formel" r:id="rId7" imgW="241200" imgH="215640" progId="Equation.3">
                  <p:embed/>
                  <p:pic>
                    <p:nvPicPr>
                      <p:cNvPr id="31" name="Object 10">
                        <a:extLst>
                          <a:ext uri="{FF2B5EF4-FFF2-40B4-BE49-F238E27FC236}">
                            <a16:creationId xmlns:a16="http://schemas.microsoft.com/office/drawing/2014/main" id="{FF9CACD4-6282-42CE-85EC-245FA82DA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2819400"/>
                        <a:ext cx="6080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34">
            <a:extLst>
              <a:ext uri="{FF2B5EF4-FFF2-40B4-BE49-F238E27FC236}">
                <a16:creationId xmlns:a16="http://schemas.microsoft.com/office/drawing/2014/main" id="{2A59D8B4-DBA4-4DE8-927D-F7A3C969D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514600"/>
            <a:ext cx="15240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id="{D56B6410-F100-4B55-9482-B02873307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04649"/>
              </p:ext>
            </p:extLst>
          </p:nvPr>
        </p:nvGraphicFramePr>
        <p:xfrm>
          <a:off x="4510088" y="5791200"/>
          <a:ext cx="40497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1726920" imgH="228600" progId="Equation.3">
                  <p:embed/>
                </p:oleObj>
              </mc:Choice>
              <mc:Fallback>
                <p:oleObj name="Formel" r:id="rId9" imgW="1726920" imgH="228600" progId="Equation.3">
                  <p:embed/>
                  <p:pic>
                    <p:nvPicPr>
                      <p:cNvPr id="33" name="Object 11">
                        <a:extLst>
                          <a:ext uri="{FF2B5EF4-FFF2-40B4-BE49-F238E27FC236}">
                            <a16:creationId xmlns:a16="http://schemas.microsoft.com/office/drawing/2014/main" id="{D56B6410-F100-4B55-9482-B02873307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5791200"/>
                        <a:ext cx="40497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9">
            <a:extLst>
              <a:ext uri="{FF2B5EF4-FFF2-40B4-BE49-F238E27FC236}">
                <a16:creationId xmlns:a16="http://schemas.microsoft.com/office/drawing/2014/main" id="{0C2C2DD4-9EBE-4EF3-BEF2-9A6D0D50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05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5" name="Line 41">
            <a:extLst>
              <a:ext uri="{FF2B5EF4-FFF2-40B4-BE49-F238E27FC236}">
                <a16:creationId xmlns:a16="http://schemas.microsoft.com/office/drawing/2014/main" id="{AC7A193A-0DAD-4CFB-A07C-0F9A304A46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36576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id="{BA6048FD-DCB1-47F9-8D4A-8A7C2495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7" name="Object 15">
            <a:extLst>
              <a:ext uri="{FF2B5EF4-FFF2-40B4-BE49-F238E27FC236}">
                <a16:creationId xmlns:a16="http://schemas.microsoft.com/office/drawing/2014/main" id="{9387BFB9-4BAE-4EB7-9634-17B223214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94544"/>
              </p:ext>
            </p:extLst>
          </p:nvPr>
        </p:nvGraphicFramePr>
        <p:xfrm>
          <a:off x="3657600" y="3886200"/>
          <a:ext cx="608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241200" imgH="228600" progId="Equation.3">
                  <p:embed/>
                </p:oleObj>
              </mc:Choice>
              <mc:Fallback>
                <p:oleObj name="Formel" r:id="rId11" imgW="241200" imgH="228600" progId="Equation.3">
                  <p:embed/>
                  <p:pic>
                    <p:nvPicPr>
                      <p:cNvPr id="37" name="Object 15">
                        <a:extLst>
                          <a:ext uri="{FF2B5EF4-FFF2-40B4-BE49-F238E27FC236}">
                            <a16:creationId xmlns:a16="http://schemas.microsoft.com/office/drawing/2014/main" id="{9387BFB9-4BAE-4EB7-9634-17B223214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6080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50">
            <a:extLst>
              <a:ext uri="{FF2B5EF4-FFF2-40B4-BE49-F238E27FC236}">
                <a16:creationId xmlns:a16="http://schemas.microsoft.com/office/drawing/2014/main" id="{F302DEC4-9D4D-4579-A35A-6D3550E3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4</a:t>
            </a:r>
            <a:endParaRPr lang="en-US" sz="3200"/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AB9D82A1-3019-4FA2-AD7C-9BC812E78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624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5</a:t>
            </a:r>
            <a:endParaRPr lang="en-US" sz="3200"/>
          </a:p>
        </p:txBody>
      </p:sp>
      <p:sp>
        <p:nvSpPr>
          <p:cNvPr id="40" name="TextBox 55">
            <a:extLst>
              <a:ext uri="{FF2B5EF4-FFF2-40B4-BE49-F238E27FC236}">
                <a16:creationId xmlns:a16="http://schemas.microsoft.com/office/drawing/2014/main" id="{6D7DA0E7-B55F-4F9E-BEFA-AE23DDD16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242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2</a:t>
            </a:r>
            <a:endParaRPr lang="en-US" sz="3200"/>
          </a:p>
        </p:txBody>
      </p:sp>
      <p:sp>
        <p:nvSpPr>
          <p:cNvPr id="41" name="TextBox 56">
            <a:extLst>
              <a:ext uri="{FF2B5EF4-FFF2-40B4-BE49-F238E27FC236}">
                <a16:creationId xmlns:a16="http://schemas.microsoft.com/office/drawing/2014/main" id="{4097C066-F2C0-47C6-9E58-C7F7CB0EA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7">
            <a:extLst>
              <a:ext uri="{FF2B5EF4-FFF2-40B4-BE49-F238E27FC236}">
                <a16:creationId xmlns:a16="http://schemas.microsoft.com/office/drawing/2014/main" id="{28FB9C38-E9BC-4D8B-AE61-2D36492D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05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E2A91761-BA18-4B5D-8098-D6075A3A4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DC9EF2A2-264F-48EB-B751-0361D424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60">
            <a:extLst>
              <a:ext uri="{FF2B5EF4-FFF2-40B4-BE49-F238E27FC236}">
                <a16:creationId xmlns:a16="http://schemas.microsoft.com/office/drawing/2014/main" id="{4DEE22CF-40FA-4DBC-A21E-581315F57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19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6" name="TextBox 61">
            <a:extLst>
              <a:ext uri="{FF2B5EF4-FFF2-40B4-BE49-F238E27FC236}">
                <a16:creationId xmlns:a16="http://schemas.microsoft.com/office/drawing/2014/main" id="{F512DBB4-C661-4E2A-BDA0-A510C706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7" name="TextBox 62">
            <a:extLst>
              <a:ext uri="{FF2B5EF4-FFF2-40B4-BE49-F238E27FC236}">
                <a16:creationId xmlns:a16="http://schemas.microsoft.com/office/drawing/2014/main" id="{8F1C5947-A443-4F0E-8E4D-B4CA73C4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43091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Backward(5)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F645222-84BB-4516-AABE-4C7893248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50329"/>
              </p:ext>
            </p:extLst>
          </p:nvPr>
        </p:nvGraphicFramePr>
        <p:xfrm>
          <a:off x="609600" y="24384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F645222-84BB-4516-AABE-4C7893248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EEBD0C2-D604-44D1-B793-E211E5264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944423"/>
              </p:ext>
            </p:extLst>
          </p:nvPr>
        </p:nvGraphicFramePr>
        <p:xfrm>
          <a:off x="609600" y="46482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6EEBD0C2-D604-44D1-B793-E211E5264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>
            <a:extLst>
              <a:ext uri="{FF2B5EF4-FFF2-40B4-BE49-F238E27FC236}">
                <a16:creationId xmlns:a16="http://schemas.microsoft.com/office/drawing/2014/main" id="{4791101B-CAF4-4B23-BC0D-C88CA6721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3002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D0604FD-265A-4B05-B780-C486D6256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9098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A98F94AD-0007-4676-8572-C1AE83302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9146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1127D2B-4E13-47F1-8CA0-B110395DC60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295400" y="50958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1721AE4B-22E2-4D56-B9AB-F8968A4139A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42672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6AF72584-FEC0-4303-BFE7-6B5F79F0FC8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24384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85FCC4E-08F1-42D6-9F45-AAFDD164E0A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34290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038D885-BF59-49BF-A570-D54E39ED7D1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51054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65083EA9-FF94-47F6-B224-EA19A9A5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73DE517-4435-4552-BD2B-A73CB195D9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31813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25C13932-5A2E-43BC-883A-E276D70A1E46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05200" y="2209800"/>
            <a:ext cx="1524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91474D4-8811-4C67-B6E3-A61DD34445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4343400"/>
            <a:ext cx="15621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03473777-9596-48DD-A573-91E78C96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657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429C348-BB64-4F38-8041-0CE9336FD71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25146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D3851756-10D9-4A37-A32E-4AFBA9A2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04C82600-3D83-4965-9EB9-A217B783F34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943600" y="3200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CFE4B06A-403F-4F02-BD7C-302BBF4B151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848600" y="3962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28" name="Object 11">
            <a:extLst>
              <a:ext uri="{FF2B5EF4-FFF2-40B4-BE49-F238E27FC236}">
                <a16:creationId xmlns:a16="http://schemas.microsoft.com/office/drawing/2014/main" id="{A0D5A259-63F8-460F-A54B-4AA7F9D8C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854466"/>
              </p:ext>
            </p:extLst>
          </p:nvPr>
        </p:nvGraphicFramePr>
        <p:xfrm>
          <a:off x="3962400" y="3810000"/>
          <a:ext cx="6080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41200" imgH="228600" progId="Equation.3">
                  <p:embed/>
                </p:oleObj>
              </mc:Choice>
              <mc:Fallback>
                <p:oleObj name="Formel" r:id="rId7" imgW="241200" imgH="228600" progId="Equation.3">
                  <p:embed/>
                  <p:pic>
                    <p:nvPicPr>
                      <p:cNvPr id="28" name="Object 11">
                        <a:extLst>
                          <a:ext uri="{FF2B5EF4-FFF2-40B4-BE49-F238E27FC236}">
                            <a16:creationId xmlns:a16="http://schemas.microsoft.com/office/drawing/2014/main" id="{A0D5A259-63F8-460F-A54B-4AA7F9D8C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6080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>
            <a:extLst>
              <a:ext uri="{FF2B5EF4-FFF2-40B4-BE49-F238E27FC236}">
                <a16:creationId xmlns:a16="http://schemas.microsoft.com/office/drawing/2014/main" id="{0E5F347B-4E0E-4D96-AE99-F14408857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27059"/>
              </p:ext>
            </p:extLst>
          </p:nvPr>
        </p:nvGraphicFramePr>
        <p:xfrm>
          <a:off x="4648200" y="5791200"/>
          <a:ext cx="39211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1714320" imgH="228600" progId="Equation.3">
                  <p:embed/>
                </p:oleObj>
              </mc:Choice>
              <mc:Fallback>
                <p:oleObj name="Formel" r:id="rId9" imgW="1714320" imgH="228600" progId="Equation.3">
                  <p:embed/>
                  <p:pic>
                    <p:nvPicPr>
                      <p:cNvPr id="29" name="Object 12">
                        <a:extLst>
                          <a:ext uri="{FF2B5EF4-FFF2-40B4-BE49-F238E27FC236}">
                            <a16:creationId xmlns:a16="http://schemas.microsoft.com/office/drawing/2014/main" id="{0E5F347B-4E0E-4D96-AE99-F14408857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91200"/>
                        <a:ext cx="39211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9">
            <a:extLst>
              <a:ext uri="{FF2B5EF4-FFF2-40B4-BE49-F238E27FC236}">
                <a16:creationId xmlns:a16="http://schemas.microsoft.com/office/drawing/2014/main" id="{E9B0F04F-3FF9-43C0-B12D-8F9ECE8D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05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2" name="Line 41">
            <a:extLst>
              <a:ext uri="{FF2B5EF4-FFF2-40B4-BE49-F238E27FC236}">
                <a16:creationId xmlns:a16="http://schemas.microsoft.com/office/drawing/2014/main" id="{96D17E41-180E-45B7-99BC-9EED4B086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191000"/>
            <a:ext cx="1905000" cy="990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ED3CB698-B3FE-4B3A-A676-A821CCE7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4" name="Object 15">
            <a:extLst>
              <a:ext uri="{FF2B5EF4-FFF2-40B4-BE49-F238E27FC236}">
                <a16:creationId xmlns:a16="http://schemas.microsoft.com/office/drawing/2014/main" id="{AD1C1276-3541-4C58-9916-1EA696E53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95955"/>
              </p:ext>
            </p:extLst>
          </p:nvPr>
        </p:nvGraphicFramePr>
        <p:xfrm>
          <a:off x="4038600" y="4800600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228600" imgH="228600" progId="Equation.3">
                  <p:embed/>
                </p:oleObj>
              </mc:Choice>
              <mc:Fallback>
                <p:oleObj name="Formel" r:id="rId11" imgW="228600" imgH="228600" progId="Equation.3">
                  <p:embed/>
                  <p:pic>
                    <p:nvPicPr>
                      <p:cNvPr id="34" name="Object 15">
                        <a:extLst>
                          <a:ext uri="{FF2B5EF4-FFF2-40B4-BE49-F238E27FC236}">
                            <a16:creationId xmlns:a16="http://schemas.microsoft.com/office/drawing/2014/main" id="{AD1C1276-3541-4C58-9916-1EA696E53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25">
            <a:extLst>
              <a:ext uri="{FF2B5EF4-FFF2-40B4-BE49-F238E27FC236}">
                <a16:creationId xmlns:a16="http://schemas.microsoft.com/office/drawing/2014/main" id="{0CCAE8A4-2AB8-4EBE-9EEF-317BF96186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43600" y="4191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6" name="Oval 26">
            <a:extLst>
              <a:ext uri="{FF2B5EF4-FFF2-40B4-BE49-F238E27FC236}">
                <a16:creationId xmlns:a16="http://schemas.microsoft.com/office/drawing/2014/main" id="{77CB8680-5279-49C1-B49C-92277D98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9D642D2B-4FBC-4979-A426-091973E669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362200"/>
            <a:ext cx="1752600" cy="2667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8C8CA535-EE9D-4EC4-9F73-239A05AA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812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4</a:t>
            </a:r>
            <a:endParaRPr lang="en-US" sz="3200"/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FAB1EB28-4324-4F6A-86D8-F6DB41D7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386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5</a:t>
            </a:r>
            <a:endParaRPr lang="en-US" sz="3200"/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FE009C8D-348D-4B48-B764-621A5EA1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292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3</a:t>
            </a:r>
            <a:endParaRPr lang="en-US" sz="3200"/>
          </a:p>
        </p:txBody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F294AB52-34DA-4F60-9442-2737421CF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9">
            <a:extLst>
              <a:ext uri="{FF2B5EF4-FFF2-40B4-BE49-F238E27FC236}">
                <a16:creationId xmlns:a16="http://schemas.microsoft.com/office/drawing/2014/main" id="{41BC62E4-A0DA-40E0-8AF4-4C8657AC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505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3" name="TextBox 60">
            <a:extLst>
              <a:ext uri="{FF2B5EF4-FFF2-40B4-BE49-F238E27FC236}">
                <a16:creationId xmlns:a16="http://schemas.microsoft.com/office/drawing/2014/main" id="{84D90C2D-A556-4831-9493-05D01C5F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DE716E4A-E255-48BB-84FD-E00AD6D01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62">
            <a:extLst>
              <a:ext uri="{FF2B5EF4-FFF2-40B4-BE49-F238E27FC236}">
                <a16:creationId xmlns:a16="http://schemas.microsoft.com/office/drawing/2014/main" id="{13F7D7A3-D527-4B2B-A4E1-1B891EACB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19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8907C491-EEF8-4940-8E1E-20AC572E0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7" name="TextBox 64">
            <a:extLst>
              <a:ext uri="{FF2B5EF4-FFF2-40B4-BE49-F238E27FC236}">
                <a16:creationId xmlns:a16="http://schemas.microsoft.com/office/drawing/2014/main" id="{314E882C-0BCA-4C92-8923-64056CC1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14180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Update weight(1)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EE35B98-3541-490E-A2BB-A1E003FA7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5755"/>
              </p:ext>
            </p:extLst>
          </p:nvPr>
        </p:nvGraphicFramePr>
        <p:xfrm>
          <a:off x="457200" y="25781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EE35B98-3541-490E-A2BB-A1E003FA7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781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F5A7DA1-4BE9-4D2E-BF5D-D6DE69582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07064"/>
              </p:ext>
            </p:extLst>
          </p:nvPr>
        </p:nvGraphicFramePr>
        <p:xfrm>
          <a:off x="457200" y="47879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FF5A7DA1-4BE9-4D2E-BF5D-D6DE69582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879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>
            <a:extLst>
              <a:ext uri="{FF2B5EF4-FFF2-40B4-BE49-F238E27FC236}">
                <a16:creationId xmlns:a16="http://schemas.microsoft.com/office/drawing/2014/main" id="{10E11741-7EC3-48D0-B463-E970EB39F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4399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955FDD61-FA6C-4BF3-875C-A1CE9A686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30495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18A64C8C-FB75-4F76-A07E-48A11CB8E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225" y="30543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94E15CC-D430-4E25-BB53-C86931BD6F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143000" y="52355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E719A788-0259-4A12-8377-6EA07424F2B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44069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8E691967-9443-4365-8D4E-9305948352E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25781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102E26FE-47F5-4EDC-853B-C76ECE2C3D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0400" y="35687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984DA50B-DB16-4109-8404-2B54F570252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52451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5226928D-60E8-481C-86A5-56FEA69C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261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3D6C44AE-0054-4071-ABB4-E27E0081E20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33210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BD58DB38-4294-4388-AAD5-4F9C3D7B119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2349500"/>
            <a:ext cx="1524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23E71065-FD07-47DE-B242-9678F637DD6D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4330700"/>
            <a:ext cx="14859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020D591B-373E-4648-96DC-1BD73B19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973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1DD1CF5C-29E8-41D7-917D-E8ACA9D9FA7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00400" y="2654300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53095F64-C58C-40DE-BC38-BA6EFD6B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161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6ECC1807-2592-4175-AA01-86955E730CD2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791200" y="33401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6AA96D5D-4EF7-4C99-81C8-CEE1AD9CBE6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96200" y="41021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0593B77E-46F4-4E83-909B-228A68AC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6449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id="{3D97193D-FBA4-4203-B282-B223D9CA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305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45">
            <a:extLst>
              <a:ext uri="{FF2B5EF4-FFF2-40B4-BE49-F238E27FC236}">
                <a16:creationId xmlns:a16="http://schemas.microsoft.com/office/drawing/2014/main" id="{BC94C982-0DB2-487C-BF2B-8A172D9816E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91200" y="43307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Oval 46">
            <a:extLst>
              <a:ext uri="{FF2B5EF4-FFF2-40B4-BE49-F238E27FC236}">
                <a16:creationId xmlns:a16="http://schemas.microsoft.com/office/drawing/2014/main" id="{6EB7F2CC-C24E-4168-8EFF-49EAFFCF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355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038EC38F-8B56-4966-9755-71BCB5139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439988"/>
            <a:ext cx="13716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10B71D3F-32F2-4536-82AE-5B69EF93291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43000" y="2578100"/>
            <a:ext cx="1371600" cy="2667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5" name="Object 14">
            <a:extLst>
              <a:ext uri="{FF2B5EF4-FFF2-40B4-BE49-F238E27FC236}">
                <a16:creationId xmlns:a16="http://schemas.microsoft.com/office/drawing/2014/main" id="{61D562E8-B876-4C82-8EF4-065C1DA58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43225"/>
              </p:ext>
            </p:extLst>
          </p:nvPr>
        </p:nvGraphicFramePr>
        <p:xfrm>
          <a:off x="1363663" y="2044700"/>
          <a:ext cx="6445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53800" imgH="241200" progId="Equation.3">
                  <p:embed/>
                </p:oleObj>
              </mc:Choice>
              <mc:Fallback>
                <p:oleObj name="Formel" r:id="rId7" imgW="253800" imgH="241200" progId="Equation.3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61D562E8-B876-4C82-8EF4-065C1DA58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044700"/>
                        <a:ext cx="6445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>
            <a:extLst>
              <a:ext uri="{FF2B5EF4-FFF2-40B4-BE49-F238E27FC236}">
                <a16:creationId xmlns:a16="http://schemas.microsoft.com/office/drawing/2014/main" id="{B5973A98-6C51-4F22-93DF-594E4596E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35673"/>
              </p:ext>
            </p:extLst>
          </p:nvPr>
        </p:nvGraphicFramePr>
        <p:xfrm>
          <a:off x="2209800" y="2959100"/>
          <a:ext cx="6778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266400" imgH="241200" progId="Equation.3">
                  <p:embed/>
                </p:oleObj>
              </mc:Choice>
              <mc:Fallback>
                <p:oleObj name="Formel" r:id="rId9" imgW="266400" imgH="241200" progId="Equation.3">
                  <p:embed/>
                  <p:pic>
                    <p:nvPicPr>
                      <p:cNvPr id="36" name="Object 15">
                        <a:extLst>
                          <a:ext uri="{FF2B5EF4-FFF2-40B4-BE49-F238E27FC236}">
                            <a16:creationId xmlns:a16="http://schemas.microsoft.com/office/drawing/2014/main" id="{B5973A98-6C51-4F22-93DF-594E4596E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59100"/>
                        <a:ext cx="6778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6">
            <a:extLst>
              <a:ext uri="{FF2B5EF4-FFF2-40B4-BE49-F238E27FC236}">
                <a16:creationId xmlns:a16="http://schemas.microsoft.com/office/drawing/2014/main" id="{9DBBC330-07AD-4730-812B-4A13ECC91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53395"/>
              </p:ext>
            </p:extLst>
          </p:nvPr>
        </p:nvGraphicFramePr>
        <p:xfrm>
          <a:off x="5791200" y="5549900"/>
          <a:ext cx="2870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130040" imgH="482400" progId="Equation.3">
                  <p:embed/>
                </p:oleObj>
              </mc:Choice>
              <mc:Fallback>
                <p:oleObj name="Formel" r:id="rId11" imgW="1130040" imgH="482400" progId="Equation.3">
                  <p:embed/>
                  <p:pic>
                    <p:nvPicPr>
                      <p:cNvPr id="37" name="Object 16">
                        <a:extLst>
                          <a:ext uri="{FF2B5EF4-FFF2-40B4-BE49-F238E27FC236}">
                            <a16:creationId xmlns:a16="http://schemas.microsoft.com/office/drawing/2014/main" id="{9DBBC330-07AD-4730-812B-4A13ECC91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49900"/>
                        <a:ext cx="2870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54">
            <a:extLst>
              <a:ext uri="{FF2B5EF4-FFF2-40B4-BE49-F238E27FC236}">
                <a16:creationId xmlns:a16="http://schemas.microsoft.com/office/drawing/2014/main" id="{2207313A-D993-490E-A95F-6FB120CAC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732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1</a:t>
            </a:r>
            <a:endParaRPr lang="en-US" sz="3200"/>
          </a:p>
        </p:txBody>
      </p:sp>
      <p:sp>
        <p:nvSpPr>
          <p:cNvPr id="39" name="TextBox 55">
            <a:extLst>
              <a:ext uri="{FF2B5EF4-FFF2-40B4-BE49-F238E27FC236}">
                <a16:creationId xmlns:a16="http://schemas.microsoft.com/office/drawing/2014/main" id="{ADD04C40-BEB3-418B-9FEA-C7DEC3236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447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E962D1A4-4701-4F6D-82A1-F4BA0A07C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449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1" name="TextBox 57">
            <a:extLst>
              <a:ext uri="{FF2B5EF4-FFF2-40B4-BE49-F238E27FC236}">
                <a16:creationId xmlns:a16="http://schemas.microsoft.com/office/drawing/2014/main" id="{CFD9677A-93F4-4EB9-A10F-8406B1C7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259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DCD2F190-1004-45F2-992E-77F6C0331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547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DE16263B-B87A-4CE1-9D79-6937D7F0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591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60">
            <a:extLst>
              <a:ext uri="{FF2B5EF4-FFF2-40B4-BE49-F238E27FC236}">
                <a16:creationId xmlns:a16="http://schemas.microsoft.com/office/drawing/2014/main" id="{C1A3DB27-58A6-46AD-A03A-5D203804C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641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61">
            <a:extLst>
              <a:ext uri="{FF2B5EF4-FFF2-40B4-BE49-F238E27FC236}">
                <a16:creationId xmlns:a16="http://schemas.microsoft.com/office/drawing/2014/main" id="{7111B8ED-6093-4C1F-899E-928EA251E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735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51551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Update weight(2)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816951B6-14D6-485B-889A-82AE690DA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7389"/>
              </p:ext>
            </p:extLst>
          </p:nvPr>
        </p:nvGraphicFramePr>
        <p:xfrm>
          <a:off x="609600" y="2425700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816951B6-14D6-485B-889A-82AE690D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25700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93D3CB7-22A1-4205-AA75-D616A4BD0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3974"/>
              </p:ext>
            </p:extLst>
          </p:nvPr>
        </p:nvGraphicFramePr>
        <p:xfrm>
          <a:off x="609600" y="4635500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193D3CB7-22A1-4205-AA75-D616A4BD0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35500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>
            <a:extLst>
              <a:ext uri="{FF2B5EF4-FFF2-40B4-BE49-F238E27FC236}">
                <a16:creationId xmlns:a16="http://schemas.microsoft.com/office/drawing/2014/main" id="{1886EC48-02B9-4A9E-ADA9-9AB51A9CB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28758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4B0DFC5D-5619-48CE-A90C-CD29EF5A0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897188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EE5A8B2-3B50-46D1-9FAC-21D9E99EC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90195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D9BF4C2-EC05-45B9-99E0-2448EF53DC32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295400" y="5083175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194C7FDF-F708-42DB-B8FF-3DDB5E8256D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42545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B7F42C70-D378-4781-9247-74BDE93A17F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2425700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C98559E5-F316-43E0-9901-B73C5C83236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3416300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11C3F896-0EFD-44F5-9BBD-8890915E0DD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50927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D9C6F963-04A9-43BF-9C5E-74E8C29D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737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4A63AA84-0E6C-41D1-8D38-38B38C3EE1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316865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1815BC4E-8C4D-4666-A406-1A64DF0C690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05200" y="22733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CE878FD2-17E5-493B-A262-5F3867336AE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4254500"/>
            <a:ext cx="15621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918A9338-2E17-43A5-94AC-A8444B61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6449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584EC95E-EEFF-4AC6-9A93-B68872B6EFB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2425700"/>
            <a:ext cx="1771650" cy="2152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D63FB8EE-86AA-4FC0-8FBD-DA4CFB526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133ACA23-832C-4FBD-9737-FABF953C50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943600" y="32639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EBC5CBC0-4C84-4714-BB0D-D12F581EB1C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848600" y="39497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0ABEA969-0C3E-48CA-A8B5-BD498F57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4925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id="{7A2ED3DF-B0DD-43B8-9FAC-CAA33766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781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45">
            <a:extLst>
              <a:ext uri="{FF2B5EF4-FFF2-40B4-BE49-F238E27FC236}">
                <a16:creationId xmlns:a16="http://schemas.microsoft.com/office/drawing/2014/main" id="{138F6087-08D0-4285-8AD7-47FB5172741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43600" y="41783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Oval 46">
            <a:extLst>
              <a:ext uri="{FF2B5EF4-FFF2-40B4-BE49-F238E27FC236}">
                <a16:creationId xmlns:a16="http://schemas.microsoft.com/office/drawing/2014/main" id="{C165C964-3AAD-45B6-B17D-56F4F65D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831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F9FB40A6-A2F7-43DA-82E4-EEA2B8752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897188"/>
            <a:ext cx="1385888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CA7B266C-43FD-4AD8-A34C-94492D4BCCE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4254500"/>
            <a:ext cx="12954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5" name="Object 14">
            <a:extLst>
              <a:ext uri="{FF2B5EF4-FFF2-40B4-BE49-F238E27FC236}">
                <a16:creationId xmlns:a16="http://schemas.microsoft.com/office/drawing/2014/main" id="{FB1CC342-2DAB-44B6-9D1B-02F74C00F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24705"/>
              </p:ext>
            </p:extLst>
          </p:nvPr>
        </p:nvGraphicFramePr>
        <p:xfrm>
          <a:off x="2103438" y="3244850"/>
          <a:ext cx="7127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79360" imgH="241200" progId="Equation.3">
                  <p:embed/>
                </p:oleObj>
              </mc:Choice>
              <mc:Fallback>
                <p:oleObj name="Formel" r:id="rId7" imgW="279360" imgH="241200" progId="Equation.3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FB1CC342-2DAB-44B6-9D1B-02F74C00F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244850"/>
                        <a:ext cx="7127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>
            <a:extLst>
              <a:ext uri="{FF2B5EF4-FFF2-40B4-BE49-F238E27FC236}">
                <a16:creationId xmlns:a16="http://schemas.microsoft.com/office/drawing/2014/main" id="{E4AC1655-6AFF-4E6F-A46C-FE45D34D1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52181"/>
              </p:ext>
            </p:extLst>
          </p:nvPr>
        </p:nvGraphicFramePr>
        <p:xfrm>
          <a:off x="2120900" y="4340225"/>
          <a:ext cx="7413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291960" imgH="241200" progId="Equation.3">
                  <p:embed/>
                </p:oleObj>
              </mc:Choice>
              <mc:Fallback>
                <p:oleObj name="Formel" r:id="rId9" imgW="291960" imgH="241200" progId="Equation.3">
                  <p:embed/>
                  <p:pic>
                    <p:nvPicPr>
                      <p:cNvPr id="36" name="Object 15">
                        <a:extLst>
                          <a:ext uri="{FF2B5EF4-FFF2-40B4-BE49-F238E27FC236}">
                            <a16:creationId xmlns:a16="http://schemas.microsoft.com/office/drawing/2014/main" id="{E4AC1655-6AFF-4E6F-A46C-FE45D34D1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340225"/>
                        <a:ext cx="7413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6">
            <a:extLst>
              <a:ext uri="{FF2B5EF4-FFF2-40B4-BE49-F238E27FC236}">
                <a16:creationId xmlns:a16="http://schemas.microsoft.com/office/drawing/2014/main" id="{F3D89E6B-18D2-4FBF-A204-D502AB39A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667636"/>
              </p:ext>
            </p:extLst>
          </p:nvPr>
        </p:nvGraphicFramePr>
        <p:xfrm>
          <a:off x="5562600" y="5473700"/>
          <a:ext cx="29987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180800" imgH="482400" progId="Equation.3">
                  <p:embed/>
                </p:oleObj>
              </mc:Choice>
              <mc:Fallback>
                <p:oleObj name="Formel" r:id="rId11" imgW="1180800" imgH="482400" progId="Equation.3">
                  <p:embed/>
                  <p:pic>
                    <p:nvPicPr>
                      <p:cNvPr id="37" name="Object 16">
                        <a:extLst>
                          <a:ext uri="{FF2B5EF4-FFF2-40B4-BE49-F238E27FC236}">
                            <a16:creationId xmlns:a16="http://schemas.microsoft.com/office/drawing/2014/main" id="{F3D89E6B-18D2-4FBF-A204-D502AB39A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73700"/>
                        <a:ext cx="29987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54">
            <a:extLst>
              <a:ext uri="{FF2B5EF4-FFF2-40B4-BE49-F238E27FC236}">
                <a16:creationId xmlns:a16="http://schemas.microsoft.com/office/drawing/2014/main" id="{DE61826F-DB97-4A2E-AEFE-3ACEA542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11500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2</a:t>
            </a:r>
            <a:endParaRPr lang="en-US" sz="3200"/>
          </a:p>
        </p:txBody>
      </p:sp>
      <p:sp>
        <p:nvSpPr>
          <p:cNvPr id="39" name="TextBox 55">
            <a:extLst>
              <a:ext uri="{FF2B5EF4-FFF2-40B4-BE49-F238E27FC236}">
                <a16:creationId xmlns:a16="http://schemas.microsoft.com/office/drawing/2014/main" id="{6DA8E27A-F575-4BFC-B3DF-8A8EF4B1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 dirty="0"/>
              <a:t>f(Net</a:t>
            </a:r>
            <a:r>
              <a:rPr lang="en-GB" sz="2000" baseline="-25000" dirty="0"/>
              <a:t>1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B9CFF006-3F10-4937-873F-5778225D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4925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1" name="TextBox 57">
            <a:extLst>
              <a:ext uri="{FF2B5EF4-FFF2-40B4-BE49-F238E27FC236}">
                <a16:creationId xmlns:a16="http://schemas.microsoft.com/office/drawing/2014/main" id="{6EFDB5CB-5389-4290-84CF-3073A792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735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8BD50629-0B7D-4E21-962D-511F89FCA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023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43ECDE3C-0A29-4528-8F13-F09D99086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067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60">
            <a:extLst>
              <a:ext uri="{FF2B5EF4-FFF2-40B4-BE49-F238E27FC236}">
                <a16:creationId xmlns:a16="http://schemas.microsoft.com/office/drawing/2014/main" id="{9E989B7F-39CA-4974-BC8F-FE3F4FCDA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117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61">
            <a:extLst>
              <a:ext uri="{FF2B5EF4-FFF2-40B4-BE49-F238E27FC236}">
                <a16:creationId xmlns:a16="http://schemas.microsoft.com/office/drawing/2014/main" id="{BA76576F-AC81-4E70-9BE5-68957BA07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211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2231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Update weight(3)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D814E486-F4F4-4C81-A848-115CEAB22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47955"/>
              </p:ext>
            </p:extLst>
          </p:nvPr>
        </p:nvGraphicFramePr>
        <p:xfrm>
          <a:off x="609600" y="2386012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D814E486-F4F4-4C81-A848-115CEAB22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86012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CD5E3FA-46C7-4431-B60E-75B48AE85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675988"/>
              </p:ext>
            </p:extLst>
          </p:nvPr>
        </p:nvGraphicFramePr>
        <p:xfrm>
          <a:off x="609600" y="4595812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7CD5E3FA-46C7-4431-B60E-75B48AE85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95812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>
            <a:extLst>
              <a:ext uri="{FF2B5EF4-FFF2-40B4-BE49-F238E27FC236}">
                <a16:creationId xmlns:a16="http://schemas.microsoft.com/office/drawing/2014/main" id="{C0555AEA-55F2-4265-9238-A9B3A16D2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2479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7CAEAE1D-3E13-45F6-95A1-28845CE9B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857500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110B0BCF-A997-44A6-B837-C3CAA4607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862262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48976413-195E-4A9A-BF19-4DE549396C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295400" y="5043487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B7FF300F-1CAC-4933-9478-031B53144CC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4214812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4089F289-FB90-433B-A41C-D23C5FB1A9F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95400" y="2386012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D67975DD-45E6-41FD-AF00-2638CA63329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3376612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5032B15C-2E18-4E94-8824-FF3307ECE20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5053012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6CEFE80D-7F7A-4C4D-81D0-29DC2B80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34012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74E2720B-2BA9-4C96-9970-E24595E884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3128962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220CB098-2D74-4463-BA68-66E1286A564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05200" y="2157412"/>
            <a:ext cx="1524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D439B24A-0A9A-4B97-8469-8EB54260B66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05200" y="4214812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173D2E20-149C-406F-940D-1EF9F3A1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605212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75B672E0-968F-4910-8DFF-1EDD7835F26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52800" y="2462212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E7053324-2581-4405-9994-DE3FD818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A6BC445-5D5A-4C15-B5F1-330536CCC51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943600" y="3148012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E6D9A06D-BD50-43C3-BA24-C32BC56011ED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848600" y="3910012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DE71915C-20D3-479D-8502-5A4FA712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452812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id="{5DF44307-2499-4440-AD75-FD1A4379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38412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1" name="Line 45">
            <a:extLst>
              <a:ext uri="{FF2B5EF4-FFF2-40B4-BE49-F238E27FC236}">
                <a16:creationId xmlns:a16="http://schemas.microsoft.com/office/drawing/2014/main" id="{1226A662-BA5F-4671-AEB3-164FD59B484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43600" y="4138612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Oval 46">
            <a:extLst>
              <a:ext uri="{FF2B5EF4-FFF2-40B4-BE49-F238E27FC236}">
                <a16:creationId xmlns:a16="http://schemas.microsoft.com/office/drawing/2014/main" id="{D389F9FC-451A-4825-986A-EF9620AB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43412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62A87911-F834-44F2-9747-0F7B94368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862262"/>
            <a:ext cx="1447800" cy="2743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0EBDC6F3-0FD9-491A-8F90-9546A668698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295400" y="5043487"/>
            <a:ext cx="1281113" cy="7477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5" name="Object 14">
            <a:extLst>
              <a:ext uri="{FF2B5EF4-FFF2-40B4-BE49-F238E27FC236}">
                <a16:creationId xmlns:a16="http://schemas.microsoft.com/office/drawing/2014/main" id="{742F3BF4-5DE1-4594-87F1-256F5138A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465613"/>
              </p:ext>
            </p:extLst>
          </p:nvPr>
        </p:nvGraphicFramePr>
        <p:xfrm>
          <a:off x="1524000" y="5357812"/>
          <a:ext cx="6223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79360" imgH="241200" progId="Equation.3">
                  <p:embed/>
                </p:oleObj>
              </mc:Choice>
              <mc:Fallback>
                <p:oleObj name="Formel" r:id="rId7" imgW="279360" imgH="241200" progId="Equation.3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742F3BF4-5DE1-4594-87F1-256F5138A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57812"/>
                        <a:ext cx="6223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>
            <a:extLst>
              <a:ext uri="{FF2B5EF4-FFF2-40B4-BE49-F238E27FC236}">
                <a16:creationId xmlns:a16="http://schemas.microsoft.com/office/drawing/2014/main" id="{016622B7-5063-4201-B1A7-884EFBBD1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30745"/>
              </p:ext>
            </p:extLst>
          </p:nvPr>
        </p:nvGraphicFramePr>
        <p:xfrm>
          <a:off x="1828800" y="4672012"/>
          <a:ext cx="60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266400" imgH="241200" progId="Equation.3">
                  <p:embed/>
                </p:oleObj>
              </mc:Choice>
              <mc:Fallback>
                <p:oleObj name="Formel" r:id="rId9" imgW="266400" imgH="241200" progId="Equation.3">
                  <p:embed/>
                  <p:pic>
                    <p:nvPicPr>
                      <p:cNvPr id="36" name="Object 15">
                        <a:extLst>
                          <a:ext uri="{FF2B5EF4-FFF2-40B4-BE49-F238E27FC236}">
                            <a16:creationId xmlns:a16="http://schemas.microsoft.com/office/drawing/2014/main" id="{016622B7-5063-4201-B1A7-884EFBBD1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72012"/>
                        <a:ext cx="609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6">
            <a:extLst>
              <a:ext uri="{FF2B5EF4-FFF2-40B4-BE49-F238E27FC236}">
                <a16:creationId xmlns:a16="http://schemas.microsoft.com/office/drawing/2014/main" id="{048106B9-3D0C-4F68-9E08-F2EA01D4DF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4487"/>
              </p:ext>
            </p:extLst>
          </p:nvPr>
        </p:nvGraphicFramePr>
        <p:xfrm>
          <a:off x="5562600" y="5434012"/>
          <a:ext cx="29670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168200" imgH="482400" progId="Equation.3">
                  <p:embed/>
                </p:oleObj>
              </mc:Choice>
              <mc:Fallback>
                <p:oleObj name="Formel" r:id="rId11" imgW="1168200" imgH="482400" progId="Equation.3">
                  <p:embed/>
                  <p:pic>
                    <p:nvPicPr>
                      <p:cNvPr id="37" name="Object 16">
                        <a:extLst>
                          <a:ext uri="{FF2B5EF4-FFF2-40B4-BE49-F238E27FC236}">
                            <a16:creationId xmlns:a16="http://schemas.microsoft.com/office/drawing/2014/main" id="{048106B9-3D0C-4F68-9E08-F2EA01D4D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34012"/>
                        <a:ext cx="29670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54">
            <a:extLst>
              <a:ext uri="{FF2B5EF4-FFF2-40B4-BE49-F238E27FC236}">
                <a16:creationId xmlns:a16="http://schemas.microsoft.com/office/drawing/2014/main" id="{203F0BCD-1528-4BD4-A8B7-5DCD8784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00612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3</a:t>
            </a:r>
            <a:endParaRPr lang="en-US" sz="3200"/>
          </a:p>
        </p:txBody>
      </p:sp>
      <p:sp>
        <p:nvSpPr>
          <p:cNvPr id="39" name="TextBox 55">
            <a:extLst>
              <a:ext uri="{FF2B5EF4-FFF2-40B4-BE49-F238E27FC236}">
                <a16:creationId xmlns:a16="http://schemas.microsoft.com/office/drawing/2014/main" id="{604286CF-96DE-4FE4-86A1-0781CBD11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52612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549035AE-BCBB-4786-BBB1-2BEC7D11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452812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1" name="TextBox 57">
            <a:extLst>
              <a:ext uri="{FF2B5EF4-FFF2-40B4-BE49-F238E27FC236}">
                <a16:creationId xmlns:a16="http://schemas.microsoft.com/office/drawing/2014/main" id="{E564C241-5136-43DD-9BA3-63CEB70ED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33812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6F573B0A-7C25-4248-B5BF-90764D98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62612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B76CD087-5FAD-4E9A-9DEF-431C82B79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67012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60">
            <a:extLst>
              <a:ext uri="{FF2B5EF4-FFF2-40B4-BE49-F238E27FC236}">
                <a16:creationId xmlns:a16="http://schemas.microsoft.com/office/drawing/2014/main" id="{24812770-970A-45F1-90F9-270CE1770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72012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61">
            <a:extLst>
              <a:ext uri="{FF2B5EF4-FFF2-40B4-BE49-F238E27FC236}">
                <a16:creationId xmlns:a16="http://schemas.microsoft.com/office/drawing/2014/main" id="{BACD03A0-BD2A-4430-BAE1-1B8F8FCA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81412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8057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Update weight(4)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88B63A71-C5B0-4779-8878-219C5D14A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37799"/>
              </p:ext>
            </p:extLst>
          </p:nvPr>
        </p:nvGraphicFramePr>
        <p:xfrm>
          <a:off x="685800" y="2332037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88B63A71-C5B0-4779-8878-219C5D14A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32037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53CE369-95EB-45A6-9CF6-345D5C8E4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03137"/>
              </p:ext>
            </p:extLst>
          </p:nvPr>
        </p:nvGraphicFramePr>
        <p:xfrm>
          <a:off x="685800" y="4541837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353CE369-95EB-45A6-9CF6-345D5C8E4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41837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>
            <a:extLst>
              <a:ext uri="{FF2B5EF4-FFF2-40B4-BE49-F238E27FC236}">
                <a16:creationId xmlns:a16="http://schemas.microsoft.com/office/drawing/2014/main" id="{2F09228E-B931-4A0C-A90E-A3F9FB39FA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193925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9D539056-6B30-42D9-9777-98D0C9D3C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825" y="2803525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B92C6F8D-4620-4F1F-BDDB-87EE3D141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825" y="2808287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812A8452-850D-4121-A2CD-EA95D19C0442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371600" y="4989512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54CBE147-FD63-4A25-A9F7-D40AE8D121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1600" y="4160837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EEF3642E-3E1D-4F75-8B08-3941F745741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1600" y="2332037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D3B686AB-5E13-49FC-B747-0E5BBE615E7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3322637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D0B22B81-1011-45A4-B6CB-36512EF7066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05200" y="4999037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F93DE81F-066F-4807-B055-D560ADBABDA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05200" y="3074987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FC0DE63-B7A4-4DB2-BB8E-3474EE097F1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05200" y="4237037"/>
            <a:ext cx="15621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1ECB2276-716C-466E-BD59-53C5236BC76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2408237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8">
            <a:extLst>
              <a:ext uri="{FF2B5EF4-FFF2-40B4-BE49-F238E27FC236}">
                <a16:creationId xmlns:a16="http://schemas.microsoft.com/office/drawing/2014/main" id="{06E0C39C-7D94-439E-A93F-00930717223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19800" y="3094037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2078D38B-9678-4529-BC26-C0B0263817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924800" y="3856037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Oval 38">
            <a:extLst>
              <a:ext uri="{FF2B5EF4-FFF2-40B4-BE49-F238E27FC236}">
                <a16:creationId xmlns:a16="http://schemas.microsoft.com/office/drawing/2014/main" id="{A656522C-4BFF-427B-A904-5CF11055B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988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5" name="Oval 40">
            <a:extLst>
              <a:ext uri="{FF2B5EF4-FFF2-40B4-BE49-F238E27FC236}">
                <a16:creationId xmlns:a16="http://schemas.microsoft.com/office/drawing/2014/main" id="{186839AB-97E9-47FB-98E7-5B59D205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844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45">
            <a:extLst>
              <a:ext uri="{FF2B5EF4-FFF2-40B4-BE49-F238E27FC236}">
                <a16:creationId xmlns:a16="http://schemas.microsoft.com/office/drawing/2014/main" id="{42AEBBC9-770A-4ABA-A1F8-048210161F9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43600" y="4084637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Oval 46">
            <a:extLst>
              <a:ext uri="{FF2B5EF4-FFF2-40B4-BE49-F238E27FC236}">
                <a16:creationId xmlns:a16="http://schemas.microsoft.com/office/drawing/2014/main" id="{5D3F6016-299C-431A-AE2F-89FF1266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3894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9B7817B2-081C-45DF-80A6-5E0716EE0D1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3322637"/>
            <a:ext cx="1828800" cy="2209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49">
            <a:extLst>
              <a:ext uri="{FF2B5EF4-FFF2-40B4-BE49-F238E27FC236}">
                <a16:creationId xmlns:a16="http://schemas.microsoft.com/office/drawing/2014/main" id="{563A408A-1AC8-4AD8-BB2C-C0398071E09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05200" y="3074987"/>
            <a:ext cx="16002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4BDFFAF3-17FD-418B-9625-5C96EEF5BA2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81400" y="2103437"/>
            <a:ext cx="15240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3FDC5A94-578E-4EC7-8862-6B4A8721C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70446"/>
              </p:ext>
            </p:extLst>
          </p:nvPr>
        </p:nvGraphicFramePr>
        <p:xfrm>
          <a:off x="4267200" y="2713037"/>
          <a:ext cx="615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41200" imgH="215640" progId="Equation.3">
                  <p:embed/>
                </p:oleObj>
              </mc:Choice>
              <mc:Fallback>
                <p:oleObj name="Formel" r:id="rId7" imgW="241200" imgH="215640" progId="Equation.3">
                  <p:embed/>
                  <p:pic>
                    <p:nvPicPr>
                      <p:cNvPr id="32" name="Object 11">
                        <a:extLst>
                          <a:ext uri="{FF2B5EF4-FFF2-40B4-BE49-F238E27FC236}">
                            <a16:creationId xmlns:a16="http://schemas.microsoft.com/office/drawing/2014/main" id="{3FDC5A94-578E-4EC7-8862-6B4A8721C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13037"/>
                        <a:ext cx="6159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9745B33D-2D23-42E7-8E57-BDFC0E53E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359971"/>
              </p:ext>
            </p:extLst>
          </p:nvPr>
        </p:nvGraphicFramePr>
        <p:xfrm>
          <a:off x="4483100" y="2100262"/>
          <a:ext cx="577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228600" imgH="215640" progId="Equation.3">
                  <p:embed/>
                </p:oleObj>
              </mc:Choice>
              <mc:Fallback>
                <p:oleObj name="Formel" r:id="rId9" imgW="228600" imgH="215640" progId="Equation.3">
                  <p:embed/>
                  <p:pic>
                    <p:nvPicPr>
                      <p:cNvPr id="33" name="Object 12">
                        <a:extLst>
                          <a:ext uri="{FF2B5EF4-FFF2-40B4-BE49-F238E27FC236}">
                            <a16:creationId xmlns:a16="http://schemas.microsoft.com/office/drawing/2014/main" id="{9745B33D-2D23-42E7-8E57-BDFC0E53E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100262"/>
                        <a:ext cx="5778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>
            <a:extLst>
              <a:ext uri="{FF2B5EF4-FFF2-40B4-BE49-F238E27FC236}">
                <a16:creationId xmlns:a16="http://schemas.microsoft.com/office/drawing/2014/main" id="{5B1C2026-F3E9-4AF1-A5CE-CCC6C20E6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552297"/>
              </p:ext>
            </p:extLst>
          </p:nvPr>
        </p:nvGraphicFramePr>
        <p:xfrm>
          <a:off x="4953000" y="3475037"/>
          <a:ext cx="6127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241200" imgH="228600" progId="Equation.3">
                  <p:embed/>
                </p:oleObj>
              </mc:Choice>
              <mc:Fallback>
                <p:oleObj name="Formel" r:id="rId11" imgW="241200" imgH="228600" progId="Equation.3">
                  <p:embed/>
                  <p:pic>
                    <p:nvPicPr>
                      <p:cNvPr id="34" name="Object 13">
                        <a:extLst>
                          <a:ext uri="{FF2B5EF4-FFF2-40B4-BE49-F238E27FC236}">
                            <a16:creationId xmlns:a16="http://schemas.microsoft.com/office/drawing/2014/main" id="{5B1C2026-F3E9-4AF1-A5CE-CCC6C20E6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75037"/>
                        <a:ext cx="6127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21">
            <a:extLst>
              <a:ext uri="{FF2B5EF4-FFF2-40B4-BE49-F238E27FC236}">
                <a16:creationId xmlns:a16="http://schemas.microsoft.com/office/drawing/2014/main" id="{926B8A44-942C-4CEB-A81A-44D95C3D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800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841F3AA8-9957-4F22-A79C-572C82D8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512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7" name="Oval 27">
            <a:extLst>
              <a:ext uri="{FF2B5EF4-FFF2-40B4-BE49-F238E27FC236}">
                <a16:creationId xmlns:a16="http://schemas.microsoft.com/office/drawing/2014/main" id="{70A41945-8D5E-4701-B060-13A1D318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8" name="Object 17">
            <a:extLst>
              <a:ext uri="{FF2B5EF4-FFF2-40B4-BE49-F238E27FC236}">
                <a16:creationId xmlns:a16="http://schemas.microsoft.com/office/drawing/2014/main" id="{D305F255-5703-4827-A23B-D5E56F5BB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30230"/>
              </p:ext>
            </p:extLst>
          </p:nvPr>
        </p:nvGraphicFramePr>
        <p:xfrm>
          <a:off x="6094413" y="5151437"/>
          <a:ext cx="2554287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3" imgW="1257120" imgH="685800" progId="Equation.3">
                  <p:embed/>
                </p:oleObj>
              </mc:Choice>
              <mc:Fallback>
                <p:oleObj name="Formel" r:id="rId13" imgW="1257120" imgH="685800" progId="Equation.3">
                  <p:embed/>
                  <p:pic>
                    <p:nvPicPr>
                      <p:cNvPr id="38" name="Object 17">
                        <a:extLst>
                          <a:ext uri="{FF2B5EF4-FFF2-40B4-BE49-F238E27FC236}">
                            <a16:creationId xmlns:a16="http://schemas.microsoft.com/office/drawing/2014/main" id="{D305F255-5703-4827-A23B-D5E56F5BB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5151437"/>
                        <a:ext cx="2554287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54">
            <a:extLst>
              <a:ext uri="{FF2B5EF4-FFF2-40B4-BE49-F238E27FC236}">
                <a16:creationId xmlns:a16="http://schemas.microsoft.com/office/drawing/2014/main" id="{C7FA497D-3792-41BE-8AB2-C475DD1E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027237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4</a:t>
            </a:r>
            <a:endParaRPr lang="en-US" sz="3200"/>
          </a:p>
        </p:txBody>
      </p:sp>
      <p:sp>
        <p:nvSpPr>
          <p:cNvPr id="40" name="TextBox 55">
            <a:extLst>
              <a:ext uri="{FF2B5EF4-FFF2-40B4-BE49-F238E27FC236}">
                <a16:creationId xmlns:a16="http://schemas.microsoft.com/office/drawing/2014/main" id="{40D6EAFD-574B-45EA-938B-8AAA99F1D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52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1" name="TextBox 56">
            <a:extLst>
              <a:ext uri="{FF2B5EF4-FFF2-40B4-BE49-F238E27FC236}">
                <a16:creationId xmlns:a16="http://schemas.microsoft.com/office/drawing/2014/main" id="{17DC5465-F94B-46E6-8431-4E64162FB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98837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2" name="TextBox 57">
            <a:extLst>
              <a:ext uri="{FF2B5EF4-FFF2-40B4-BE49-F238E27FC236}">
                <a16:creationId xmlns:a16="http://schemas.microsoft.com/office/drawing/2014/main" id="{5D8B44A1-086E-46B5-8808-BA2E16FAF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798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F5B0B447-D6B9-435B-BADB-8CBC7234F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6086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ECAE6CC4-3347-40ED-80D2-4D39880AA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130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60">
            <a:extLst>
              <a:ext uri="{FF2B5EF4-FFF2-40B4-BE49-F238E27FC236}">
                <a16:creationId xmlns:a16="http://schemas.microsoft.com/office/drawing/2014/main" id="{EFD981FF-054F-4C8D-9718-95DC8B43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180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6" name="TextBox 61">
            <a:extLst>
              <a:ext uri="{FF2B5EF4-FFF2-40B4-BE49-F238E27FC236}">
                <a16:creationId xmlns:a16="http://schemas.microsoft.com/office/drawing/2014/main" id="{F7729248-EAD3-4DD8-98EF-3BEC7139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274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3121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Update weight(5)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1E24159-86F8-446F-82FC-B4283EF1A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7379"/>
              </p:ext>
            </p:extLst>
          </p:nvPr>
        </p:nvGraphicFramePr>
        <p:xfrm>
          <a:off x="685800" y="2484437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1E24159-86F8-446F-82FC-B4283EF1A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84437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02297C3-5CDB-4449-A52B-FFE120837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215591"/>
              </p:ext>
            </p:extLst>
          </p:nvPr>
        </p:nvGraphicFramePr>
        <p:xfrm>
          <a:off x="685800" y="4694237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D02297C3-5CDB-4449-A52B-FFE120837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94237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>
            <a:extLst>
              <a:ext uri="{FF2B5EF4-FFF2-40B4-BE49-F238E27FC236}">
                <a16:creationId xmlns:a16="http://schemas.microsoft.com/office/drawing/2014/main" id="{5E406BE5-8C9F-4058-8B54-26D091B0D1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346325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D09F4981-3097-499D-8D0E-B9C6A524F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825" y="2955925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0B9DF5-AE79-4105-8106-C0E9720C7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825" y="2960687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1147E04B-2AA7-4413-A072-BA6BCD0B746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371600" y="5141912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13CF1FE1-2645-4DE9-ACE1-AC400CC2F8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1600" y="4313237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1AA7CF12-A0F2-4B41-95AE-31127B06016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1600" y="2484437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3C2B272C-985B-482E-87FD-67F9DE6CC18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29000" y="3475037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7F001904-C3A7-4085-A995-1F37CF26C1F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05200" y="5151437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2EA7BB0B-AA22-4230-944C-8D60D9F2D7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05200" y="3227387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4832DAB4-8C7F-4C1D-81D0-10BFD46FBA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81400" y="2332037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92E2513A-9A00-40A4-A973-45CCA5CAA80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19800" y="3246437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BFCC346A-0CB9-49BF-A6A2-7F10E4DC168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924800" y="4008437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CEF989D4-B06E-48A9-B17E-C675690F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512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Oval 40">
            <a:extLst>
              <a:ext uri="{FF2B5EF4-FFF2-40B4-BE49-F238E27FC236}">
                <a16:creationId xmlns:a16="http://schemas.microsoft.com/office/drawing/2014/main" id="{1F55ED66-05CC-4DFE-9E50-516EE363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368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5" name="Line 45">
            <a:extLst>
              <a:ext uri="{FF2B5EF4-FFF2-40B4-BE49-F238E27FC236}">
                <a16:creationId xmlns:a16="http://schemas.microsoft.com/office/drawing/2014/main" id="{6103AB6F-6F67-4C62-ADD8-8811EB34B56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19800" y="4237037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6" name="Oval 46">
            <a:extLst>
              <a:ext uri="{FF2B5EF4-FFF2-40B4-BE49-F238E27FC236}">
                <a16:creationId xmlns:a16="http://schemas.microsoft.com/office/drawing/2014/main" id="{8E822B9F-4147-4BF0-9189-4479358B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418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7" name="Line 48">
            <a:extLst>
              <a:ext uri="{FF2B5EF4-FFF2-40B4-BE49-F238E27FC236}">
                <a16:creationId xmlns:a16="http://schemas.microsoft.com/office/drawing/2014/main" id="{856AACE2-C8E5-4495-8240-A399448D89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05200" y="5151437"/>
            <a:ext cx="16002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Line 49">
            <a:extLst>
              <a:ext uri="{FF2B5EF4-FFF2-40B4-BE49-F238E27FC236}">
                <a16:creationId xmlns:a16="http://schemas.microsoft.com/office/drawing/2014/main" id="{47361C7E-FBAF-425D-93BE-D3BC70F0452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581400" y="4313237"/>
            <a:ext cx="14859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50">
            <a:extLst>
              <a:ext uri="{FF2B5EF4-FFF2-40B4-BE49-F238E27FC236}">
                <a16:creationId xmlns:a16="http://schemas.microsoft.com/office/drawing/2014/main" id="{7F792321-05AB-4AAF-ABB3-03EDE12333F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2560637"/>
            <a:ext cx="1771650" cy="2076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1" name="Object 11">
            <a:extLst>
              <a:ext uri="{FF2B5EF4-FFF2-40B4-BE49-F238E27FC236}">
                <a16:creationId xmlns:a16="http://schemas.microsoft.com/office/drawing/2014/main" id="{59EBA177-3E77-4909-A608-01D8FB2DB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53145"/>
              </p:ext>
            </p:extLst>
          </p:nvPr>
        </p:nvGraphicFramePr>
        <p:xfrm>
          <a:off x="4191000" y="4541837"/>
          <a:ext cx="6143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41200" imgH="228600" progId="Equation.3">
                  <p:embed/>
                </p:oleObj>
              </mc:Choice>
              <mc:Fallback>
                <p:oleObj name="Formel" r:id="rId7" imgW="241200" imgH="228600" progId="Equation.3">
                  <p:embed/>
                  <p:pic>
                    <p:nvPicPr>
                      <p:cNvPr id="31" name="Object 11">
                        <a:extLst>
                          <a:ext uri="{FF2B5EF4-FFF2-40B4-BE49-F238E27FC236}">
                            <a16:creationId xmlns:a16="http://schemas.microsoft.com/office/drawing/2014/main" id="{59EBA177-3E77-4909-A608-01D8FB2DB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41837"/>
                        <a:ext cx="6143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>
            <a:extLst>
              <a:ext uri="{FF2B5EF4-FFF2-40B4-BE49-F238E27FC236}">
                <a16:creationId xmlns:a16="http://schemas.microsoft.com/office/drawing/2014/main" id="{0FC91EC7-1838-4E8F-818E-288486C2E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066311"/>
              </p:ext>
            </p:extLst>
          </p:nvPr>
        </p:nvGraphicFramePr>
        <p:xfrm>
          <a:off x="4479925" y="4068762"/>
          <a:ext cx="6111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241200" imgH="241200" progId="Equation.3">
                  <p:embed/>
                </p:oleObj>
              </mc:Choice>
              <mc:Fallback>
                <p:oleObj name="Formel" r:id="rId9" imgW="241200" imgH="241200" progId="Equation.3">
                  <p:embed/>
                  <p:pic>
                    <p:nvPicPr>
                      <p:cNvPr id="32" name="Object 12">
                        <a:extLst>
                          <a:ext uri="{FF2B5EF4-FFF2-40B4-BE49-F238E27FC236}">
                            <a16:creationId xmlns:a16="http://schemas.microsoft.com/office/drawing/2014/main" id="{0FC91EC7-1838-4E8F-818E-288486C2E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068762"/>
                        <a:ext cx="6111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>
            <a:extLst>
              <a:ext uri="{FF2B5EF4-FFF2-40B4-BE49-F238E27FC236}">
                <a16:creationId xmlns:a16="http://schemas.microsoft.com/office/drawing/2014/main" id="{64DFD96D-9224-4499-A9BD-D9AE06ED0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31735"/>
              </p:ext>
            </p:extLst>
          </p:nvPr>
        </p:nvGraphicFramePr>
        <p:xfrm>
          <a:off x="4495800" y="5303837"/>
          <a:ext cx="581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228600" imgH="228600" progId="Equation.3">
                  <p:embed/>
                </p:oleObj>
              </mc:Choice>
              <mc:Fallback>
                <p:oleObj name="Formel" r:id="rId11" imgW="228600" imgH="228600" progId="Equation.3">
                  <p:embed/>
                  <p:pic>
                    <p:nvPicPr>
                      <p:cNvPr id="33" name="Object 13">
                        <a:extLst>
                          <a:ext uri="{FF2B5EF4-FFF2-40B4-BE49-F238E27FC236}">
                            <a16:creationId xmlns:a16="http://schemas.microsoft.com/office/drawing/2014/main" id="{64DFD96D-9224-4499-A9BD-D9AE06ED0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03837"/>
                        <a:ext cx="5810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5">
            <a:extLst>
              <a:ext uri="{FF2B5EF4-FFF2-40B4-BE49-F238E27FC236}">
                <a16:creationId xmlns:a16="http://schemas.microsoft.com/office/drawing/2014/main" id="{7E974448-2E4A-45EA-ABAF-34711E34D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036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6496F928-097B-4831-8054-7D56C9590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3243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6" name="Oval 27">
            <a:extLst>
              <a:ext uri="{FF2B5EF4-FFF2-40B4-BE49-F238E27FC236}">
                <a16:creationId xmlns:a16="http://schemas.microsoft.com/office/drawing/2014/main" id="{4C84DFE6-681A-41B8-A23F-0279776A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7" name="Object 17">
            <a:extLst>
              <a:ext uri="{FF2B5EF4-FFF2-40B4-BE49-F238E27FC236}">
                <a16:creationId xmlns:a16="http://schemas.microsoft.com/office/drawing/2014/main" id="{8C1FD3A2-BA87-415D-BD2B-50405F4CF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152857"/>
              </p:ext>
            </p:extLst>
          </p:nvPr>
        </p:nvGraphicFramePr>
        <p:xfrm>
          <a:off x="6096000" y="5303837"/>
          <a:ext cx="252888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3" imgW="1244520" imgH="685800" progId="Equation.3">
                  <p:embed/>
                </p:oleObj>
              </mc:Choice>
              <mc:Fallback>
                <p:oleObj name="Formel" r:id="rId13" imgW="1244520" imgH="685800" progId="Equation.3">
                  <p:embed/>
                  <p:pic>
                    <p:nvPicPr>
                      <p:cNvPr id="37" name="Object 17">
                        <a:extLst>
                          <a:ext uri="{FF2B5EF4-FFF2-40B4-BE49-F238E27FC236}">
                            <a16:creationId xmlns:a16="http://schemas.microsoft.com/office/drawing/2014/main" id="{8C1FD3A2-BA87-415D-BD2B-50405F4CF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03837"/>
                        <a:ext cx="252888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54">
            <a:extLst>
              <a:ext uri="{FF2B5EF4-FFF2-40B4-BE49-F238E27FC236}">
                <a16:creationId xmlns:a16="http://schemas.microsoft.com/office/drawing/2014/main" id="{E521854E-B58A-4137-9768-A9BDD602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08437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5</a:t>
            </a:r>
            <a:endParaRPr lang="en-US" sz="3200"/>
          </a:p>
        </p:txBody>
      </p:sp>
      <p:sp>
        <p:nvSpPr>
          <p:cNvPr id="39" name="TextBox 55">
            <a:extLst>
              <a:ext uri="{FF2B5EF4-FFF2-40B4-BE49-F238E27FC236}">
                <a16:creationId xmlns:a16="http://schemas.microsoft.com/office/drawing/2014/main" id="{98328D8D-0F60-4FD8-8851-E97826CA6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383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6D2E3BDF-1E0B-43FD-BC50-F681BBCF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51237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41" name="TextBox 57">
            <a:extLst>
              <a:ext uri="{FF2B5EF4-FFF2-40B4-BE49-F238E27FC236}">
                <a16:creationId xmlns:a16="http://schemas.microsoft.com/office/drawing/2014/main" id="{9F25941A-4B8C-4251-A434-3FC1C2128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9322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B742505C-54F2-46BF-88FE-B5DF0BF5B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610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793528C5-C123-447E-9136-056965B71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654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4" name="TextBox 60">
            <a:extLst>
              <a:ext uri="{FF2B5EF4-FFF2-40B4-BE49-F238E27FC236}">
                <a16:creationId xmlns:a16="http://schemas.microsoft.com/office/drawing/2014/main" id="{47EA2111-B81D-4B07-9524-0076A680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704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5" name="TextBox 61">
            <a:extLst>
              <a:ext uri="{FF2B5EF4-FFF2-40B4-BE49-F238E27FC236}">
                <a16:creationId xmlns:a16="http://schemas.microsoft.com/office/drawing/2014/main" id="{4891B2B9-CA2F-4ABC-8E6C-9DCC4A192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7983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52054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Update weight(6)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FB2C8B2-2B32-4C7D-B8AF-F01A6CD23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53213"/>
              </p:ext>
            </p:extLst>
          </p:nvPr>
        </p:nvGraphicFramePr>
        <p:xfrm>
          <a:off x="533400" y="2414587"/>
          <a:ext cx="53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0FB2C8B2-2B32-4C7D-B8AF-F01A6CD23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14587"/>
                        <a:ext cx="53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8B767FBC-17E3-4777-946B-70360FA10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45375"/>
              </p:ext>
            </p:extLst>
          </p:nvPr>
        </p:nvGraphicFramePr>
        <p:xfrm>
          <a:off x="533400" y="4624387"/>
          <a:ext cx="582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8B767FBC-17E3-4777-946B-70360FA10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24387"/>
                        <a:ext cx="582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>
            <a:extLst>
              <a:ext uri="{FF2B5EF4-FFF2-40B4-BE49-F238E27FC236}">
                <a16:creationId xmlns:a16="http://schemas.microsoft.com/office/drawing/2014/main" id="{84603F74-7203-43D0-BD2C-FE3604885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276475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61002CF9-D4BE-420C-A708-1BF653A5E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2886075"/>
            <a:ext cx="138588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AD38003C-8B05-4B52-862B-76464B4F1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2890837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A692A4A8-D240-4792-9AF9-B86CA2A2D4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219200" y="5072062"/>
            <a:ext cx="1281113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51853D14-691B-46B4-B547-BFE3C0A4382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19200" y="4243387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EA61E9F4-FB93-4A72-8E74-A1DF1EA525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19200" y="2414587"/>
            <a:ext cx="1371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D076C9B6-D730-41D0-BC77-86C741058DD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76600" y="3405187"/>
            <a:ext cx="1828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D9A66E94-D530-40C7-A282-127295871E4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5081587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E805DCF6-5699-4A3D-88CB-82D91A79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625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0AADEF2D-5A82-45E6-AF0C-A320BA4A36B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52800" y="3157537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1E80CA84-F580-4104-8BB6-EFA04E685B4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2262187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C41CC4C8-7F45-4CF8-AE70-88BD2158DE5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429000" y="4243387"/>
            <a:ext cx="14859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9FC7BD5E-976D-4D53-BE25-8AA2892D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337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FAD2F8A3-8101-4C4D-923F-2FB3F98F347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276600" y="2490787"/>
            <a:ext cx="1771650" cy="207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498E87D3-2EC9-4B31-8772-40A2E73E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BC33AEA2-4D38-4BF6-B15C-333E721FF88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772400" y="3938587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Oval 38">
            <a:extLst>
              <a:ext uri="{FF2B5EF4-FFF2-40B4-BE49-F238E27FC236}">
                <a16:creationId xmlns:a16="http://schemas.microsoft.com/office/drawing/2014/main" id="{84A698A4-C9B7-4E70-9261-549F2520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4813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28" name="Line 48">
            <a:extLst>
              <a:ext uri="{FF2B5EF4-FFF2-40B4-BE49-F238E27FC236}">
                <a16:creationId xmlns:a16="http://schemas.microsoft.com/office/drawing/2014/main" id="{29196A76-AC3B-4D85-A4FA-D8884A00DA3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867400" y="3252787"/>
            <a:ext cx="9906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49">
            <a:extLst>
              <a:ext uri="{FF2B5EF4-FFF2-40B4-BE49-F238E27FC236}">
                <a16:creationId xmlns:a16="http://schemas.microsoft.com/office/drawing/2014/main" id="{77FC30AA-B2DA-4605-B703-D388FA63358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67400" y="4167187"/>
            <a:ext cx="10668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871D275D-5C52-487C-BFB0-FE656E8E0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22678"/>
              </p:ext>
            </p:extLst>
          </p:nvPr>
        </p:nvGraphicFramePr>
        <p:xfrm>
          <a:off x="6516688" y="4267200"/>
          <a:ext cx="6127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41200" imgH="228600" progId="Equation.3">
                  <p:embed/>
                </p:oleObj>
              </mc:Choice>
              <mc:Fallback>
                <p:oleObj name="Formel" r:id="rId7" imgW="241200" imgH="228600" progId="Equation.3">
                  <p:embed/>
                  <p:pic>
                    <p:nvPicPr>
                      <p:cNvPr id="31" name="Object 12">
                        <a:extLst>
                          <a:ext uri="{FF2B5EF4-FFF2-40B4-BE49-F238E27FC236}">
                            <a16:creationId xmlns:a16="http://schemas.microsoft.com/office/drawing/2014/main" id="{871D275D-5C52-487C-BFB0-FE656E8E0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267200"/>
                        <a:ext cx="6127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A3B01375-ADBF-4764-8B43-4E44D06EC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59752"/>
              </p:ext>
            </p:extLst>
          </p:nvPr>
        </p:nvGraphicFramePr>
        <p:xfrm>
          <a:off x="6324600" y="3024187"/>
          <a:ext cx="6096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241200" imgH="228600" progId="Equation.3">
                  <p:embed/>
                </p:oleObj>
              </mc:Choice>
              <mc:Fallback>
                <p:oleObj name="Formel" r:id="rId9" imgW="241200" imgH="228600" progId="Equation.3">
                  <p:embed/>
                  <p:pic>
                    <p:nvPicPr>
                      <p:cNvPr id="32" name="Object 13">
                        <a:extLst>
                          <a:ext uri="{FF2B5EF4-FFF2-40B4-BE49-F238E27FC236}">
                            <a16:creationId xmlns:a16="http://schemas.microsoft.com/office/drawing/2014/main" id="{A3B01375-ADBF-4764-8B43-4E44D06EC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024187"/>
                        <a:ext cx="6096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40">
            <a:extLst>
              <a:ext uri="{FF2B5EF4-FFF2-40B4-BE49-F238E27FC236}">
                <a16:creationId xmlns:a16="http://schemas.microsoft.com/office/drawing/2014/main" id="{65921BBF-E15A-4369-B751-40427F26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669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sp>
        <p:nvSpPr>
          <p:cNvPr id="34" name="Oval 46">
            <a:extLst>
              <a:ext uri="{FF2B5EF4-FFF2-40B4-BE49-F238E27FC236}">
                <a16:creationId xmlns:a16="http://schemas.microsoft.com/office/drawing/2014/main" id="{85BEA979-AF51-4F45-A392-AED56144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71987"/>
            <a:ext cx="9144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/>
          </a:p>
        </p:txBody>
      </p:sp>
      <p:graphicFrame>
        <p:nvGraphicFramePr>
          <p:cNvPr id="35" name="Object 16">
            <a:extLst>
              <a:ext uri="{FF2B5EF4-FFF2-40B4-BE49-F238E27FC236}">
                <a16:creationId xmlns:a16="http://schemas.microsoft.com/office/drawing/2014/main" id="{245C5ADC-A130-4930-ACDE-F15EF1451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09407"/>
              </p:ext>
            </p:extLst>
          </p:nvPr>
        </p:nvGraphicFramePr>
        <p:xfrm>
          <a:off x="5638800" y="5462587"/>
          <a:ext cx="29718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218960" imgH="457200" progId="Equation.3">
                  <p:embed/>
                </p:oleObj>
              </mc:Choice>
              <mc:Fallback>
                <p:oleObj name="Formel" r:id="rId11" imgW="1218960" imgH="457200" progId="Equation.3">
                  <p:embed/>
                  <p:pic>
                    <p:nvPicPr>
                      <p:cNvPr id="35" name="Object 16">
                        <a:extLst>
                          <a:ext uri="{FF2B5EF4-FFF2-40B4-BE49-F238E27FC236}">
                            <a16:creationId xmlns:a16="http://schemas.microsoft.com/office/drawing/2014/main" id="{245C5ADC-A130-4930-ACDE-F15EF1451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62587"/>
                        <a:ext cx="29718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54">
            <a:extLst>
              <a:ext uri="{FF2B5EF4-FFF2-40B4-BE49-F238E27FC236}">
                <a16:creationId xmlns:a16="http://schemas.microsoft.com/office/drawing/2014/main" id="{00A2B4DF-02E2-4987-A90A-EE605F0F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47987"/>
            <a:ext cx="609600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3200">
                <a:sym typeface="Symbol" panose="05050102010706020507" pitchFamily="18" charset="2"/>
              </a:rPr>
              <a:t></a:t>
            </a:r>
            <a:r>
              <a:rPr lang="en-GB" sz="3200" baseline="-25000"/>
              <a:t>6</a:t>
            </a:r>
            <a:endParaRPr lang="en-US" sz="3200"/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106D137C-E919-40D2-BD8B-3F4D17036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811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1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50E9245B-5CFA-46A9-ABA1-E16B0979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481387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Out</a:t>
            </a:r>
            <a:r>
              <a:rPr lang="en-GB" sz="2000" baseline="-25000"/>
              <a:t>6</a:t>
            </a:r>
            <a:endParaRPr lang="en-US" sz="2000"/>
          </a:p>
        </p:txBody>
      </p:sp>
      <p:sp>
        <p:nvSpPr>
          <p:cNvPr id="39" name="TextBox 57">
            <a:extLst>
              <a:ext uri="{FF2B5EF4-FFF2-40B4-BE49-F238E27FC236}">
                <a16:creationId xmlns:a16="http://schemas.microsoft.com/office/drawing/2014/main" id="{370F5738-263B-43CB-8E20-3BB576F6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623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2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B5331548-BA7D-4DB9-B643-9DFA6506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911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3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1" name="TextBox 59">
            <a:extLst>
              <a:ext uri="{FF2B5EF4-FFF2-40B4-BE49-F238E27FC236}">
                <a16:creationId xmlns:a16="http://schemas.microsoft.com/office/drawing/2014/main" id="{72649856-F698-4F79-A519-DAD45D47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955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4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2" name="TextBox 60">
            <a:extLst>
              <a:ext uri="{FF2B5EF4-FFF2-40B4-BE49-F238E27FC236}">
                <a16:creationId xmlns:a16="http://schemas.microsoft.com/office/drawing/2014/main" id="{7EE80B51-B5AE-4051-9D68-E1701299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005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5</a:t>
            </a:r>
            <a:r>
              <a:rPr lang="en-GB" sz="2000"/>
              <a:t>)</a:t>
            </a:r>
            <a:endParaRPr lang="en-US" sz="2000"/>
          </a:p>
        </p:txBody>
      </p:sp>
      <p:sp>
        <p:nvSpPr>
          <p:cNvPr id="43" name="TextBox 61">
            <a:extLst>
              <a:ext uri="{FF2B5EF4-FFF2-40B4-BE49-F238E27FC236}">
                <a16:creationId xmlns:a16="http://schemas.microsoft.com/office/drawing/2014/main" id="{35F319FF-619D-45D5-9ADB-68BBFBE8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099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2000"/>
              <a:t>f(Net</a:t>
            </a:r>
            <a:r>
              <a:rPr lang="en-GB" sz="2000" baseline="-25000"/>
              <a:t>6</a:t>
            </a:r>
            <a:r>
              <a:rPr lang="en-GB" sz="200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100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3489987" cy="51816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signals of a neuron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</m:t>
                    </m:r>
                    <m:r>
                      <a:rPr lang="en-GB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=1…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>
                  <a:spcBef>
                    <a:spcPts val="12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input signal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</a:t>
                </a:r>
                <a:b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associated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weight </a:t>
                </a:r>
                <a14:m>
                  <m:oMath xmlns:m="http://schemas.openxmlformats.org/officeDocument/2006/math">
                    <m:r>
                      <a:rPr lang="en-GB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GB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GB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GB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 input is a combination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input signals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𝑁𝑒𝑡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Activation/transfer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computes the output of a neuron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𝑂𝑢𝑡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𝑁𝑒𝑡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3489987" cy="5181600"/>
              </a:xfrm>
              <a:blipFill>
                <a:blip r:embed="rId3"/>
                <a:stretch>
                  <a:fillRect l="-1455" t="-735" r="-3636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Structure of a neuron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39">
            <a:extLst>
              <a:ext uri="{FF2B5EF4-FFF2-40B4-BE49-F238E27FC236}">
                <a16:creationId xmlns:a16="http://schemas.microsoft.com/office/drawing/2014/main" id="{532A1904-44A4-4220-AD8A-16765AF52D5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600200"/>
            <a:ext cx="4800600" cy="4343400"/>
            <a:chOff x="2304" y="1008"/>
            <a:chExt cx="3072" cy="2736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D376EB6-CA59-41E1-A0B5-C5DC0FF5F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96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dirty="0">
                  <a:latin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</a:rPr>
                <a:t>1</a:t>
              </a:r>
              <a:endParaRPr lang="en-US" dirty="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D2446D78-3567-44E5-B8BC-5E60A9726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44"/>
              <a:ext cx="1200" cy="96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C9B9588A-17D3-4FFC-AA41-0DD5CC0D1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98"/>
              <a:ext cx="14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</a:t>
              </a:r>
              <a:endParaRPr lang="en-US" sz="2800" b="1"/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55E89D4E-4051-40AE-813C-AC51C961E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72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367FAA1A-22F3-4556-9146-BB6AB868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584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</a:rPr>
                <a:t>2</a:t>
              </a:r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37564D7-3048-4CC5-9FE4-FDBB49AA2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12"/>
              <a:ext cx="1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</a:rPr>
                <a:t>m</a:t>
              </a:r>
              <a:endParaRPr lang="en-US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59A4518-0709-43FC-AFA2-0A30FD279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08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</a:rPr>
                <a:t>0</a:t>
              </a:r>
              <a:r>
                <a:rPr lang="en-US">
                  <a:latin typeface="Times New Roman" panose="02020603050405020304" pitchFamily="18" charset="0"/>
                </a:rPr>
                <a:t>=1</a:t>
              </a:r>
              <a:endParaRPr lang="en-US" baseline="-25000"/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C53107F5-0862-433E-9838-943F69E1B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96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dirty="0">
                  <a:latin typeface="Times New Roman" panose="02020603050405020304" pitchFamily="18" charset="0"/>
                </a:rPr>
                <a:t>w</a:t>
              </a:r>
              <a:r>
                <a:rPr lang="en-US" baseline="-25000" dirty="0">
                  <a:latin typeface="Times New Roman" panose="02020603050405020304" pitchFamily="18" charset="0"/>
                </a:rPr>
                <a:t>0</a:t>
              </a:r>
              <a:endParaRPr lang="en-US" dirty="0"/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23BBE2F-C933-427E-9785-89B2DA1C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1</a:t>
              </a:r>
              <a:endParaRPr lang="en-US"/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CE0EC0EE-CEE1-4548-97F0-597F735B3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2</a:t>
              </a:r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65D9E8F-C9D9-45E9-9EC3-8EDE511C0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864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8089D2B-886A-487D-BD69-8988A366B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864" cy="5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F6FF30AC-667E-4235-8584-80D8BBAE1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425"/>
              <a:ext cx="864" cy="3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D3D4E5C2-D17F-4DCA-A93B-F04C63B06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25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w</a:t>
              </a:r>
              <a:r>
                <a:rPr lang="en-US" baseline="-25000">
                  <a:latin typeface="Times New Roman" panose="02020603050405020304" pitchFamily="18" charset="0"/>
                </a:rPr>
                <a:t>m</a:t>
              </a:r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400FE6B-8C51-40B3-96F1-5F5358C5E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920"/>
              <a:ext cx="912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D6AC6EF-596F-4983-A49F-A9B13EEAE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12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Times New Roman" panose="02020603050405020304" pitchFamily="18" charset="0"/>
                </a:rPr>
                <a:t>…</a:t>
              </a:r>
              <a:endParaRPr lang="en-US"/>
            </a:p>
          </p:txBody>
        </p:sp>
        <p:grpSp>
          <p:nvGrpSpPr>
            <p:cNvPr id="26" name="Group 179">
              <a:extLst>
                <a:ext uri="{FF2B5EF4-FFF2-40B4-BE49-F238E27FC236}">
                  <a16:creationId xmlns:a16="http://schemas.microsoft.com/office/drawing/2014/main" id="{DA441B47-B210-4CC1-A857-6FA5E27530D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80" y="1728"/>
              <a:ext cx="295" cy="202"/>
              <a:chOff x="5305984" y="4648201"/>
              <a:chExt cx="670005" cy="457994"/>
            </a:xfrm>
          </p:grpSpPr>
          <p:cxnSp>
            <p:nvCxnSpPr>
              <p:cNvPr id="38" name="Straight Connector 69">
                <a:extLst>
                  <a:ext uri="{FF2B5EF4-FFF2-40B4-BE49-F238E27FC236}">
                    <a16:creationId xmlns:a16="http://schemas.microsoft.com/office/drawing/2014/main" id="{1D2E86F8-7416-4329-8A6C-855C850E097B}"/>
                  </a:ext>
                </a:extLst>
              </p:cNvPr>
              <p:cNvCxnSpPr/>
              <p:nvPr/>
            </p:nvCxnSpPr>
            <p:spPr>
              <a:xfrm rot="5400000">
                <a:off x="5409718" y="4876063"/>
                <a:ext cx="457994" cy="2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70">
                <a:extLst>
                  <a:ext uri="{FF2B5EF4-FFF2-40B4-BE49-F238E27FC236}">
                    <a16:creationId xmlns:a16="http://schemas.microsoft.com/office/drawing/2014/main" id="{344AE465-5008-4A24-BEE8-2110261DFF29}"/>
                  </a:ext>
                </a:extLst>
              </p:cNvPr>
              <p:cNvCxnSpPr/>
              <p:nvPr/>
            </p:nvCxnSpPr>
            <p:spPr>
              <a:xfrm rot="10800000">
                <a:off x="5333238" y="4877199"/>
                <a:ext cx="610954" cy="22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144">
                <a:extLst>
                  <a:ext uri="{FF2B5EF4-FFF2-40B4-BE49-F238E27FC236}">
                    <a16:creationId xmlns:a16="http://schemas.microsoft.com/office/drawing/2014/main" id="{6846908A-2AC0-4794-8466-E200FD4F38E6}"/>
                  </a:ext>
                </a:extLst>
              </p:cNvPr>
              <p:cNvSpPr>
                <a:spLocks/>
              </p:cNvSpPr>
              <p:nvPr/>
            </p:nvSpPr>
            <p:spPr bwMode="auto">
              <a:xfrm rot="-282471">
                <a:off x="5305984" y="4722820"/>
                <a:ext cx="670005" cy="297518"/>
              </a:xfrm>
              <a:custGeom>
                <a:avLst/>
                <a:gdLst>
                  <a:gd name="T0" fmla="*/ 0 w 720"/>
                  <a:gd name="T1" fmla="*/ 2147483647 h 192"/>
                  <a:gd name="T2" fmla="*/ 2147483647 w 720"/>
                  <a:gd name="T3" fmla="*/ 2147483647 h 192"/>
                  <a:gd name="T4" fmla="*/ 2147483647 w 720"/>
                  <a:gd name="T5" fmla="*/ 2147483647 h 192"/>
                  <a:gd name="T6" fmla="*/ 2147483647 w 720"/>
                  <a:gd name="T7" fmla="*/ 2147483647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192"/>
                  <a:gd name="T14" fmla="*/ 720 w 72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192">
                    <a:moveTo>
                      <a:pt x="0" y="168"/>
                    </a:moveTo>
                    <a:cubicBezTo>
                      <a:pt x="108" y="180"/>
                      <a:pt x="216" y="192"/>
                      <a:pt x="288" y="168"/>
                    </a:cubicBezTo>
                    <a:cubicBezTo>
                      <a:pt x="360" y="144"/>
                      <a:pt x="360" y="48"/>
                      <a:pt x="432" y="24"/>
                    </a:cubicBezTo>
                    <a:cubicBezTo>
                      <a:pt x="504" y="0"/>
                      <a:pt x="672" y="24"/>
                      <a:pt x="720" y="2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99794E61-0843-412D-8648-442470667013}"/>
                </a:ext>
              </a:extLst>
            </p:cNvPr>
            <p:cNvSpPr/>
            <p:nvPr/>
          </p:nvSpPr>
          <p:spPr>
            <a:xfrm>
              <a:off x="3408" y="1680"/>
              <a:ext cx="384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28" name="Rectangle 60">
              <a:extLst>
                <a:ext uri="{FF2B5EF4-FFF2-40B4-BE49-F238E27FC236}">
                  <a16:creationId xmlns:a16="http://schemas.microsoft.com/office/drawing/2014/main" id="{24027ABB-68EF-46C4-815C-F6BF7F163797}"/>
                </a:ext>
              </a:extLst>
            </p:cNvPr>
            <p:cNvSpPr/>
            <p:nvPr/>
          </p:nvSpPr>
          <p:spPr>
            <a:xfrm>
              <a:off x="4032" y="1680"/>
              <a:ext cx="384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5CEE9604-B214-4767-9D1E-E625A597C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80"/>
              <a:ext cx="624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Input (</a:t>
              </a:r>
              <a:r>
                <a:rPr lang="en-US" sz="2000" b="1" dirty="0">
                  <a:latin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</a:rPr>
                <a:t>)</a:t>
              </a:r>
              <a:endParaRPr lang="en-US" sz="2000" baseline="-25000" dirty="0"/>
            </a:p>
          </p:txBody>
        </p:sp>
        <p:sp>
          <p:nvSpPr>
            <p:cNvPr id="31" name="Down Arrow 62">
              <a:extLst>
                <a:ext uri="{FF2B5EF4-FFF2-40B4-BE49-F238E27FC236}">
                  <a16:creationId xmlns:a16="http://schemas.microsoft.com/office/drawing/2014/main" id="{59FB9E29-1F9A-4880-BE2A-18CF7C5E90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00" y="2448"/>
              <a:ext cx="144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algn="ctr">
              <a:solidFill>
                <a:srgbClr val="956F00"/>
              </a:solidFill>
              <a:miter lim="800000"/>
              <a:headEnd/>
              <a:tailEnd/>
            </a:ln>
          </p:spPr>
          <p:txBody>
            <a:bodyPr rot="10800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549DE478-B3AB-490A-8D0D-B2A198A14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80"/>
              <a:ext cx="576" cy="7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Net input</a:t>
              </a:r>
            </a:p>
            <a:p>
              <a:pPr algn="ctr" eaLnBrk="1" hangingPunct="1">
                <a:spcAft>
                  <a:spcPts val="100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(</a:t>
              </a:r>
              <a:r>
                <a:rPr lang="en-US" sz="2000" b="1" dirty="0">
                  <a:latin typeface="Times New Roman" panose="02020603050405020304" pitchFamily="18" charset="0"/>
                </a:rPr>
                <a:t>Net</a:t>
              </a:r>
              <a:r>
                <a:rPr lang="en-US" sz="2000" dirty="0">
                  <a:latin typeface="Times New Roman" panose="02020603050405020304" pitchFamily="18" charset="0"/>
                </a:rPr>
                <a:t>)</a:t>
              </a:r>
              <a:endParaRPr lang="en-US" sz="2000" baseline="-25000" dirty="0"/>
            </a:p>
          </p:txBody>
        </p:sp>
        <p:sp>
          <p:nvSpPr>
            <p:cNvPr id="33" name="Down Arrow 64">
              <a:extLst>
                <a:ext uri="{FF2B5EF4-FFF2-40B4-BE49-F238E27FC236}">
                  <a16:creationId xmlns:a16="http://schemas.microsoft.com/office/drawing/2014/main" id="{E4764F9C-923E-46EC-9415-F7B09B4692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504" y="2352"/>
              <a:ext cx="144" cy="4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algn="ctr">
              <a:solidFill>
                <a:srgbClr val="956F00"/>
              </a:solidFill>
              <a:miter lim="800000"/>
              <a:headEnd/>
              <a:tailEnd/>
            </a:ln>
          </p:spPr>
          <p:txBody>
            <a:bodyPr rot="10800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028F7F48-B650-487F-8813-F100D1719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880"/>
              <a:ext cx="816" cy="8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Activation/ transfer function</a:t>
              </a:r>
            </a:p>
            <a:p>
              <a:pPr algn="ctr" eaLnBrk="1" hangingPunct="1">
                <a:spcAft>
                  <a:spcPts val="100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(</a:t>
              </a:r>
              <a:r>
                <a:rPr lang="en-US" sz="2000" b="1" dirty="0">
                  <a:latin typeface="Times New Roman" panose="02020603050405020304" pitchFamily="18" charset="0"/>
                </a:rPr>
                <a:t>f</a:t>
              </a:r>
              <a:r>
                <a:rPr lang="en-US" sz="2000" dirty="0">
                  <a:latin typeface="Times New Roman" panose="02020603050405020304" pitchFamily="18" charset="0"/>
                </a:rPr>
                <a:t>)</a:t>
              </a:r>
              <a:endParaRPr lang="en-US" sz="2000" baseline="-25000" dirty="0"/>
            </a:p>
          </p:txBody>
        </p:sp>
        <p:sp>
          <p:nvSpPr>
            <p:cNvPr id="35" name="Down Arrow 66">
              <a:extLst>
                <a:ext uri="{FF2B5EF4-FFF2-40B4-BE49-F238E27FC236}">
                  <a16:creationId xmlns:a16="http://schemas.microsoft.com/office/drawing/2014/main" id="{A8947952-2499-4312-B9BC-7CD8920C86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76" y="2352"/>
              <a:ext cx="144" cy="4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algn="ctr">
              <a:solidFill>
                <a:srgbClr val="956F00"/>
              </a:solidFill>
              <a:miter lim="800000"/>
              <a:headEnd/>
              <a:tailEnd/>
            </a:ln>
          </p:spPr>
          <p:txBody>
            <a:bodyPr rot="10800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>
                <a:solidFill>
                  <a:srgbClr val="FFFFFF"/>
                </a:solidFill>
              </a:endParaRP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6D9BAB02-47FB-4084-914A-45176C62A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584"/>
              <a:ext cx="480" cy="8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2000" dirty="0">
                  <a:latin typeface="Times New Roman" panose="02020603050405020304" pitchFamily="18" charset="0"/>
                </a:rPr>
                <a:t>Output(</a:t>
              </a:r>
              <a:r>
                <a:rPr lang="en-US" sz="2000" b="1" dirty="0">
                  <a:latin typeface="Times New Roman" panose="02020603050405020304" pitchFamily="18" charset="0"/>
                </a:rPr>
                <a:t>Out</a:t>
              </a:r>
              <a:r>
                <a:rPr lang="en-US" sz="2000" dirty="0">
                  <a:latin typeface="Times New Roman" panose="02020603050405020304" pitchFamily="18" charset="0"/>
                </a:rPr>
                <a:t>)</a:t>
              </a:r>
              <a:endParaRPr lang="en-US" sz="2000" baseline="-25000" dirty="0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BBD1739B-9BEB-497D-8A86-9ECBCE7AF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5814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Normally, weights are initialized with random small values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weights have large initial values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functions will reach saturation soon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will deadlock at a saddle / stationary points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</a:t>
            </a:r>
            <a:r>
              <a:rPr lang="en-US" sz="3000" dirty="0">
                <a:solidFill>
                  <a:srgbClr val="0432FF"/>
                </a:solidFill>
              </a:rPr>
              <a:t>Initialize weights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0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effect on the efficiency and convergence of BP algorithm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value of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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accelerate the convergence of the learning process, but can cause the system to ignore the global optimal point or focus on bad points (saddle points).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small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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can make the learning process take a long time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select it empirically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values ​​of learning rate at the beginning (learning process) may not be good at a later time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an adaptive (dynamic) learning rate?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</a:t>
            </a:r>
            <a:r>
              <a:rPr lang="en-US" sz="3000" dirty="0">
                <a:solidFill>
                  <a:srgbClr val="0432FF"/>
                </a:solidFill>
              </a:rPr>
              <a:t>Learning rate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1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gradient descent method can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very slow if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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small and can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fluctuate greatly if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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too large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reduce the level of fluctuations,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it is necessary to add a momentum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dirty="0">
                    <a:sym typeface="Symbol" panose="05050102010706020507" pitchFamily="18" charset="2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(t)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 -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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(t)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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(t-1)</a:t>
                </a:r>
                <a:endParaRPr lang="en-GB" sz="20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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[0,1]) is a momentum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 (usually assign = 0.9)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should choose reasonable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 for learning rate and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satisfying momentum</a:t>
                </a:r>
              </a:p>
              <a:p>
                <a:pPr marL="228600" lvl="1" indent="0"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(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)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≳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1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1" indent="0"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&gt;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avoid fluctuations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600" t="-714" b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</a:t>
            </a:r>
            <a:r>
              <a:rPr lang="en-US" sz="3000" dirty="0">
                <a:solidFill>
                  <a:srgbClr val="0432FF"/>
                </a:solidFill>
              </a:rPr>
              <a:t>Momentum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1C464880-8D16-45CF-A6AA-3758C6D9650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524000"/>
            <a:ext cx="3382963" cy="2559050"/>
            <a:chOff x="3744" y="5616"/>
            <a:chExt cx="5328" cy="4032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02AB64C5-B57E-40C9-BCC7-4E4B6F0C5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048"/>
              <a:ext cx="216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</a:rPr>
                <a:t>-</a:t>
              </a:r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</a:t>
              </a:r>
              <a:r>
                <a:rPr lang="en-US" sz="1000">
                  <a:latin typeface="Times New Roman" panose="02020603050405020304" pitchFamily="18" charset="0"/>
                </a:rPr>
                <a:t>E(t’+1) + </a:t>
              </a:r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</a:t>
              </a:r>
              <a:r>
                <a:rPr lang="en-US" sz="1000">
                  <a:latin typeface="Times New Roman" panose="02020603050405020304" pitchFamily="18" charset="0"/>
                </a:rPr>
                <a:t>w(t’)</a:t>
              </a:r>
              <a:endParaRPr lang="en-US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2525A49F-FDE8-410E-8042-8EFAF4D56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" y="5760"/>
              <a:ext cx="1008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</a:t>
              </a:r>
              <a:r>
                <a:rPr lang="en-US" sz="1000">
                  <a:latin typeface="Times New Roman" panose="02020603050405020304" pitchFamily="18" charset="0"/>
                </a:rPr>
                <a:t>w(t’)</a:t>
              </a: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9FB45D7F-2BDD-4475-B404-5060C598C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2" y="5616"/>
              <a:ext cx="129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</a:rPr>
                <a:t>-</a:t>
              </a:r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</a:t>
              </a:r>
              <a:r>
                <a:rPr lang="en-US" sz="1000">
                  <a:latin typeface="Times New Roman" panose="02020603050405020304" pitchFamily="18" charset="0"/>
                </a:rPr>
                <a:t>E(t’+1)</a:t>
              </a:r>
              <a:endParaRPr lang="en-US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16573F77-0806-4B82-BED7-EE16C5E87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2" y="6048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sz="1000">
                  <a:latin typeface="Times New Roman" panose="02020603050405020304" pitchFamily="18" charset="0"/>
                </a:rPr>
                <a:t>w(t’)</a:t>
              </a:r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530CE250-C271-4339-86D2-8EC81CC4A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6" y="8640"/>
              <a:ext cx="57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200">
                  <a:latin typeface="Calibri" panose="020F0502020204030204" pitchFamily="34" charset="0"/>
                </a:rPr>
                <a:t>B’</a:t>
              </a:r>
              <a:endParaRPr lang="en-US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1C254569-843E-437A-95FB-9EE86E84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480"/>
              <a:ext cx="4176" cy="24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8B0DFC5B-6071-4288-A82C-006B4DD2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8" y="6540"/>
              <a:ext cx="57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200">
                  <a:latin typeface="Calibri" panose="020F0502020204030204" pitchFamily="34" charset="0"/>
                </a:rPr>
                <a:t>A’</a:t>
              </a:r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D9E10543-6A1F-487A-A8EC-32D662CE3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2" y="668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200">
                  <a:latin typeface="Calibri" panose="020F0502020204030204" pitchFamily="34" charset="0"/>
                </a:rPr>
                <a:t>A</a:t>
              </a:r>
              <a:endParaRPr lang="en-US"/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0A76FC9C-C8B4-4955-95F1-38995D84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6912"/>
              <a:ext cx="3312" cy="15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C9A1FE99-FDD9-4F97-BDDA-AB6B97DD8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344"/>
              <a:ext cx="2448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636C9C86-2B70-4FA0-8B33-71BE25BAD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4" y="7632"/>
              <a:ext cx="144" cy="144"/>
              <a:chOff x="6048" y="7344"/>
              <a:chExt cx="288" cy="288"/>
            </a:xfrm>
          </p:grpSpPr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0A5518D5-4DAE-4683-9E76-2D0E50B73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2" y="734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6D5C8D2F-9735-4D1E-8C0A-A613D83F8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48" y="748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EB73D145-3881-4C5F-95F8-9E149C073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6192"/>
              <a:ext cx="1698" cy="2736"/>
              <a:chOff x="3744" y="6192"/>
              <a:chExt cx="1698" cy="2736"/>
            </a:xfrm>
          </p:grpSpPr>
          <p:sp>
            <p:nvSpPr>
              <p:cNvPr id="52" name="Line 18">
                <a:extLst>
                  <a:ext uri="{FF2B5EF4-FFF2-40B4-BE49-F238E27FC236}">
                    <a16:creationId xmlns:a16="http://schemas.microsoft.com/office/drawing/2014/main" id="{AE95A131-7912-4EE8-A902-64E4FB797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6192"/>
                <a:ext cx="288" cy="2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3" name="Line 19">
                <a:extLst>
                  <a:ext uri="{FF2B5EF4-FFF2-40B4-BE49-F238E27FC236}">
                    <a16:creationId xmlns:a16="http://schemas.microsoft.com/office/drawing/2014/main" id="{7097B8DD-0CB8-4FDA-8165-4277F517C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7065"/>
                <a:ext cx="333" cy="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4" name="Line 20">
                <a:extLst>
                  <a:ext uri="{FF2B5EF4-FFF2-40B4-BE49-F238E27FC236}">
                    <a16:creationId xmlns:a16="http://schemas.microsoft.com/office/drawing/2014/main" id="{4AD7524B-ED7A-4BCC-AFA5-4A13C7909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7098"/>
                <a:ext cx="237" cy="12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5" name="Line 21">
                <a:extLst>
                  <a:ext uri="{FF2B5EF4-FFF2-40B4-BE49-F238E27FC236}">
                    <a16:creationId xmlns:a16="http://schemas.microsoft.com/office/drawing/2014/main" id="{1632D4EA-6929-4AAE-ACC2-7330226A6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7230"/>
                <a:ext cx="447" cy="1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6" name="Line 22">
                <a:extLst>
                  <a:ext uri="{FF2B5EF4-FFF2-40B4-BE49-F238E27FC236}">
                    <a16:creationId xmlns:a16="http://schemas.microsoft.com/office/drawing/2014/main" id="{97AC369E-AC63-4ADD-A95E-CFA7EBFF7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0" y="7200"/>
                <a:ext cx="114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7" name="Line 23">
                <a:extLst>
                  <a:ext uri="{FF2B5EF4-FFF2-40B4-BE49-F238E27FC236}">
                    <a16:creationId xmlns:a16="http://schemas.microsoft.com/office/drawing/2014/main" id="{26DA5493-4DAC-445C-BDA1-F3BF78967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7221"/>
                <a:ext cx="258" cy="9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DE8D3A95-CBF9-499A-B002-70DE4A4CE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9216"/>
              <a:ext cx="201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</a:rPr>
                <a:t>-</a:t>
              </a:r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</a:t>
              </a:r>
              <a:r>
                <a:rPr lang="en-US" sz="1000">
                  <a:latin typeface="Times New Roman" panose="02020603050405020304" pitchFamily="18" charset="0"/>
                </a:rPr>
                <a:t>E(t+1) + </a:t>
              </a:r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</a:t>
              </a:r>
              <a:r>
                <a:rPr lang="en-US" sz="1000">
                  <a:latin typeface="Times New Roman" panose="02020603050405020304" pitchFamily="18" charset="0"/>
                </a:rPr>
                <a:t>w(t)</a:t>
              </a:r>
              <a:endParaRPr lang="en-US"/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A4D4E6D6-AA21-4B09-8A56-5ABFDB149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2" y="8928"/>
              <a:ext cx="1008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</a:t>
              </a:r>
              <a:r>
                <a:rPr lang="en-US" sz="1000">
                  <a:latin typeface="Times New Roman" panose="02020603050405020304" pitchFamily="18" charset="0"/>
                </a:rPr>
                <a:t>w(t)</a:t>
              </a:r>
              <a:endParaRPr lang="en-US"/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D6B5E03B-46BF-4773-A749-D4398A348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" y="8496"/>
              <a:ext cx="115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</a:rPr>
                <a:t>-</a:t>
              </a:r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</a:t>
              </a:r>
              <a:r>
                <a:rPr lang="en-US" sz="1000">
                  <a:latin typeface="Times New Roman" panose="02020603050405020304" pitchFamily="18" charset="0"/>
                </a:rPr>
                <a:t>E(t+1)</a:t>
              </a:r>
              <a:endParaRPr lang="en-US"/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B4824512-3634-4DC1-91C8-B95171557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1" y="6519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sz="1000">
                  <a:latin typeface="Times New Roman" panose="02020603050405020304" pitchFamily="18" charset="0"/>
                </a:rPr>
                <a:t>w(t)</a:t>
              </a:r>
              <a:endParaRPr lang="en-US"/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151007C7-7A07-48D8-A123-9EE807ED9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3" y="6150"/>
              <a:ext cx="57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200">
                  <a:latin typeface="Calibri" panose="020F0502020204030204" pitchFamily="34" charset="0"/>
                </a:rPr>
                <a:t>B</a:t>
              </a:r>
              <a:endParaRPr lang="en-US"/>
            </a:p>
          </p:txBody>
        </p:sp>
        <p:grpSp>
          <p:nvGrpSpPr>
            <p:cNvPr id="27" name="Group 29">
              <a:extLst>
                <a:ext uri="{FF2B5EF4-FFF2-40B4-BE49-F238E27FC236}">
                  <a16:creationId xmlns:a16="http://schemas.microsoft.com/office/drawing/2014/main" id="{880D94D5-8DC4-4C8C-8926-66F5825A1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8" y="6510"/>
              <a:ext cx="927" cy="2670"/>
              <a:chOff x="6768" y="6510"/>
              <a:chExt cx="927" cy="2670"/>
            </a:xfrm>
          </p:grpSpPr>
          <p:sp>
            <p:nvSpPr>
              <p:cNvPr id="44" name="Line 30">
                <a:extLst>
                  <a:ext uri="{FF2B5EF4-FFF2-40B4-BE49-F238E27FC236}">
                    <a16:creationId xmlns:a16="http://schemas.microsoft.com/office/drawing/2014/main" id="{3891AFBF-D453-40E1-B16B-46097F68A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56" y="6900"/>
                <a:ext cx="534" cy="18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5" name="Line 31">
                <a:extLst>
                  <a:ext uri="{FF2B5EF4-FFF2-40B4-BE49-F238E27FC236}">
                    <a16:creationId xmlns:a16="http://schemas.microsoft.com/office/drawing/2014/main" id="{CEC07422-A7F5-415D-8C76-1C4454996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90" y="6510"/>
                <a:ext cx="105" cy="3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46" name="Group 32">
                <a:extLst>
                  <a:ext uri="{FF2B5EF4-FFF2-40B4-BE49-F238E27FC236}">
                    <a16:creationId xmlns:a16="http://schemas.microsoft.com/office/drawing/2014/main" id="{13EDB43E-3908-42E3-881C-8A2E246C0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68" y="8208"/>
                <a:ext cx="288" cy="972"/>
                <a:chOff x="6768" y="8208"/>
                <a:chExt cx="288" cy="972"/>
              </a:xfrm>
            </p:grpSpPr>
            <p:sp>
              <p:nvSpPr>
                <p:cNvPr id="47" name="Line 33">
                  <a:extLst>
                    <a:ext uri="{FF2B5EF4-FFF2-40B4-BE49-F238E27FC236}">
                      <a16:creationId xmlns:a16="http://schemas.microsoft.com/office/drawing/2014/main" id="{38463A14-6B20-40F0-ABA6-CA34803C0F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768" y="8496"/>
                  <a:ext cx="288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8" name="Line 34">
                  <a:extLst>
                    <a:ext uri="{FF2B5EF4-FFF2-40B4-BE49-F238E27FC236}">
                      <a16:creationId xmlns:a16="http://schemas.microsoft.com/office/drawing/2014/main" id="{FBD1986E-A6F2-4699-B62B-5322B6F018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912" y="8208"/>
                  <a:ext cx="144" cy="5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9" name="Line 35">
                  <a:extLst>
                    <a:ext uri="{FF2B5EF4-FFF2-40B4-BE49-F238E27FC236}">
                      <a16:creationId xmlns:a16="http://schemas.microsoft.com/office/drawing/2014/main" id="{DC677DCF-864C-43D5-8A0A-5AC145FCA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945" y="8784"/>
                  <a:ext cx="111" cy="39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0" name="Line 36">
                  <a:extLst>
                    <a:ext uri="{FF2B5EF4-FFF2-40B4-BE49-F238E27FC236}">
                      <a16:creationId xmlns:a16="http://schemas.microsoft.com/office/drawing/2014/main" id="{92B6D7A4-F202-4D73-B58E-27782E6F30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68" y="8208"/>
                  <a:ext cx="144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1" name="Line 37">
                  <a:extLst>
                    <a:ext uri="{FF2B5EF4-FFF2-40B4-BE49-F238E27FC236}">
                      <a16:creationId xmlns:a16="http://schemas.microsoft.com/office/drawing/2014/main" id="{F545CE61-25D3-44BC-BCBE-63DE3A18F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8496"/>
                  <a:ext cx="144" cy="5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8A3F239E-C5F5-493A-A662-B4BBAF8CF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0" y="8475"/>
              <a:ext cx="1074" cy="16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2A3D8F3A-736E-4E8A-9F53-6D61AC625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" y="8955"/>
              <a:ext cx="741" cy="26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0867446F-2805-41DE-A0BB-6EDCC1FB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8" y="8640"/>
              <a:ext cx="864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3B3497DA-C88E-4AA3-B0D7-4B1648BF3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5" y="6330"/>
              <a:ext cx="90" cy="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33" name="Group 42">
              <a:extLst>
                <a:ext uri="{FF2B5EF4-FFF2-40B4-BE49-F238E27FC236}">
                  <a16:creationId xmlns:a16="http://schemas.microsoft.com/office/drawing/2014/main" id="{A566F2DD-3B1D-4904-AED1-651AD260E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5" y="6768"/>
              <a:ext cx="813" cy="708"/>
              <a:chOff x="5955" y="6768"/>
              <a:chExt cx="813" cy="708"/>
            </a:xfrm>
          </p:grpSpPr>
          <p:sp>
            <p:nvSpPr>
              <p:cNvPr id="37" name="Line 43">
                <a:extLst>
                  <a:ext uri="{FF2B5EF4-FFF2-40B4-BE49-F238E27FC236}">
                    <a16:creationId xmlns:a16="http://schemas.microsoft.com/office/drawing/2014/main" id="{5D2D3A90-26DD-46E5-A322-2AFAE2270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25" y="6768"/>
                <a:ext cx="243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8" name="Line 44">
                <a:extLst>
                  <a:ext uri="{FF2B5EF4-FFF2-40B4-BE49-F238E27FC236}">
                    <a16:creationId xmlns:a16="http://schemas.microsoft.com/office/drawing/2014/main" id="{C010E331-9EB1-40EE-AAB9-BF3AEE484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93" y="6912"/>
                <a:ext cx="243" cy="5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Line 45">
                <a:extLst>
                  <a:ext uri="{FF2B5EF4-FFF2-40B4-BE49-F238E27FC236}">
                    <a16:creationId xmlns:a16="http://schemas.microsoft.com/office/drawing/2014/main" id="{B37C0C10-57F0-427A-9200-73E56C111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55" y="6912"/>
                <a:ext cx="381" cy="1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0" name="Line 46">
                <a:extLst>
                  <a:ext uri="{FF2B5EF4-FFF2-40B4-BE49-F238E27FC236}">
                    <a16:creationId xmlns:a16="http://schemas.microsoft.com/office/drawing/2014/main" id="{E800B3B9-CE09-4360-9FA1-D0468588E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6" y="6912"/>
                <a:ext cx="99" cy="4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1" name="Line 47">
                <a:extLst>
                  <a:ext uri="{FF2B5EF4-FFF2-40B4-BE49-F238E27FC236}">
                    <a16:creationId xmlns:a16="http://schemas.microsoft.com/office/drawing/2014/main" id="{4F9A204A-90B7-4F81-A918-5157C1FD7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0" y="7005"/>
                <a:ext cx="120" cy="4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2" name="Line 48">
                <a:extLst>
                  <a:ext uri="{FF2B5EF4-FFF2-40B4-BE49-F238E27FC236}">
                    <a16:creationId xmlns:a16="http://schemas.microsoft.com/office/drawing/2014/main" id="{3040C674-799B-403A-822E-B1F25E32B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5" y="7326"/>
                <a:ext cx="345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3" name="Line 49">
                <a:extLst>
                  <a:ext uri="{FF2B5EF4-FFF2-40B4-BE49-F238E27FC236}">
                    <a16:creationId xmlns:a16="http://schemas.microsoft.com/office/drawing/2014/main" id="{05876D18-8888-4CAB-A4D0-B81C51A5F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36" y="6810"/>
                <a:ext cx="264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34" name="Line 50">
              <a:extLst>
                <a:ext uri="{FF2B5EF4-FFF2-40B4-BE49-F238E27FC236}">
                  <a16:creationId xmlns:a16="http://schemas.microsoft.com/office/drawing/2014/main" id="{722FDBCB-40B0-4523-A378-F1130E25B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75" y="5904"/>
              <a:ext cx="969" cy="11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Line 51">
              <a:extLst>
                <a:ext uri="{FF2B5EF4-FFF2-40B4-BE49-F238E27FC236}">
                  <a16:creationId xmlns:a16="http://schemas.microsoft.com/office/drawing/2014/main" id="{B805EA86-237C-478D-B2FE-A35A525C7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04" y="6048"/>
              <a:ext cx="267" cy="86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Line 52">
              <a:extLst>
                <a:ext uri="{FF2B5EF4-FFF2-40B4-BE49-F238E27FC236}">
                  <a16:creationId xmlns:a16="http://schemas.microsoft.com/office/drawing/2014/main" id="{0DE102C7-06F0-4BF4-B681-D4CBE7041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6336"/>
              <a:ext cx="1440" cy="86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0" name="Text Box 53">
            <a:extLst>
              <a:ext uri="{FF2B5EF4-FFF2-40B4-BE49-F238E27FC236}">
                <a16:creationId xmlns:a16="http://schemas.microsoft.com/office/drawing/2014/main" id="{52DC2977-D983-43F4-9E8D-C658EEDD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43400"/>
            <a:ext cx="3429000" cy="182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for a simple square error function.</a:t>
            </a:r>
          </a:p>
          <a:p>
            <a:pPr>
              <a:spcAft>
                <a:spcPts val="1000"/>
              </a:spcAft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left trajectory does not use momentum.</a:t>
            </a:r>
          </a:p>
          <a:p>
            <a:pPr>
              <a:spcAft>
                <a:spcPts val="1000"/>
              </a:spcAft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right trajectory uses momentum.</a:t>
            </a:r>
          </a:p>
        </p:txBody>
      </p:sp>
    </p:spTree>
    <p:extLst>
      <p:ext uri="{BB962C8B-B14F-4D97-AF65-F5344CB8AC3E}">
        <p14:creationId xmlns:p14="http://schemas.microsoft.com/office/powerpoint/2010/main" val="17458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 (number of neurons) of the hidden layer is an important question for the application of multi-layer neural network to solve practical problems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fact, it is difficult to identify the exact number of neurons needed to achieve the desired system accuracy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 of the hidden layer is usually determined through experiments (experiment/trial and test)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BP algorithm: </a:t>
            </a:r>
            <a:r>
              <a:rPr lang="en-US" sz="3000" dirty="0">
                <a:solidFill>
                  <a:srgbClr val="0432FF"/>
                </a:solidFill>
              </a:rPr>
              <a:t>Number of neurons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8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functions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binary function can be learnt (approximately well) by an ANN using one hidden layer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functions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bounded continuous function can be learnt (approximately) by an ANN using one hidden layer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Cybenko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1989;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Hornik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1991]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</a:t>
            </a:r>
            <a:r>
              <a:rPr lang="en-US" sz="3000" dirty="0">
                <a:solidFill>
                  <a:srgbClr val="0432FF"/>
                </a:solidFill>
              </a:rPr>
              <a:t>Learning limit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4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high-level parallel computation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high accuracy in many problems (image, video, audio, text)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flexible in network architecture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general rule for determining the network architecture and optimal parameters for a given problem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unclear about ANN's inner workings (thus, the ANN system is viewed as a "black box").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difficult (impossible) to give explanations to the user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theories are few, to help explain the real successes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</a:t>
            </a:r>
            <a:r>
              <a:rPr lang="en-US" sz="3000" dirty="0">
                <a:solidFill>
                  <a:srgbClr val="0432FF"/>
                </a:solidFill>
              </a:rPr>
              <a:t>advantages, disadvantages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 of the learned function does not predetermined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not necessary (or unimportant) to provide an explanation to the user about the results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 long time for the training process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collect a large number of labels for data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domains relate to image, video, speech, text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ANN: When?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18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Open library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8" name="Picture 2" descr="https://s3.amazonaws.com/keras.io/img/keras-logo-2018-large-1200.png">
            <a:extLst>
              <a:ext uri="{FF2B5EF4-FFF2-40B4-BE49-F238E27FC236}">
                <a16:creationId xmlns:a16="http://schemas.microsoft.com/office/drawing/2014/main" id="{2F424C5E-BEE9-4E61-A813-306C655C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747838"/>
            <a:ext cx="4419600" cy="12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tps://avatars2.githubusercontent.com/u/13072719?s=400&amp;v=4">
            <a:extLst>
              <a:ext uri="{FF2B5EF4-FFF2-40B4-BE49-F238E27FC236}">
                <a16:creationId xmlns:a16="http://schemas.microsoft.com/office/drawing/2014/main" id="{2A97E7C6-A8A5-440B-82F1-3A21E0E9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0411" y="14811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ge result for tensorflow">
            <a:extLst>
              <a:ext uri="{FF2B5EF4-FFF2-40B4-BE49-F238E27FC236}">
                <a16:creationId xmlns:a16="http://schemas.microsoft.com/office/drawing/2014/main" id="{08674F08-B4BE-445B-9676-95BFD3E2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3386138"/>
            <a:ext cx="2821939" cy="240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age result for pytorch">
            <a:extLst>
              <a:ext uri="{FF2B5EF4-FFF2-40B4-BE49-F238E27FC236}">
                <a16:creationId xmlns:a16="http://schemas.microsoft.com/office/drawing/2014/main" id="{27F3ABC7-CF57-4E00-8250-E71C8A6E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872835"/>
            <a:ext cx="2714626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2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Cybenko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G. (1989) "Approximations by superpositions of sigmoidal functions", Mathematics of Control, Signals, and Systems, 2 (4), 303-314</a:t>
            </a:r>
          </a:p>
          <a:p>
            <a:pPr>
              <a:spcBef>
                <a:spcPts val="12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Kurt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Hornik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(1991) "Approximation Capabilities of Multilayer Feedforward Networks", Neural Networks, 4(2), 251–257</a:t>
            </a:r>
          </a:p>
          <a:p>
            <a:pPr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References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0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input is usually calculated by a function of linear form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bias: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Net=w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not separate well the classes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Net=w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+w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able to do better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Net Input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9D74899-23E5-44D1-BFF2-9040CF422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405465"/>
              </p:ext>
            </p:extLst>
          </p:nvPr>
        </p:nvGraphicFramePr>
        <p:xfrm>
          <a:off x="1062446" y="1981200"/>
          <a:ext cx="6934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3657600" imgH="431640" progId="Equation.3">
                  <p:embed/>
                </p:oleObj>
              </mc:Choice>
              <mc:Fallback>
                <p:oleObj name="Formel" r:id="rId3" imgW="3657600" imgH="43164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9D74899-23E5-44D1-BFF2-9040CF422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46" y="1981200"/>
                        <a:ext cx="6934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5">
            <a:extLst>
              <a:ext uri="{FF2B5EF4-FFF2-40B4-BE49-F238E27FC236}">
                <a16:creationId xmlns:a16="http://schemas.microsoft.com/office/drawing/2014/main" id="{D1DB1601-47CF-4300-B5F4-B556DD12764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95800"/>
            <a:ext cx="2895600" cy="2209800"/>
            <a:chOff x="1295400" y="3886200"/>
            <a:chExt cx="2895600" cy="2209800"/>
          </a:xfrm>
        </p:grpSpPr>
        <p:sp>
          <p:nvSpPr>
            <p:cNvPr id="11" name="Text Box 54">
              <a:extLst>
                <a:ext uri="{FF2B5EF4-FFF2-40B4-BE49-F238E27FC236}">
                  <a16:creationId xmlns:a16="http://schemas.microsoft.com/office/drawing/2014/main" id="{8A9035FE-2723-45B5-86EA-6F978CD7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840" y="4152900"/>
              <a:ext cx="1280160" cy="419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Net = w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2000" b="1" baseline="-25000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719BB2F-8A3E-4AD4-81C9-A4727F333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240" y="5753100"/>
              <a:ext cx="36576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20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2000" baseline="-250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11A1959E-76C5-4CC7-BC8B-4E399D4D7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886200"/>
              <a:ext cx="47244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Net</a:t>
              </a:r>
              <a:endParaRPr lang="en-US" sz="2000"/>
            </a:p>
          </p:txBody>
        </p:sp>
        <p:grpSp>
          <p:nvGrpSpPr>
            <p:cNvPr id="14" name="Group 55">
              <a:extLst>
                <a:ext uri="{FF2B5EF4-FFF2-40B4-BE49-F238E27FC236}">
                  <a16:creationId xmlns:a16="http://schemas.microsoft.com/office/drawing/2014/main" id="{51D41F46-F15C-4254-A984-E0FB54291C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77340" y="3939540"/>
              <a:ext cx="2048034" cy="2045811"/>
              <a:chOff x="1104" y="1805"/>
              <a:chExt cx="922" cy="921"/>
            </a:xfrm>
          </p:grpSpPr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C125E7D6-927E-481E-86FD-56FB9C3DC3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119" y="2380"/>
                <a:ext cx="849" cy="2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BE4A81D0-DBBB-4877-BAFD-DF0F9317F8C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19" y="1805"/>
                <a:ext cx="0" cy="9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49B186CD-C580-4D28-8809-0D31615F673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04" y="2611"/>
                <a:ext cx="92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" name="Oval 18">
                <a:extLst>
                  <a:ext uri="{FF2B5EF4-FFF2-40B4-BE49-F238E27FC236}">
                    <a16:creationId xmlns:a16="http://schemas.microsoft.com/office/drawing/2014/main" id="{2408535A-9E02-4448-9744-EB234898C0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505" y="2057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E154282D-7F6A-48C9-984A-8A6AE37E12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668" y="2120"/>
                <a:ext cx="58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20" name="Oval 20">
                <a:extLst>
                  <a:ext uri="{FF2B5EF4-FFF2-40B4-BE49-F238E27FC236}">
                    <a16:creationId xmlns:a16="http://schemas.microsoft.com/office/drawing/2014/main" id="{45E11CD3-EF34-4C0F-8B6C-1AAD4F73C0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791" y="2282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EFE3291E-F330-491F-9B1F-3000437B19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392" y="2400"/>
                <a:ext cx="57" cy="5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84041820-F45E-4202-BCA0-7BA1240DAA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162" y="1977"/>
                <a:ext cx="691" cy="6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A112A35-690F-4E26-B8D3-C332A5F4CF3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162" y="1862"/>
                <a:ext cx="461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F9BB66F-96FA-4439-9725-099F9C4E59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155" y="1920"/>
                <a:ext cx="525" cy="7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EB139900-2D1A-4909-879B-ED37F30C8D3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155" y="1967"/>
                <a:ext cx="583" cy="7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4E8CDB13-5475-4CCA-8295-BF3CC30152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131" y="2093"/>
                <a:ext cx="780" cy="5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27E1E996-6489-4E2C-87B1-F4FBE9BF1B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143" y="2208"/>
                <a:ext cx="768" cy="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BA6C8246-8F1C-4282-973E-05ECB84978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162" y="1805"/>
                <a:ext cx="461" cy="9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0B9C36EB-59D7-49C1-A9F6-74CCE5C1E9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149" y="2323"/>
                <a:ext cx="704" cy="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grpSp>
        <p:nvGrpSpPr>
          <p:cNvPr id="31" name="Group 46">
            <a:extLst>
              <a:ext uri="{FF2B5EF4-FFF2-40B4-BE49-F238E27FC236}">
                <a16:creationId xmlns:a16="http://schemas.microsoft.com/office/drawing/2014/main" id="{2A53C0E6-6C7D-4C35-A0B8-71D75631A500}"/>
              </a:ext>
            </a:extLst>
          </p:cNvPr>
          <p:cNvGrpSpPr>
            <a:grpSpLocks/>
          </p:cNvGrpSpPr>
          <p:nvPr/>
        </p:nvGrpSpPr>
        <p:grpSpPr bwMode="auto">
          <a:xfrm>
            <a:off x="4476750" y="4495800"/>
            <a:ext cx="3009900" cy="2057400"/>
            <a:chOff x="5105400" y="3810000"/>
            <a:chExt cx="3009900" cy="2057400"/>
          </a:xfrm>
        </p:grpSpPr>
        <p:sp>
          <p:nvSpPr>
            <p:cNvPr id="32" name="Text Box 58">
              <a:extLst>
                <a:ext uri="{FF2B5EF4-FFF2-40B4-BE49-F238E27FC236}">
                  <a16:creationId xmlns:a16="http://schemas.microsoft.com/office/drawing/2014/main" id="{CB322248-D0F6-4F7F-96E8-78A945DFB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5562600"/>
              <a:ext cx="304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20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2000" baseline="-25000"/>
            </a:p>
          </p:txBody>
        </p:sp>
        <p:sp>
          <p:nvSpPr>
            <p:cNvPr id="33" name="Text Box 59">
              <a:extLst>
                <a:ext uri="{FF2B5EF4-FFF2-40B4-BE49-F238E27FC236}">
                  <a16:creationId xmlns:a16="http://schemas.microsoft.com/office/drawing/2014/main" id="{EB159707-739D-40C2-8928-7C283D326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5181600"/>
              <a:ext cx="1790700" cy="365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Net = w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zh-CN" b="1">
                  <a:ea typeface="SimSun" panose="02010600030101010101" pitchFamily="2" charset="-122"/>
                </a:rPr>
                <a:t> + w</a:t>
              </a:r>
              <a:r>
                <a:rPr lang="en-US" altLang="zh-CN" b="1" baseline="-25000">
                  <a:ea typeface="SimSun" panose="02010600030101010101" pitchFamily="2" charset="-122"/>
                </a:rPr>
                <a:t>0</a:t>
              </a:r>
              <a:endParaRPr lang="en-US" b="1" baseline="-25000"/>
            </a:p>
          </p:txBody>
        </p:sp>
        <p:sp>
          <p:nvSpPr>
            <p:cNvPr id="34" name="Line 39">
              <a:extLst>
                <a:ext uri="{FF2B5EF4-FFF2-40B4-BE49-F238E27FC236}">
                  <a16:creationId xmlns:a16="http://schemas.microsoft.com/office/drawing/2014/main" id="{64AB0057-BC60-44F2-B713-7F6A3EF7F3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571900" y="3810000"/>
              <a:ext cx="0" cy="20480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B875AAAB-25D6-4966-ACE6-038FAFC3AA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316436" y="5591175"/>
              <a:ext cx="2436914" cy="91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Oval 41">
              <a:extLst>
                <a:ext uri="{FF2B5EF4-FFF2-40B4-BE49-F238E27FC236}">
                  <a16:creationId xmlns:a16="http://schemas.microsoft.com/office/drawing/2014/main" id="{2A50C9DA-5E15-48F7-8371-D2B275F85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207228" y="4369766"/>
              <a:ext cx="126621" cy="1266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id="{905EE4F3-29C6-452E-A8C8-2DC96E9C43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569321" y="4511929"/>
              <a:ext cx="126621" cy="1266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8" name="Oval 43">
              <a:extLst>
                <a:ext uri="{FF2B5EF4-FFF2-40B4-BE49-F238E27FC236}">
                  <a16:creationId xmlns:a16="http://schemas.microsoft.com/office/drawing/2014/main" id="{F3856A0E-84BA-404D-B628-2810A1F033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840335" y="4871779"/>
              <a:ext cx="128843" cy="1266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9" name="Oval 44">
              <a:extLst>
                <a:ext uri="{FF2B5EF4-FFF2-40B4-BE49-F238E27FC236}">
                  <a16:creationId xmlns:a16="http://schemas.microsoft.com/office/drawing/2014/main" id="{DA4360F9-A6CF-4DDA-9C8A-EAC6116109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5894007" y="5089466"/>
              <a:ext cx="128843" cy="126614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grpSp>
          <p:nvGrpSpPr>
            <p:cNvPr id="40" name="Group 45">
              <a:extLst>
                <a:ext uri="{FF2B5EF4-FFF2-40B4-BE49-F238E27FC236}">
                  <a16:creationId xmlns:a16="http://schemas.microsoft.com/office/drawing/2014/main" id="{63937B85-CAC7-48E0-A761-7176DF894B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05400" y="4152079"/>
              <a:ext cx="2303621" cy="1661529"/>
              <a:chOff x="7200" y="3024"/>
              <a:chExt cx="2592" cy="1872"/>
            </a:xfrm>
          </p:grpSpPr>
          <p:sp>
            <p:nvSpPr>
              <p:cNvPr id="42" name="Line 46">
                <a:extLst>
                  <a:ext uri="{FF2B5EF4-FFF2-40B4-BE49-F238E27FC236}">
                    <a16:creationId xmlns:a16="http://schemas.microsoft.com/office/drawing/2014/main" id="{CE19C421-364F-443B-9CC5-4B46150A25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00" y="3312"/>
                <a:ext cx="2160" cy="15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3" name="Line 47">
                <a:extLst>
                  <a:ext uri="{FF2B5EF4-FFF2-40B4-BE49-F238E27FC236}">
                    <a16:creationId xmlns:a16="http://schemas.microsoft.com/office/drawing/2014/main" id="{A0DD4A14-6A80-450A-8DEF-D36AABF4454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4" y="3024"/>
                <a:ext cx="2448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4" name="Line 48">
                <a:extLst>
                  <a:ext uri="{FF2B5EF4-FFF2-40B4-BE49-F238E27FC236}">
                    <a16:creationId xmlns:a16="http://schemas.microsoft.com/office/drawing/2014/main" id="{1549F789-4C2E-42FD-A86F-4A7A1F8529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65" y="3090"/>
                <a:ext cx="2340" cy="12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5" name="Line 49">
                <a:extLst>
                  <a:ext uri="{FF2B5EF4-FFF2-40B4-BE49-F238E27FC236}">
                    <a16:creationId xmlns:a16="http://schemas.microsoft.com/office/drawing/2014/main" id="{7CC53B4B-859E-4F11-B34A-FEED57FD13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35" y="3165"/>
                <a:ext cx="2313" cy="12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6" name="Line 50">
                <a:extLst>
                  <a:ext uri="{FF2B5EF4-FFF2-40B4-BE49-F238E27FC236}">
                    <a16:creationId xmlns:a16="http://schemas.microsoft.com/office/drawing/2014/main" id="{80C934EB-B54E-4E4F-89AE-131E3280137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65" y="3225"/>
                <a:ext cx="2160" cy="13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7" name="Line 51">
                <a:extLst>
                  <a:ext uri="{FF2B5EF4-FFF2-40B4-BE49-F238E27FC236}">
                    <a16:creationId xmlns:a16="http://schemas.microsoft.com/office/drawing/2014/main" id="{02FB6332-6492-47B8-91F0-B62A6A14BC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90" y="3255"/>
                <a:ext cx="219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8" name="Line 52">
                <a:extLst>
                  <a:ext uri="{FF2B5EF4-FFF2-40B4-BE49-F238E27FC236}">
                    <a16:creationId xmlns:a16="http://schemas.microsoft.com/office/drawing/2014/main" id="{AEFE1D5C-3BAA-464D-A86D-A10B136117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45" y="3285"/>
                <a:ext cx="2160" cy="1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41" name="Text Box 57">
              <a:extLst>
                <a:ext uri="{FF2B5EF4-FFF2-40B4-BE49-F238E27FC236}">
                  <a16:creationId xmlns:a16="http://schemas.microsoft.com/office/drawing/2014/main" id="{51D574CE-BC03-48EF-8B6E-75156579B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3810000"/>
              <a:ext cx="42672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Net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598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known as a threshold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output takes one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two values</a:t>
            </a:r>
          </a:p>
          <a:p>
            <a:pPr>
              <a:spcBef>
                <a:spcPts val="1200"/>
              </a:spcBef>
            </a:pPr>
            <a:r>
              <a:rPr lang="en-US" sz="2000" i="1" dirty="0">
                <a:solidFill>
                  <a:schemeClr val="tx1"/>
                </a:solidFill>
                <a:sym typeface="Symbol" panose="05050102010706020507" pitchFamily="18" charset="2"/>
              </a:rPr>
              <a:t>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the threshold value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discontinuous, non-smoothed (không liên tục, không trơn)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Activation function: </a:t>
            </a:r>
            <a:r>
              <a:rPr lang="en-US" sz="3000" dirty="0">
                <a:solidFill>
                  <a:srgbClr val="0432FF"/>
                </a:solidFill>
              </a:rPr>
              <a:t>hard-limited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Object 56">
            <a:extLst>
              <a:ext uri="{FF2B5EF4-FFF2-40B4-BE49-F238E27FC236}">
                <a16:creationId xmlns:a16="http://schemas.microsoft.com/office/drawing/2014/main" id="{9B91415F-5F98-4DA7-BC98-ADE37CD76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166096"/>
              </p:ext>
            </p:extLst>
          </p:nvPr>
        </p:nvGraphicFramePr>
        <p:xfrm>
          <a:off x="4477113" y="1354137"/>
          <a:ext cx="42227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600" imgH="533400" progId="Equation.3">
                  <p:embed/>
                </p:oleObj>
              </mc:Choice>
              <mc:Fallback>
                <p:oleObj name="Equation" r:id="rId3" imgW="2641600" imgH="533400" progId="Equation.3">
                  <p:embed/>
                  <p:pic>
                    <p:nvPicPr>
                      <p:cNvPr id="8" name="Object 56">
                        <a:extLst>
                          <a:ext uri="{FF2B5EF4-FFF2-40B4-BE49-F238E27FC236}">
                            <a16:creationId xmlns:a16="http://schemas.microsoft.com/office/drawing/2014/main" id="{9B91415F-5F98-4DA7-BC98-ADE37CD76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113" y="1354137"/>
                        <a:ext cx="42227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8">
            <a:extLst>
              <a:ext uri="{FF2B5EF4-FFF2-40B4-BE49-F238E27FC236}">
                <a16:creationId xmlns:a16="http://schemas.microsoft.com/office/drawing/2014/main" id="{C0368ED2-5E0F-45F0-A648-F61D3EC97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212627"/>
              </p:ext>
            </p:extLst>
          </p:nvPr>
        </p:nvGraphicFramePr>
        <p:xfrm>
          <a:off x="4486275" y="2590800"/>
          <a:ext cx="3759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500" imgH="203200" progId="Equation.3">
                  <p:embed/>
                </p:oleObj>
              </mc:Choice>
              <mc:Fallback>
                <p:oleObj name="Equation" r:id="rId5" imgW="2349500" imgH="203200" progId="Equation.3">
                  <p:embed/>
                  <p:pic>
                    <p:nvPicPr>
                      <p:cNvPr id="10" name="Object 58">
                        <a:extLst>
                          <a:ext uri="{FF2B5EF4-FFF2-40B4-BE49-F238E27FC236}">
                            <a16:creationId xmlns:a16="http://schemas.microsoft.com/office/drawing/2014/main" id="{C0368ED2-5E0F-45F0-A648-F61D3EC97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2590800"/>
                        <a:ext cx="37592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5">
            <a:extLst>
              <a:ext uri="{FF2B5EF4-FFF2-40B4-BE49-F238E27FC236}">
                <a16:creationId xmlns:a16="http://schemas.microsoft.com/office/drawing/2014/main" id="{2FC56CB3-54DE-46FB-91A7-88DC7946EC15}"/>
              </a:ext>
            </a:extLst>
          </p:cNvPr>
          <p:cNvGrpSpPr>
            <a:grpSpLocks/>
          </p:cNvGrpSpPr>
          <p:nvPr/>
        </p:nvGrpSpPr>
        <p:grpSpPr bwMode="auto">
          <a:xfrm>
            <a:off x="598802" y="4125912"/>
            <a:ext cx="3671888" cy="2290763"/>
            <a:chOff x="528" y="2208"/>
            <a:chExt cx="2313" cy="1443"/>
          </a:xfrm>
        </p:grpSpPr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ADC318A6-BD64-4964-A104-2A78DCB85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208"/>
              <a:ext cx="297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Out</a:t>
              </a:r>
              <a:endParaRPr lang="en-US" sz="20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1424DE9-32E3-4A6B-A096-65AE5708B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sz="2000">
                <a:sym typeface="Symbol" panose="05050102010706020507" pitchFamily="18" charset="2"/>
              </a:endParaRPr>
            </a:p>
          </p:txBody>
        </p:sp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id="{BBF822D6-B283-4FE1-85DE-511241D5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672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i="1">
                  <a:ea typeface="SimSun" panose="02010600030101010101" pitchFamily="2" charset="-122"/>
                </a:rPr>
                <a:t>Binary hard-limiter</a:t>
              </a:r>
              <a:endParaRPr lang="en-US" sz="1600"/>
            </a:p>
          </p:txBody>
        </p:sp>
        <p:sp>
          <p:nvSpPr>
            <p:cNvPr id="15" name="Text Box 37">
              <a:extLst>
                <a:ext uri="{FF2B5EF4-FFF2-40B4-BE49-F238E27FC236}">
                  <a16:creationId xmlns:a16="http://schemas.microsoft.com/office/drawing/2014/main" id="{1A1EB741-429F-408D-A72C-753CB5B84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40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2000"/>
            </a:p>
          </p:txBody>
        </p:sp>
        <p:sp>
          <p:nvSpPr>
            <p:cNvPr id="16" name="Text Box 38">
              <a:extLst>
                <a:ext uri="{FF2B5EF4-FFF2-40B4-BE49-F238E27FC236}">
                  <a16:creationId xmlns:a16="http://schemas.microsoft.com/office/drawing/2014/main" id="{CE12A4E3-BB57-41B6-8CDB-65AE2C5E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en-US" sz="2000"/>
            </a:p>
          </p:txBody>
        </p:sp>
        <p:sp>
          <p:nvSpPr>
            <p:cNvPr id="17" name="Text Box 39">
              <a:extLst>
                <a:ext uri="{FF2B5EF4-FFF2-40B4-BE49-F238E27FC236}">
                  <a16:creationId xmlns:a16="http://schemas.microsoft.com/office/drawing/2014/main" id="{D33300B3-9F91-433C-8AD2-EBCD91133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12"/>
              <a:ext cx="297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Net</a:t>
              </a:r>
              <a:endParaRPr lang="en-US" sz="2000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F96F8373-2E04-43CD-B53B-CDC8F89384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6" y="3324"/>
              <a:ext cx="1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60EF4E41-4A94-4651-B03C-BC90BB3E71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857" y="2304"/>
              <a:ext cx="0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95694B4F-16F1-47A8-8AE0-1A24E492B1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78" y="2861"/>
              <a:ext cx="11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 dirty="0">
                <a:highlight>
                  <a:srgbClr val="0000FF"/>
                </a:highlight>
              </a:endParaRPr>
            </a:p>
          </p:txBody>
        </p:sp>
        <p:sp>
          <p:nvSpPr>
            <p:cNvPr id="21" name="Line 41">
              <a:extLst>
                <a:ext uri="{FF2B5EF4-FFF2-40B4-BE49-F238E27FC236}">
                  <a16:creationId xmlns:a16="http://schemas.microsoft.com/office/drawing/2014/main" id="{0CF77962-8B00-4FE5-AA8D-7201A2C3FC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4" y="3330"/>
              <a:ext cx="66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 dirty="0"/>
            </a:p>
          </p:txBody>
        </p:sp>
      </p:grpSp>
      <p:grpSp>
        <p:nvGrpSpPr>
          <p:cNvPr id="22" name="Group 53">
            <a:extLst>
              <a:ext uri="{FF2B5EF4-FFF2-40B4-BE49-F238E27FC236}">
                <a16:creationId xmlns:a16="http://schemas.microsoft.com/office/drawing/2014/main" id="{7CCCEBF2-CD9E-4E79-A13C-2E0C73FF84A2}"/>
              </a:ext>
            </a:extLst>
          </p:cNvPr>
          <p:cNvGrpSpPr>
            <a:grpSpLocks/>
          </p:cNvGrpSpPr>
          <p:nvPr/>
        </p:nvGrpSpPr>
        <p:grpSpPr bwMode="auto">
          <a:xfrm>
            <a:off x="4978714" y="3962400"/>
            <a:ext cx="3290888" cy="2454275"/>
            <a:chOff x="3120" y="2160"/>
            <a:chExt cx="2073" cy="1546"/>
          </a:xfrm>
        </p:grpSpPr>
        <p:sp>
          <p:nvSpPr>
            <p:cNvPr id="23" name="Text Box 51">
              <a:extLst>
                <a:ext uri="{FF2B5EF4-FFF2-40B4-BE49-F238E27FC236}">
                  <a16:creationId xmlns:a16="http://schemas.microsoft.com/office/drawing/2014/main" id="{C253155A-5495-4348-A34D-8C3B5A599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68"/>
              <a:ext cx="297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Net</a:t>
              </a:r>
              <a:endParaRPr lang="en-US" sz="2000"/>
            </a:p>
          </p:txBody>
        </p:sp>
        <p:sp>
          <p:nvSpPr>
            <p:cNvPr id="24" name="Text Box 46">
              <a:extLst>
                <a:ext uri="{FF2B5EF4-FFF2-40B4-BE49-F238E27FC236}">
                  <a16:creationId xmlns:a16="http://schemas.microsoft.com/office/drawing/2014/main" id="{32D23E0A-D899-4C3B-B764-A254F2CC3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160"/>
              <a:ext cx="297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Out</a:t>
              </a:r>
              <a:endParaRPr lang="en-US" sz="2000"/>
            </a:p>
          </p:txBody>
        </p:sp>
        <p:sp>
          <p:nvSpPr>
            <p:cNvPr id="25" name="Text Box 47">
              <a:extLst>
                <a:ext uri="{FF2B5EF4-FFF2-40B4-BE49-F238E27FC236}">
                  <a16:creationId xmlns:a16="http://schemas.microsoft.com/office/drawing/2014/main" id="{0C1A19E2-5185-4D8E-91C0-816B70504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640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2000"/>
            </a:p>
          </p:txBody>
        </p:sp>
        <p:sp>
          <p:nvSpPr>
            <p:cNvPr id="26" name="Text Box 49">
              <a:extLst>
                <a:ext uri="{FF2B5EF4-FFF2-40B4-BE49-F238E27FC236}">
                  <a16:creationId xmlns:a16="http://schemas.microsoft.com/office/drawing/2014/main" id="{0012910B-79D7-4AA5-B9DE-6E398CB58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-1</a:t>
              </a:r>
              <a:endParaRPr lang="en-US" sz="2000"/>
            </a:p>
          </p:txBody>
        </p:sp>
        <p:sp>
          <p:nvSpPr>
            <p:cNvPr id="27" name="Text Box 48">
              <a:extLst>
                <a:ext uri="{FF2B5EF4-FFF2-40B4-BE49-F238E27FC236}">
                  <a16:creationId xmlns:a16="http://schemas.microsoft.com/office/drawing/2014/main" id="{28913D21-1F2C-4E5B-8E4E-C88C72EDD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168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en-US" sz="2000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5F9FADB-CB39-40FC-8D34-658E44C36C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56" y="3187"/>
              <a:ext cx="16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4EA4607-76B6-4F85-84EC-5D16C35C61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50" y="2256"/>
              <a:ext cx="0" cy="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B0223CE9-5091-4567-8838-E22A4C7378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18" y="2841"/>
              <a:ext cx="86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4855A5A0-DD7C-45FE-A07F-482E00F2FA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528" y="3533"/>
              <a:ext cx="49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3" name="Text Box 45">
              <a:extLst>
                <a:ext uri="{FF2B5EF4-FFF2-40B4-BE49-F238E27FC236}">
                  <a16:creationId xmlns:a16="http://schemas.microsoft.com/office/drawing/2014/main" id="{E68E2030-8AEF-4455-8BE0-D79C19451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56"/>
              <a:ext cx="720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i="1">
                  <a:ea typeface="SimSun" panose="02010600030101010101" pitchFamily="2" charset="-122"/>
                </a:rPr>
                <a:t>Bipolar hard-limiter</a:t>
              </a:r>
              <a:endParaRPr lang="en-US" sz="1600"/>
            </a:p>
          </p:txBody>
        </p:sp>
        <p:sp>
          <p:nvSpPr>
            <p:cNvPr id="34" name="Text Box 50">
              <a:extLst>
                <a:ext uri="{FF2B5EF4-FFF2-40B4-BE49-F238E27FC236}">
                  <a16:creationId xmlns:a16="http://schemas.microsoft.com/office/drawing/2014/main" id="{C1EB0AFE-E3ED-4BC7-AAD4-20218512A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" y="3213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sz="2000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9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Also known as a saturating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function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Combination of 2 activation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functions: linear and tight limits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determines the slope of the linear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Properties: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continuous,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non-smoothed (liên tục, không trơn)</a:t>
                </a: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  <a:blipFill>
                <a:blip r:embed="rId4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Activation function: </a:t>
            </a:r>
            <a:r>
              <a:rPr lang="en-US" sz="3000" dirty="0">
                <a:solidFill>
                  <a:srgbClr val="0432FF"/>
                </a:solidFill>
              </a:rPr>
              <a:t>threshold logic</a:t>
            </a:r>
            <a:r>
              <a:rPr lang="en-US" sz="30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Object 48">
            <a:extLst>
              <a:ext uri="{FF2B5EF4-FFF2-40B4-BE49-F238E27FC236}">
                <a16:creationId xmlns:a16="http://schemas.microsoft.com/office/drawing/2014/main" id="{A94D7D25-B767-4105-8C2C-18F4469F0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1428"/>
              </p:ext>
            </p:extLst>
          </p:nvPr>
        </p:nvGraphicFramePr>
        <p:xfrm>
          <a:off x="838199" y="1341510"/>
          <a:ext cx="5957597" cy="182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1117440" progId="Equation.3">
                  <p:embed/>
                </p:oleObj>
              </mc:Choice>
              <mc:Fallback>
                <p:oleObj name="Equation" r:id="rId5" imgW="3657600" imgH="1117440" progId="Equation.3">
                  <p:embed/>
                  <p:pic>
                    <p:nvPicPr>
                      <p:cNvPr id="8" name="Object 48">
                        <a:extLst>
                          <a:ext uri="{FF2B5EF4-FFF2-40B4-BE49-F238E27FC236}">
                            <a16:creationId xmlns:a16="http://schemas.microsoft.com/office/drawing/2014/main" id="{A94D7D25-B767-4105-8C2C-18F4469F0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341510"/>
                        <a:ext cx="5957597" cy="1821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9">
            <a:extLst>
              <a:ext uri="{FF2B5EF4-FFF2-40B4-BE49-F238E27FC236}">
                <a16:creationId xmlns:a16="http://schemas.microsoft.com/office/drawing/2014/main" id="{596EF8C9-B6EA-428A-ABD9-94A2A646F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356121"/>
              </p:ext>
            </p:extLst>
          </p:nvPr>
        </p:nvGraphicFramePr>
        <p:xfrm>
          <a:off x="1828800" y="3248025"/>
          <a:ext cx="2895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080" imgH="203040" progId="Equation.3">
                  <p:embed/>
                </p:oleObj>
              </mc:Choice>
              <mc:Fallback>
                <p:oleObj name="Equation" r:id="rId7" imgW="1765080" imgH="203040" progId="Equation.3">
                  <p:embed/>
                  <p:pic>
                    <p:nvPicPr>
                      <p:cNvPr id="10" name="Object 49">
                        <a:extLst>
                          <a:ext uri="{FF2B5EF4-FFF2-40B4-BE49-F238E27FC236}">
                            <a16:creationId xmlns:a16="http://schemas.microsoft.com/office/drawing/2014/main" id="{596EF8C9-B6EA-428A-ABD9-94A2A646F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48025"/>
                        <a:ext cx="2895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7">
            <a:extLst>
              <a:ext uri="{FF2B5EF4-FFF2-40B4-BE49-F238E27FC236}">
                <a16:creationId xmlns:a16="http://schemas.microsoft.com/office/drawing/2014/main" id="{D613A1F4-DF09-40A0-8016-CB7F55516640}"/>
              </a:ext>
            </a:extLst>
          </p:cNvPr>
          <p:cNvGrpSpPr>
            <a:grpSpLocks/>
          </p:cNvGrpSpPr>
          <p:nvPr/>
        </p:nvGrpSpPr>
        <p:grpSpPr bwMode="auto">
          <a:xfrm>
            <a:off x="5172605" y="3695467"/>
            <a:ext cx="3733800" cy="2787650"/>
            <a:chOff x="2688" y="1152"/>
            <a:chExt cx="2352" cy="1756"/>
          </a:xfrm>
        </p:grpSpPr>
        <p:sp>
          <p:nvSpPr>
            <p:cNvPr id="12" name="Text Box 25">
              <a:extLst>
                <a:ext uri="{FF2B5EF4-FFF2-40B4-BE49-F238E27FC236}">
                  <a16:creationId xmlns:a16="http://schemas.microsoft.com/office/drawing/2014/main" id="{DFB3FA64-44F8-4F03-AEC3-E8DA19051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52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Out</a:t>
              </a:r>
              <a:endParaRPr lang="en-US" sz="2000"/>
            </a:p>
          </p:txBody>
        </p:sp>
        <p:sp>
          <p:nvSpPr>
            <p:cNvPr id="13" name="Text Box 38">
              <a:extLst>
                <a:ext uri="{FF2B5EF4-FFF2-40B4-BE49-F238E27FC236}">
                  <a16:creationId xmlns:a16="http://schemas.microsoft.com/office/drawing/2014/main" id="{5D490A46-DD80-4AA9-86C7-374F3DF20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776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sz="1600"/>
            </a:p>
          </p:txBody>
        </p:sp>
        <p:sp>
          <p:nvSpPr>
            <p:cNvPr id="14" name="Text Box 39">
              <a:extLst>
                <a:ext uri="{FF2B5EF4-FFF2-40B4-BE49-F238E27FC236}">
                  <a16:creationId xmlns:a16="http://schemas.microsoft.com/office/drawing/2014/main" id="{96899399-FF4D-48AD-BD89-6C5522E63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2226"/>
              <a:ext cx="9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en-US" sz="1600"/>
            </a:p>
          </p:txBody>
        </p:sp>
        <p:sp>
          <p:nvSpPr>
            <p:cNvPr id="15" name="Text Box 40">
              <a:extLst>
                <a:ext uri="{FF2B5EF4-FFF2-40B4-BE49-F238E27FC236}">
                  <a16:creationId xmlns:a16="http://schemas.microsoft.com/office/drawing/2014/main" id="{BFEC6AC4-4C0E-43EA-84C1-8F2A4890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0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1/</a:t>
              </a:r>
              <a:r>
                <a:rPr lang="el-GR" altLang="zh-CN" sz="160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lang="el-GR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41">
              <a:extLst>
                <a:ext uri="{FF2B5EF4-FFF2-40B4-BE49-F238E27FC236}">
                  <a16:creationId xmlns:a16="http://schemas.microsoft.com/office/drawing/2014/main" id="{604EE0B7-811D-41F9-A7E9-EC8B51C4F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208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Net</a:t>
              </a:r>
              <a:endParaRPr lang="el-GR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2">
              <a:extLst>
                <a:ext uri="{FF2B5EF4-FFF2-40B4-BE49-F238E27FC236}">
                  <a16:creationId xmlns:a16="http://schemas.microsoft.com/office/drawing/2014/main" id="{7BBE6A4C-0AE8-4871-97C5-161C5E2EB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0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-</a:t>
              </a:r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Text Box 43">
              <a:extLst>
                <a:ext uri="{FF2B5EF4-FFF2-40B4-BE49-F238E27FC236}">
                  <a16:creationId xmlns:a16="http://schemas.microsoft.com/office/drawing/2014/main" id="{D5AD9BE3-3DE4-4AC0-B1E3-CB72673C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208"/>
              <a:ext cx="4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(1/</a:t>
              </a:r>
              <a:r>
                <a:rPr lang="el-GR" altLang="zh-CN" sz="1600"/>
                <a:t>α</a:t>
              </a:r>
              <a:r>
                <a:rPr lang="en-US" altLang="zh-CN" sz="1600">
                  <a:ea typeface="SimSun" panose="02010600030101010101" pitchFamily="2" charset="-122"/>
                </a:rPr>
                <a:t>)</a:t>
              </a:r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-</a:t>
              </a:r>
              <a:r>
                <a:rPr lang="en-US" altLang="zh-CN" sz="16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sz="160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19" name="Group 46">
              <a:extLst>
                <a:ext uri="{FF2B5EF4-FFF2-40B4-BE49-F238E27FC236}">
                  <a16:creationId xmlns:a16="http://schemas.microsoft.com/office/drawing/2014/main" id="{14D3A825-715D-46EA-A2CA-58F092BAA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248"/>
              <a:ext cx="2171" cy="1660"/>
              <a:chOff x="2688" y="1248"/>
              <a:chExt cx="2171" cy="1660"/>
            </a:xfrm>
          </p:grpSpPr>
          <p:sp>
            <p:nvSpPr>
              <p:cNvPr id="20" name="Line 28">
                <a:extLst>
                  <a:ext uri="{FF2B5EF4-FFF2-40B4-BE49-F238E27FC236}">
                    <a16:creationId xmlns:a16="http://schemas.microsoft.com/office/drawing/2014/main" id="{E5DB3E7C-6EE2-42DA-B9FC-73D0C99812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01" y="2228"/>
                <a:ext cx="14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1" name="Line 29">
                <a:extLst>
                  <a:ext uri="{FF2B5EF4-FFF2-40B4-BE49-F238E27FC236}">
                    <a16:creationId xmlns:a16="http://schemas.microsoft.com/office/drawing/2014/main" id="{50FA74BA-2E71-4CBF-AF85-085EF89B513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819" y="1248"/>
                <a:ext cx="0" cy="16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2" name="Line 30">
                <a:extLst>
                  <a:ext uri="{FF2B5EF4-FFF2-40B4-BE49-F238E27FC236}">
                    <a16:creationId xmlns:a16="http://schemas.microsoft.com/office/drawing/2014/main" id="{46F41D48-EF81-4202-846E-0FC3234A2D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66" y="1883"/>
                <a:ext cx="433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3" name="Line 31">
                <a:extLst>
                  <a:ext uri="{FF2B5EF4-FFF2-40B4-BE49-F238E27FC236}">
                    <a16:creationId xmlns:a16="http://schemas.microsoft.com/office/drawing/2014/main" id="{0459158F-D735-4A0A-8294-0D8825DC03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834" y="1883"/>
                <a:ext cx="3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4" name="Line 32">
                <a:extLst>
                  <a:ext uri="{FF2B5EF4-FFF2-40B4-BE49-F238E27FC236}">
                    <a16:creationId xmlns:a16="http://schemas.microsoft.com/office/drawing/2014/main" id="{FCFE6B3F-C5AC-4149-84FB-0352094692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384" y="1881"/>
                <a:ext cx="773" cy="3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" name="Line 33">
                <a:extLst>
                  <a:ext uri="{FF2B5EF4-FFF2-40B4-BE49-F238E27FC236}">
                    <a16:creationId xmlns:a16="http://schemas.microsoft.com/office/drawing/2014/main" id="{B8A811FB-CFF2-4E00-9777-8E8EF589AB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57" y="1392"/>
                <a:ext cx="0" cy="13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A18695FB-7C39-467C-8EB7-F1C80695A2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86" y="1392"/>
                <a:ext cx="0" cy="13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0857162C-886F-40F1-B38C-02A14DE6F1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82" y="2646"/>
                <a:ext cx="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8" name="Line 44">
                <a:extLst>
                  <a:ext uri="{FF2B5EF4-FFF2-40B4-BE49-F238E27FC236}">
                    <a16:creationId xmlns:a16="http://schemas.microsoft.com/office/drawing/2014/main" id="{48D6C25D-1A0B-4944-996B-409C69DB7F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88" y="2228"/>
                <a:ext cx="69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29" name="Text Box 50">
            <a:extLst>
              <a:ext uri="{FF2B5EF4-FFF2-40B4-BE49-F238E27FC236}">
                <a16:creationId xmlns:a16="http://schemas.microsoft.com/office/drawing/2014/main" id="{6C1BEA18-61A8-4CFD-B254-EA2A75BB6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67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F6225CD500547B49EAD98EEBFE241" ma:contentTypeVersion="2" ma:contentTypeDescription="Create a new document." ma:contentTypeScope="" ma:versionID="94efadefd246c73344fe6b858d801ad0">
  <xsd:schema xmlns:xsd="http://www.w3.org/2001/XMLSchema" xmlns:xs="http://www.w3.org/2001/XMLSchema" xmlns:p="http://schemas.microsoft.com/office/2006/metadata/properties" xmlns:ns2="92d18ad8-22c9-46b4-8d56-affd5f74820f" targetNamespace="http://schemas.microsoft.com/office/2006/metadata/properties" ma:root="true" ma:fieldsID="539751de32e6d00c24efd7cd9d57b9d0" ns2:_="">
    <xsd:import namespace="92d18ad8-22c9-46b4-8d56-affd5f748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ad8-22c9-46b4-8d56-affd5f748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08B4CB-0422-44A5-9B21-12FDEA18BBD3}"/>
</file>

<file path=customXml/itemProps2.xml><?xml version="1.0" encoding="utf-8"?>
<ds:datastoreItem xmlns:ds="http://schemas.openxmlformats.org/officeDocument/2006/customXml" ds:itemID="{9A3CE617-EA3A-4793-9248-EDFCFC1E6652}"/>
</file>

<file path=customXml/itemProps3.xml><?xml version="1.0" encoding="utf-8"?>
<ds:datastoreItem xmlns:ds="http://schemas.openxmlformats.org/officeDocument/2006/customXml" ds:itemID="{0AB12812-005A-402E-97EA-BD66C3A0D96F}"/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4551</Words>
  <Application>Microsoft Macintosh PowerPoint</Application>
  <PresentationFormat>On-screen Show (4:3)</PresentationFormat>
  <Paragraphs>912</Paragraphs>
  <Slides>68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Arial</vt:lpstr>
      <vt:lpstr>Calibri</vt:lpstr>
      <vt:lpstr>Cambria Math</vt:lpstr>
      <vt:lpstr>Century Gothic</vt:lpstr>
      <vt:lpstr>Courier New</vt:lpstr>
      <vt:lpstr>Garamond</vt:lpstr>
      <vt:lpstr>Impact</vt:lpstr>
      <vt:lpstr>Tahoma</vt:lpstr>
      <vt:lpstr>Times New Roman</vt:lpstr>
      <vt:lpstr>Wingdings</vt:lpstr>
      <vt:lpstr>Wingdings 2</vt:lpstr>
      <vt:lpstr>Plaza</vt:lpstr>
      <vt:lpstr>Formel</vt:lpstr>
      <vt:lpstr>Equation</vt:lpstr>
      <vt:lpstr>Introduction to Machine Learning and Data Mining (Học máy và Khai phá dữ liệu)</vt:lpstr>
      <vt:lpstr>Outline</vt:lpstr>
      <vt:lpstr>Artificial neural network: introduction (1)</vt:lpstr>
      <vt:lpstr>Artificial neural network: introduction (2)</vt:lpstr>
      <vt:lpstr>ANN: a huge breakthrough</vt:lpstr>
      <vt:lpstr>Structure of a neuron</vt:lpstr>
      <vt:lpstr>Net Input</vt:lpstr>
      <vt:lpstr>Activation function: hard-limited</vt:lpstr>
      <vt:lpstr>Activation function: threshold logic </vt:lpstr>
      <vt:lpstr>Activation function: Sigmoid</vt:lpstr>
      <vt:lpstr>Activation function: Hyperbolic tangent</vt:lpstr>
      <vt:lpstr>Act. function: Rectified linear unit (ReLU)</vt:lpstr>
      <vt:lpstr>ANN: Architecture (1)</vt:lpstr>
      <vt:lpstr>ANN: Architecture (2)</vt:lpstr>
      <vt:lpstr>ANN: Architecture (3)</vt:lpstr>
      <vt:lpstr>ANN: Architecture (4)</vt:lpstr>
      <vt:lpstr>ANN: Training</vt:lpstr>
      <vt:lpstr>ANN: Idea for training</vt:lpstr>
      <vt:lpstr>Perceptron</vt:lpstr>
      <vt:lpstr>Perceptron: Algorithm</vt:lpstr>
      <vt:lpstr>Perceptron: Batch training</vt:lpstr>
      <vt:lpstr>Perceptron: Limitation</vt:lpstr>
      <vt:lpstr>Loss function</vt:lpstr>
      <vt:lpstr>Minimize errors with gradients</vt:lpstr>
      <vt:lpstr>Gradient descent: Illustration</vt:lpstr>
      <vt:lpstr>Incremental training</vt:lpstr>
      <vt:lpstr>Backpropagation algorithm</vt:lpstr>
      <vt:lpstr>Backpropagation algorithm (1)</vt:lpstr>
      <vt:lpstr>Backpropagation algorithm (2)</vt:lpstr>
      <vt:lpstr>Network structure</vt:lpstr>
      <vt:lpstr>BP algorithm: Forward (1)</vt:lpstr>
      <vt:lpstr>BP algorithm: Forward (2)</vt:lpstr>
      <vt:lpstr>BP algorithm: Backward (1)</vt:lpstr>
      <vt:lpstr>BP algorithm: Backward (2)</vt:lpstr>
      <vt:lpstr>BP algorithm: Backward (3)</vt:lpstr>
      <vt:lpstr>BP algorithm: Backward (4)</vt:lpstr>
      <vt:lpstr>BP algorithm: Backward (5)</vt:lpstr>
      <vt:lpstr>BP algorithm: Backward (6)</vt:lpstr>
      <vt:lpstr>BP algorithm</vt:lpstr>
      <vt:lpstr>BP algorithm</vt:lpstr>
      <vt:lpstr>BP algorithm: Forward (1)</vt:lpstr>
      <vt:lpstr>BP algorithm: Forward (2)</vt:lpstr>
      <vt:lpstr>BP algorithm: Forward (3)</vt:lpstr>
      <vt:lpstr>BP algorithm: Forward (4)</vt:lpstr>
      <vt:lpstr>BP algorithm: Forward (5)</vt:lpstr>
      <vt:lpstr>BP algorithm: Forward (6)</vt:lpstr>
      <vt:lpstr>BP algorithm: Forward (7)</vt:lpstr>
      <vt:lpstr>BP algorithm: Calculate error</vt:lpstr>
      <vt:lpstr>BP algorithm: Backward(1)</vt:lpstr>
      <vt:lpstr>BP algorithm: Backward(2)</vt:lpstr>
      <vt:lpstr>BP algorithm: Backward(3)</vt:lpstr>
      <vt:lpstr>BP algorithm: Backward(4)</vt:lpstr>
      <vt:lpstr>BP algorithm: Backward(5)</vt:lpstr>
      <vt:lpstr>BP algorithm: Update weight(1)</vt:lpstr>
      <vt:lpstr>BP algorithm: Update weight(2)</vt:lpstr>
      <vt:lpstr>BP algorithm: Update weight(3)</vt:lpstr>
      <vt:lpstr>BP algorithm: Update weight(4)</vt:lpstr>
      <vt:lpstr>BP algorithm: Update weight(5)</vt:lpstr>
      <vt:lpstr>BP algorithm: Update weight(6)</vt:lpstr>
      <vt:lpstr>BP algorithm: Initialize weights</vt:lpstr>
      <vt:lpstr>BP algorithm: Learning rate</vt:lpstr>
      <vt:lpstr>BP algorithm: Momentum</vt:lpstr>
      <vt:lpstr>BP algorithm: Number of neurons</vt:lpstr>
      <vt:lpstr>ANN: Learning limit</vt:lpstr>
      <vt:lpstr>ANN: advantages, disadvantages</vt:lpstr>
      <vt:lpstr>ANN: When?</vt:lpstr>
      <vt:lpstr>Open library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2022-06-24T11:02:35Z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ContentTypeId">
    <vt:lpwstr>0x010100B7FF6225CD500547B49EAD98EEBFE241</vt:lpwstr>
  </property>
</Properties>
</file>