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3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48"/>
  </p:notesMasterIdLst>
  <p:handoutMasterIdLst>
    <p:handoutMasterId r:id="rId49"/>
  </p:handoutMasterIdLst>
  <p:sldIdLst>
    <p:sldId id="256" r:id="rId3"/>
    <p:sldId id="314" r:id="rId4"/>
    <p:sldId id="315" r:id="rId5"/>
    <p:sldId id="316" r:id="rId6"/>
    <p:sldId id="317" r:id="rId7"/>
    <p:sldId id="309" r:id="rId8"/>
    <p:sldId id="347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53" r:id="rId23"/>
    <p:sldId id="346" r:id="rId24"/>
    <p:sldId id="348" r:id="rId25"/>
    <p:sldId id="318" r:id="rId26"/>
    <p:sldId id="350" r:id="rId27"/>
    <p:sldId id="349" r:id="rId28"/>
    <p:sldId id="320" r:id="rId29"/>
    <p:sldId id="351" r:id="rId30"/>
    <p:sldId id="352" r:id="rId31"/>
    <p:sldId id="319" r:id="rId32"/>
    <p:sldId id="361" r:id="rId33"/>
    <p:sldId id="321" r:id="rId34"/>
    <p:sldId id="360" r:id="rId35"/>
    <p:sldId id="322" r:id="rId36"/>
    <p:sldId id="354" r:id="rId37"/>
    <p:sldId id="323" r:id="rId38"/>
    <p:sldId id="355" r:id="rId39"/>
    <p:sldId id="356" r:id="rId40"/>
    <p:sldId id="324" r:id="rId41"/>
    <p:sldId id="357" r:id="rId42"/>
    <p:sldId id="358" r:id="rId43"/>
    <p:sldId id="359" r:id="rId44"/>
    <p:sldId id="362" r:id="rId45"/>
    <p:sldId id="325" r:id="rId46"/>
    <p:sldId id="332" r:id="rId47"/>
  </p:sldIdLst>
  <p:sldSz cx="9144000" cy="6858000" type="screen4x3"/>
  <p:notesSz cx="9144000" cy="6858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0432FF"/>
    <a:srgbClr val="109A8A"/>
    <a:srgbClr val="9055FF"/>
    <a:srgbClr val="FFFFFF"/>
    <a:srgbClr val="DE8500"/>
    <a:srgbClr val="9881FF"/>
    <a:srgbClr val="1476FF"/>
    <a:srgbClr val="FEC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91E94-85D8-AB47-8739-8774A18FCC7D}" v="2" dt="2020-11-26T14:35:58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/>
    <p:restoredTop sz="94522" autoAdjust="0"/>
  </p:normalViewPr>
  <p:slideViewPr>
    <p:cSldViewPr>
      <p:cViewPr varScale="1">
        <p:scale>
          <a:sx n="101" d="100"/>
          <a:sy n="101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56" Type="http://schemas.openxmlformats.org/officeDocument/2006/relationships/customXml" Target="../customXml/item2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57" Type="http://schemas.openxmlformats.org/officeDocument/2006/relationships/customXml" Target="../customXml/item3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 Quang Khoat" userId="b24b097a-3ba7-4fd8-ad2c-0f2ed537794d" providerId="ADAL" clId="{4BC39466-B00D-D148-841F-62596A778537}"/>
    <pc:docChg chg="undo custSel modSld">
      <pc:chgData name="Than Quang Khoat" userId="b24b097a-3ba7-4fd8-ad2c-0f2ed537794d" providerId="ADAL" clId="{4BC39466-B00D-D148-841F-62596A778537}" dt="2020-01-30T08:15:39.679" v="153" actId="29295"/>
      <pc:docMkLst>
        <pc:docMk/>
      </pc:docMkLst>
      <pc:sldChg chg="addSp delSp modSp">
        <pc:chgData name="Than Quang Khoat" userId="b24b097a-3ba7-4fd8-ad2c-0f2ed537794d" providerId="ADAL" clId="{4BC39466-B00D-D148-841F-62596A778537}" dt="2020-01-30T08:15:39.679" v="153" actId="29295"/>
        <pc:sldMkLst>
          <pc:docMk/>
          <pc:sldMk cId="0" sldId="256"/>
        </pc:sldMkLst>
        <pc:spChg chg="mod">
          <ac:chgData name="Than Quang Khoat" userId="b24b097a-3ba7-4fd8-ad2c-0f2ed537794d" providerId="ADAL" clId="{4BC39466-B00D-D148-841F-62596A778537}" dt="2020-01-30T06:50:18.673" v="147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Than Quang Khoat" userId="b24b097a-3ba7-4fd8-ad2c-0f2ed537794d" providerId="ADAL" clId="{4BC39466-B00D-D148-841F-62596A778537}" dt="2020-01-30T06:47:42.999" v="103" actId="20577"/>
          <ac:spMkLst>
            <pc:docMk/>
            <pc:sldMk cId="0" sldId="256"/>
            <ac:spMk id="5" creationId="{00000000-0000-0000-0000-000000000000}"/>
          </ac:spMkLst>
        </pc:spChg>
        <pc:picChg chg="add del">
          <ac:chgData name="Than Quang Khoat" userId="b24b097a-3ba7-4fd8-ad2c-0f2ed537794d" providerId="ADAL" clId="{4BC39466-B00D-D148-841F-62596A778537}" dt="2020-01-30T07:39:54.829" v="149" actId="478"/>
          <ac:picMkLst>
            <pc:docMk/>
            <pc:sldMk cId="0" sldId="256"/>
            <ac:picMk id="6" creationId="{137846F9-7104-6145-86C8-61A9855CCDF5}"/>
          </ac:picMkLst>
        </pc:picChg>
        <pc:picChg chg="add mod">
          <ac:chgData name="Than Quang Khoat" userId="b24b097a-3ba7-4fd8-ad2c-0f2ed537794d" providerId="ADAL" clId="{4BC39466-B00D-D148-841F-62596A778537}" dt="2020-01-30T08:15:39.679" v="153" actId="29295"/>
          <ac:picMkLst>
            <pc:docMk/>
            <pc:sldMk cId="0" sldId="256"/>
            <ac:picMk id="7" creationId="{6A9E6F56-19C0-0047-B08B-F7C7D90C647E}"/>
          </ac:picMkLst>
        </pc:picChg>
      </pc:sldChg>
      <pc:sldChg chg="delSp">
        <pc:chgData name="Than Quang Khoat" userId="b24b097a-3ba7-4fd8-ad2c-0f2ed537794d" providerId="ADAL" clId="{4BC39466-B00D-D148-841F-62596A778537}" dt="2020-01-30T06:41:00.342" v="0" actId="478"/>
        <pc:sldMkLst>
          <pc:docMk/>
          <pc:sldMk cId="1582531212" sldId="314"/>
        </pc:sldMkLst>
        <pc:picChg chg="del">
          <ac:chgData name="Than Quang Khoat" userId="b24b097a-3ba7-4fd8-ad2c-0f2ed537794d" providerId="ADAL" clId="{4BC39466-B00D-D148-841F-62596A778537}" dt="2020-01-30T06:41:00.342" v="0" actId="478"/>
          <ac:picMkLst>
            <pc:docMk/>
            <pc:sldMk cId="1582531212" sldId="314"/>
            <ac:picMk id="10" creationId="{CE98BDE8-7570-C441-9883-0608814DDCFF}"/>
          </ac:picMkLst>
        </pc:picChg>
      </pc:sldChg>
    </pc:docChg>
  </pc:docChgLst>
  <pc:docChgLst>
    <pc:chgData name="Than Quang Khoat" userId="b24b097a-3ba7-4fd8-ad2c-0f2ed537794d" providerId="ADAL" clId="{633DCD7D-4061-6747-9CCC-BDEA009C5713}"/>
    <pc:docChg chg="undo custSel addSld delSld modSld">
      <pc:chgData name="Than Quang Khoat" userId="b24b097a-3ba7-4fd8-ad2c-0f2ed537794d" providerId="ADAL" clId="{633DCD7D-4061-6747-9CCC-BDEA009C5713}" dt="2018-06-16T02:34:53.193" v="170" actId="14100"/>
      <pc:docMkLst>
        <pc:docMk/>
      </pc:docMkLst>
      <pc:sldChg chg="modSp">
        <pc:chgData name="Than Quang Khoat" userId="b24b097a-3ba7-4fd8-ad2c-0f2ed537794d" providerId="ADAL" clId="{633DCD7D-4061-6747-9CCC-BDEA009C5713}" dt="2018-06-16T02:34:53.193" v="170" actId="14100"/>
        <pc:sldMkLst>
          <pc:docMk/>
          <pc:sldMk cId="0" sldId="256"/>
        </pc:sldMkLst>
        <pc:spChg chg="mod">
          <ac:chgData name="Than Quang Khoat" userId="b24b097a-3ba7-4fd8-ad2c-0f2ed537794d" providerId="ADAL" clId="{633DCD7D-4061-6747-9CCC-BDEA009C5713}" dt="2018-06-16T02:34:53.193" v="170" actId="14100"/>
          <ac:spMkLst>
            <pc:docMk/>
            <pc:sldMk cId="0" sldId="256"/>
            <ac:spMk id="5" creationId="{00000000-0000-0000-0000-000000000000}"/>
          </ac:spMkLst>
        </pc:spChg>
      </pc:sldChg>
      <pc:sldChg chg="addSp delSp modSp">
        <pc:chgData name="Than Quang Khoat" userId="b24b097a-3ba7-4fd8-ad2c-0f2ed537794d" providerId="ADAL" clId="{633DCD7D-4061-6747-9CCC-BDEA009C5713}" dt="2018-06-16T02:32:21.275" v="21" actId="207"/>
        <pc:sldMkLst>
          <pc:docMk/>
          <pc:sldMk cId="1582531212" sldId="314"/>
        </pc:sldMkLst>
        <pc:spChg chg="add del mod">
          <ac:chgData name="Than Quang Khoat" userId="b24b097a-3ba7-4fd8-ad2c-0f2ed537794d" providerId="ADAL" clId="{633DCD7D-4061-6747-9CCC-BDEA009C5713}" dt="2018-06-16T02:26:52.879" v="6"/>
          <ac:spMkLst>
            <pc:docMk/>
            <pc:sldMk cId="1582531212" sldId="314"/>
            <ac:spMk id="3" creationId="{B5F0F28D-500F-BD4A-B748-6679064A0204}"/>
          </ac:spMkLst>
        </pc:spChg>
        <pc:spChg chg="add del mod">
          <ac:chgData name="Than Quang Khoat" userId="b24b097a-3ba7-4fd8-ad2c-0f2ed537794d" providerId="ADAL" clId="{633DCD7D-4061-6747-9CCC-BDEA009C5713}" dt="2018-06-16T02:31:26.771" v="15" actId="478"/>
          <ac:spMkLst>
            <pc:docMk/>
            <pc:sldMk cId="1582531212" sldId="314"/>
            <ac:spMk id="4" creationId="{D761FDD9-4E12-3F49-8AE1-E1F266856B17}"/>
          </ac:spMkLst>
        </pc:spChg>
        <pc:spChg chg="mod">
          <ac:chgData name="Than Quang Khoat" userId="b24b097a-3ba7-4fd8-ad2c-0f2ed537794d" providerId="ADAL" clId="{633DCD7D-4061-6747-9CCC-BDEA009C5713}" dt="2018-06-16T02:32:21.275" v="21" actId="207"/>
          <ac:spMkLst>
            <pc:docMk/>
            <pc:sldMk cId="1582531212" sldId="314"/>
            <ac:spMk id="5" creationId="{00000000-0000-0000-0000-000000000000}"/>
          </ac:spMkLst>
        </pc:spChg>
        <pc:spChg chg="add del mod">
          <ac:chgData name="Than Quang Khoat" userId="b24b097a-3ba7-4fd8-ad2c-0f2ed537794d" providerId="ADAL" clId="{633DCD7D-4061-6747-9CCC-BDEA009C5713}" dt="2018-06-16T02:27:36.814" v="9" actId="478"/>
          <ac:spMkLst>
            <pc:docMk/>
            <pc:sldMk cId="1582531212" sldId="314"/>
            <ac:spMk id="8" creationId="{00000000-0000-0000-0000-000000000000}"/>
          </ac:spMkLst>
        </pc:spChg>
        <pc:picChg chg="add mod">
          <ac:chgData name="Than Quang Khoat" userId="b24b097a-3ba7-4fd8-ad2c-0f2ed537794d" providerId="ADAL" clId="{633DCD7D-4061-6747-9CCC-BDEA009C5713}" dt="2018-06-16T02:31:40.413" v="17" actId="14100"/>
          <ac:picMkLst>
            <pc:docMk/>
            <pc:sldMk cId="1582531212" sldId="314"/>
            <ac:picMk id="10" creationId="{CE98BDE8-7570-C441-9883-0608814DDCFF}"/>
          </ac:picMkLst>
        </pc:picChg>
      </pc:sldChg>
      <pc:sldChg chg="add del">
        <pc:chgData name="Than Quang Khoat" userId="b24b097a-3ba7-4fd8-ad2c-0f2ed537794d" providerId="ADAL" clId="{633DCD7D-4061-6747-9CCC-BDEA009C5713}" dt="2018-06-16T02:26:51.213" v="4"/>
        <pc:sldMkLst>
          <pc:docMk/>
          <pc:sldMk cId="2932931109" sldId="315"/>
        </pc:sldMkLst>
      </pc:sldChg>
    </pc:docChg>
  </pc:docChgLst>
  <pc:docChgLst>
    <pc:chgData name="Than Quang Khoat" userId="b24b097a-3ba7-4fd8-ad2c-0f2ed537794d" providerId="ADAL" clId="{D588D532-AF92-274A-B78B-EBD9985A8D78}"/>
    <pc:docChg chg="custSel modSld">
      <pc:chgData name="Than Quang Khoat" userId="b24b097a-3ba7-4fd8-ad2c-0f2ed537794d" providerId="ADAL" clId="{D588D532-AF92-274A-B78B-EBD9985A8D78}" dt="2020-05-12T05:44:29.433" v="571" actId="113"/>
      <pc:docMkLst>
        <pc:docMk/>
      </pc:docMkLst>
      <pc:sldChg chg="modSp">
        <pc:chgData name="Than Quang Khoat" userId="b24b097a-3ba7-4fd8-ad2c-0f2ed537794d" providerId="ADAL" clId="{D588D532-AF92-274A-B78B-EBD9985A8D78}" dt="2020-04-22T04:43:49.963" v="24" actId="14100"/>
        <pc:sldMkLst>
          <pc:docMk/>
          <pc:sldMk cId="2157565515" sldId="309"/>
        </pc:sldMkLst>
        <pc:spChg chg="mod">
          <ac:chgData name="Than Quang Khoat" userId="b24b097a-3ba7-4fd8-ad2c-0f2ed537794d" providerId="ADAL" clId="{D588D532-AF92-274A-B78B-EBD9985A8D78}" dt="2020-04-22T04:43:49.963" v="24" actId="14100"/>
          <ac:spMkLst>
            <pc:docMk/>
            <pc:sldMk cId="2157565515" sldId="309"/>
            <ac:spMk id="12" creationId="{00000000-0000-0000-0000-000000000000}"/>
          </ac:spMkLst>
        </pc:spChg>
      </pc:sldChg>
      <pc:sldChg chg="modSp">
        <pc:chgData name="Than Quang Khoat" userId="b24b097a-3ba7-4fd8-ad2c-0f2ed537794d" providerId="ADAL" clId="{D588D532-AF92-274A-B78B-EBD9985A8D78}" dt="2020-04-22T04:36:50.423" v="2" actId="20577"/>
        <pc:sldMkLst>
          <pc:docMk/>
          <pc:sldMk cId="1582531212" sldId="314"/>
        </pc:sldMkLst>
        <pc:spChg chg="mod">
          <ac:chgData name="Than Quang Khoat" userId="b24b097a-3ba7-4fd8-ad2c-0f2ed537794d" providerId="ADAL" clId="{D588D532-AF92-274A-B78B-EBD9985A8D78}" dt="2020-04-22T04:36:50.423" v="2" actId="20577"/>
          <ac:spMkLst>
            <pc:docMk/>
            <pc:sldMk cId="1582531212" sldId="314"/>
            <ac:spMk id="30" creationId="{00000000-0000-0000-0000-000000000000}"/>
          </ac:spMkLst>
        </pc:spChg>
      </pc:sldChg>
      <pc:sldChg chg="modAnim">
        <pc:chgData name="Than Quang Khoat" userId="b24b097a-3ba7-4fd8-ad2c-0f2ed537794d" providerId="ADAL" clId="{D588D532-AF92-274A-B78B-EBD9985A8D78}" dt="2020-04-22T04:37:42.173" v="3"/>
        <pc:sldMkLst>
          <pc:docMk/>
          <pc:sldMk cId="2729487093" sldId="315"/>
        </pc:sldMkLst>
      </pc:sldChg>
      <pc:sldChg chg="modAnim">
        <pc:chgData name="Than Quang Khoat" userId="b24b097a-3ba7-4fd8-ad2c-0f2ed537794d" providerId="ADAL" clId="{D588D532-AF92-274A-B78B-EBD9985A8D78}" dt="2020-04-22T04:40:02.133" v="8"/>
        <pc:sldMkLst>
          <pc:docMk/>
          <pc:sldMk cId="66625928" sldId="316"/>
        </pc:sldMkLst>
      </pc:sldChg>
      <pc:sldChg chg="modSp modAnim">
        <pc:chgData name="Than Quang Khoat" userId="b24b097a-3ba7-4fd8-ad2c-0f2ed537794d" providerId="ADAL" clId="{D588D532-AF92-274A-B78B-EBD9985A8D78}" dt="2020-05-05T06:01:55.899" v="458"/>
        <pc:sldMkLst>
          <pc:docMk/>
          <pc:sldMk cId="2559550452" sldId="317"/>
        </pc:sldMkLst>
        <pc:spChg chg="mod">
          <ac:chgData name="Than Quang Khoat" userId="b24b097a-3ba7-4fd8-ad2c-0f2ed537794d" providerId="ADAL" clId="{D588D532-AF92-274A-B78B-EBD9985A8D78}" dt="2020-05-05T06:01:22.224" v="456" actId="5793"/>
          <ac:spMkLst>
            <pc:docMk/>
            <pc:sldMk cId="2559550452" sldId="317"/>
            <ac:spMk id="30" creationId="{00000000-0000-0000-0000-000000000000}"/>
          </ac:spMkLst>
        </pc:spChg>
      </pc:sldChg>
      <pc:sldChg chg="modSp modAnim">
        <pc:chgData name="Than Quang Khoat" userId="b24b097a-3ba7-4fd8-ad2c-0f2ed537794d" providerId="ADAL" clId="{D588D532-AF92-274A-B78B-EBD9985A8D78}" dt="2020-04-22T07:09:49.695" v="120"/>
        <pc:sldMkLst>
          <pc:docMk/>
          <pc:sldMk cId="2173925141" sldId="319"/>
        </pc:sldMkLst>
        <pc:spChg chg="mod">
          <ac:chgData name="Than Quang Khoat" userId="b24b097a-3ba7-4fd8-ad2c-0f2ed537794d" providerId="ADAL" clId="{D588D532-AF92-274A-B78B-EBD9985A8D78}" dt="2020-04-22T07:08:50.572" v="112" actId="20577"/>
          <ac:spMkLst>
            <pc:docMk/>
            <pc:sldMk cId="2173925141" sldId="319"/>
            <ac:spMk id="10" creationId="{BBAE20EC-817A-6544-B844-FC8D1EA98D29}"/>
          </ac:spMkLst>
        </pc:spChg>
      </pc:sldChg>
      <pc:sldChg chg="modSp modAnim">
        <pc:chgData name="Than Quang Khoat" userId="b24b097a-3ba7-4fd8-ad2c-0f2ed537794d" providerId="ADAL" clId="{D588D532-AF92-274A-B78B-EBD9985A8D78}" dt="2020-05-12T05:44:29.433" v="571" actId="113"/>
        <pc:sldMkLst>
          <pc:docMk/>
          <pc:sldMk cId="3969532425" sldId="320"/>
        </pc:sldMkLst>
        <pc:spChg chg="mod">
          <ac:chgData name="Than Quang Khoat" userId="b24b097a-3ba7-4fd8-ad2c-0f2ed537794d" providerId="ADAL" clId="{D588D532-AF92-274A-B78B-EBD9985A8D78}" dt="2020-05-12T05:44:29.433" v="571" actId="113"/>
          <ac:spMkLst>
            <pc:docMk/>
            <pc:sldMk cId="3969532425" sldId="320"/>
            <ac:spMk id="30" creationId="{00000000-0000-0000-0000-000000000000}"/>
          </ac:spMkLst>
        </pc:spChg>
      </pc:sldChg>
      <pc:sldChg chg="modAnim">
        <pc:chgData name="Than Quang Khoat" userId="b24b097a-3ba7-4fd8-ad2c-0f2ed537794d" providerId="ADAL" clId="{D588D532-AF92-274A-B78B-EBD9985A8D78}" dt="2020-04-22T07:12:04.568" v="121"/>
        <pc:sldMkLst>
          <pc:docMk/>
          <pc:sldMk cId="1004975992" sldId="321"/>
        </pc:sldMkLst>
      </pc:sldChg>
      <pc:sldChg chg="modAnim">
        <pc:chgData name="Than Quang Khoat" userId="b24b097a-3ba7-4fd8-ad2c-0f2ed537794d" providerId="ADAL" clId="{D588D532-AF92-274A-B78B-EBD9985A8D78}" dt="2020-04-22T07:15:11.470" v="130"/>
        <pc:sldMkLst>
          <pc:docMk/>
          <pc:sldMk cId="377653062" sldId="322"/>
        </pc:sldMkLst>
      </pc:sldChg>
      <pc:sldChg chg="modSp modAnim">
        <pc:chgData name="Than Quang Khoat" userId="b24b097a-3ba7-4fd8-ad2c-0f2ed537794d" providerId="ADAL" clId="{D588D532-AF92-274A-B78B-EBD9985A8D78}" dt="2020-04-22T07:21:24.168" v="157"/>
        <pc:sldMkLst>
          <pc:docMk/>
          <pc:sldMk cId="457294831" sldId="323"/>
        </pc:sldMkLst>
        <pc:spChg chg="mod">
          <ac:chgData name="Than Quang Khoat" userId="b24b097a-3ba7-4fd8-ad2c-0f2ed537794d" providerId="ADAL" clId="{D588D532-AF92-274A-B78B-EBD9985A8D78}" dt="2020-04-22T07:19:34.887" v="155" actId="20577"/>
          <ac:spMkLst>
            <pc:docMk/>
            <pc:sldMk cId="457294831" sldId="323"/>
            <ac:spMk id="30" creationId="{00000000-0000-0000-0000-000000000000}"/>
          </ac:spMkLst>
        </pc:spChg>
      </pc:sldChg>
      <pc:sldChg chg="modAnim">
        <pc:chgData name="Than Quang Khoat" userId="b24b097a-3ba7-4fd8-ad2c-0f2ed537794d" providerId="ADAL" clId="{D588D532-AF92-274A-B78B-EBD9985A8D78}" dt="2020-04-22T07:29:18.319" v="245"/>
        <pc:sldMkLst>
          <pc:docMk/>
          <pc:sldMk cId="3412784214" sldId="324"/>
        </pc:sldMkLst>
      </pc:sldChg>
      <pc:sldChg chg="modSp modAnim">
        <pc:chgData name="Than Quang Khoat" userId="b24b097a-3ba7-4fd8-ad2c-0f2ed537794d" providerId="ADAL" clId="{D588D532-AF92-274A-B78B-EBD9985A8D78}" dt="2020-04-22T07:45:07.435" v="433" actId="20577"/>
        <pc:sldMkLst>
          <pc:docMk/>
          <pc:sldMk cId="3829059545" sldId="325"/>
        </pc:sldMkLst>
        <pc:spChg chg="mod">
          <ac:chgData name="Than Quang Khoat" userId="b24b097a-3ba7-4fd8-ad2c-0f2ed537794d" providerId="ADAL" clId="{D588D532-AF92-274A-B78B-EBD9985A8D78}" dt="2020-04-22T07:45:07.435" v="433" actId="20577"/>
          <ac:spMkLst>
            <pc:docMk/>
            <pc:sldMk cId="3829059545" sldId="325"/>
            <ac:spMk id="30" creationId="{00000000-0000-0000-0000-000000000000}"/>
          </ac:spMkLst>
        </pc:spChg>
      </pc:sldChg>
      <pc:sldChg chg="modSp">
        <pc:chgData name="Than Quang Khoat" userId="b24b097a-3ba7-4fd8-ad2c-0f2ed537794d" providerId="ADAL" clId="{D588D532-AF92-274A-B78B-EBD9985A8D78}" dt="2020-05-05T06:04:41.880" v="460" actId="20577"/>
        <pc:sldMkLst>
          <pc:docMk/>
          <pc:sldMk cId="870391825" sldId="336"/>
        </pc:sldMkLst>
        <pc:spChg chg="mod">
          <ac:chgData name="Than Quang Khoat" userId="b24b097a-3ba7-4fd8-ad2c-0f2ed537794d" providerId="ADAL" clId="{D588D532-AF92-274A-B78B-EBD9985A8D78}" dt="2020-05-05T06:04:41.880" v="460" actId="20577"/>
          <ac:spMkLst>
            <pc:docMk/>
            <pc:sldMk cId="870391825" sldId="336"/>
            <ac:spMk id="3" creationId="{00000000-0000-0000-0000-000000000000}"/>
          </ac:spMkLst>
        </pc:spChg>
      </pc:sldChg>
      <pc:sldChg chg="modSp">
        <pc:chgData name="Than Quang Khoat" userId="b24b097a-3ba7-4fd8-ad2c-0f2ed537794d" providerId="ADAL" clId="{D588D532-AF92-274A-B78B-EBD9985A8D78}" dt="2020-04-22T08:38:07.014" v="434" actId="20577"/>
        <pc:sldMkLst>
          <pc:docMk/>
          <pc:sldMk cId="2580962987" sldId="344"/>
        </pc:sldMkLst>
        <pc:spChg chg="mod">
          <ac:chgData name="Than Quang Khoat" userId="b24b097a-3ba7-4fd8-ad2c-0f2ed537794d" providerId="ADAL" clId="{D588D532-AF92-274A-B78B-EBD9985A8D78}" dt="2020-04-22T08:38:07.014" v="434" actId="20577"/>
          <ac:spMkLst>
            <pc:docMk/>
            <pc:sldMk cId="2580962987" sldId="344"/>
            <ac:spMk id="3" creationId="{00000000-0000-0000-0000-000000000000}"/>
          </ac:spMkLst>
        </pc:spChg>
      </pc:sldChg>
      <pc:sldChg chg="modAnim">
        <pc:chgData name="Than Quang Khoat" userId="b24b097a-3ba7-4fd8-ad2c-0f2ed537794d" providerId="ADAL" clId="{D588D532-AF92-274A-B78B-EBD9985A8D78}" dt="2020-04-22T04:47:23.072" v="53"/>
        <pc:sldMkLst>
          <pc:docMk/>
          <pc:sldMk cId="1672750032" sldId="346"/>
        </pc:sldMkLst>
      </pc:sldChg>
      <pc:sldChg chg="modAnim">
        <pc:chgData name="Than Quang Khoat" userId="b24b097a-3ba7-4fd8-ad2c-0f2ed537794d" providerId="ADAL" clId="{D588D532-AF92-274A-B78B-EBD9985A8D78}" dt="2020-04-22T04:50:42.210" v="59"/>
        <pc:sldMkLst>
          <pc:docMk/>
          <pc:sldMk cId="505907517" sldId="349"/>
        </pc:sldMkLst>
      </pc:sldChg>
      <pc:sldChg chg="modAnim">
        <pc:chgData name="Than Quang Khoat" userId="b24b097a-3ba7-4fd8-ad2c-0f2ed537794d" providerId="ADAL" clId="{D588D532-AF92-274A-B78B-EBD9985A8D78}" dt="2020-04-22T04:50:12.164" v="55"/>
        <pc:sldMkLst>
          <pc:docMk/>
          <pc:sldMk cId="2998338438" sldId="350"/>
        </pc:sldMkLst>
      </pc:sldChg>
      <pc:sldChg chg="modSp modAnim">
        <pc:chgData name="Than Quang Khoat" userId="b24b097a-3ba7-4fd8-ad2c-0f2ed537794d" providerId="ADAL" clId="{D588D532-AF92-274A-B78B-EBD9985A8D78}" dt="2020-04-22T07:04:17.650" v="98" actId="20577"/>
        <pc:sldMkLst>
          <pc:docMk/>
          <pc:sldMk cId="1779633939" sldId="351"/>
        </pc:sldMkLst>
        <pc:spChg chg="mod">
          <ac:chgData name="Than Quang Khoat" userId="b24b097a-3ba7-4fd8-ad2c-0f2ed537794d" providerId="ADAL" clId="{D588D532-AF92-274A-B78B-EBD9985A8D78}" dt="2020-04-22T07:04:17.650" v="98" actId="20577"/>
          <ac:spMkLst>
            <pc:docMk/>
            <pc:sldMk cId="1779633939" sldId="351"/>
            <ac:spMk id="30" creationId="{00000000-0000-0000-0000-000000000000}"/>
          </ac:spMkLst>
        </pc:spChg>
      </pc:sldChg>
      <pc:sldChg chg="modAnim">
        <pc:chgData name="Than Quang Khoat" userId="b24b097a-3ba7-4fd8-ad2c-0f2ed537794d" providerId="ADAL" clId="{D588D532-AF92-274A-B78B-EBD9985A8D78}" dt="2020-04-22T07:06:46.355" v="102"/>
        <pc:sldMkLst>
          <pc:docMk/>
          <pc:sldMk cId="4237071027" sldId="352"/>
        </pc:sldMkLst>
      </pc:sldChg>
      <pc:sldChg chg="modSp">
        <pc:chgData name="Than Quang Khoat" userId="b24b097a-3ba7-4fd8-ad2c-0f2ed537794d" providerId="ADAL" clId="{D588D532-AF92-274A-B78B-EBD9985A8D78}" dt="2020-04-22T04:46:31.346" v="51" actId="20577"/>
        <pc:sldMkLst>
          <pc:docMk/>
          <pc:sldMk cId="2226862894" sldId="353"/>
        </pc:sldMkLst>
        <pc:spChg chg="mod">
          <ac:chgData name="Than Quang Khoat" userId="b24b097a-3ba7-4fd8-ad2c-0f2ed537794d" providerId="ADAL" clId="{D588D532-AF92-274A-B78B-EBD9985A8D78}" dt="2020-04-22T04:46:31.346" v="51" actId="20577"/>
          <ac:spMkLst>
            <pc:docMk/>
            <pc:sldMk cId="2226862894" sldId="353"/>
            <ac:spMk id="3" creationId="{00000000-0000-0000-0000-000000000000}"/>
          </ac:spMkLst>
        </pc:spChg>
      </pc:sldChg>
      <pc:sldChg chg="modSp modAnim">
        <pc:chgData name="Than Quang Khoat" userId="b24b097a-3ba7-4fd8-ad2c-0f2ed537794d" providerId="ADAL" clId="{D588D532-AF92-274A-B78B-EBD9985A8D78}" dt="2020-04-22T07:18:04.420" v="145" actId="20577"/>
        <pc:sldMkLst>
          <pc:docMk/>
          <pc:sldMk cId="2132816191" sldId="354"/>
        </pc:sldMkLst>
        <pc:spChg chg="mod">
          <ac:chgData name="Than Quang Khoat" userId="b24b097a-3ba7-4fd8-ad2c-0f2ed537794d" providerId="ADAL" clId="{D588D532-AF92-274A-B78B-EBD9985A8D78}" dt="2020-04-22T07:18:04.420" v="145" actId="20577"/>
          <ac:spMkLst>
            <pc:docMk/>
            <pc:sldMk cId="2132816191" sldId="354"/>
            <ac:spMk id="30" creationId="{00000000-0000-0000-0000-000000000000}"/>
          </ac:spMkLst>
        </pc:spChg>
      </pc:sldChg>
      <pc:sldChg chg="modSp modAnim">
        <pc:chgData name="Than Quang Khoat" userId="b24b097a-3ba7-4fd8-ad2c-0f2ed537794d" providerId="ADAL" clId="{D588D532-AF92-274A-B78B-EBD9985A8D78}" dt="2020-04-22T07:25:05.735" v="238"/>
        <pc:sldMkLst>
          <pc:docMk/>
          <pc:sldMk cId="4094787279" sldId="355"/>
        </pc:sldMkLst>
        <pc:spChg chg="mod">
          <ac:chgData name="Than Quang Khoat" userId="b24b097a-3ba7-4fd8-ad2c-0f2ed537794d" providerId="ADAL" clId="{D588D532-AF92-274A-B78B-EBD9985A8D78}" dt="2020-04-22T07:23:39.970" v="234" actId="404"/>
          <ac:spMkLst>
            <pc:docMk/>
            <pc:sldMk cId="4094787279" sldId="355"/>
            <ac:spMk id="30" creationId="{00000000-0000-0000-0000-000000000000}"/>
          </ac:spMkLst>
        </pc:spChg>
      </pc:sldChg>
      <pc:sldChg chg="modSp modAnim">
        <pc:chgData name="Than Quang Khoat" userId="b24b097a-3ba7-4fd8-ad2c-0f2ed537794d" providerId="ADAL" clId="{D588D532-AF92-274A-B78B-EBD9985A8D78}" dt="2020-04-22T07:27:53.528" v="243" actId="20577"/>
        <pc:sldMkLst>
          <pc:docMk/>
          <pc:sldMk cId="2208746317" sldId="356"/>
        </pc:sldMkLst>
        <pc:spChg chg="mod">
          <ac:chgData name="Than Quang Khoat" userId="b24b097a-3ba7-4fd8-ad2c-0f2ed537794d" providerId="ADAL" clId="{D588D532-AF92-274A-B78B-EBD9985A8D78}" dt="2020-04-22T07:27:53.528" v="243" actId="20577"/>
          <ac:spMkLst>
            <pc:docMk/>
            <pc:sldMk cId="2208746317" sldId="356"/>
            <ac:spMk id="8" creationId="{26BAA3ED-3963-BD4F-9529-D825A95ED81B}"/>
          </ac:spMkLst>
        </pc:spChg>
      </pc:sldChg>
      <pc:sldChg chg="modSp modAnim">
        <pc:chgData name="Than Quang Khoat" userId="b24b097a-3ba7-4fd8-ad2c-0f2ed537794d" providerId="ADAL" clId="{D588D532-AF92-274A-B78B-EBD9985A8D78}" dt="2020-04-22T07:40:12.305" v="425"/>
        <pc:sldMkLst>
          <pc:docMk/>
          <pc:sldMk cId="955709713" sldId="357"/>
        </pc:sldMkLst>
        <pc:spChg chg="mod">
          <ac:chgData name="Than Quang Khoat" userId="b24b097a-3ba7-4fd8-ad2c-0f2ed537794d" providerId="ADAL" clId="{D588D532-AF92-274A-B78B-EBD9985A8D78}" dt="2020-04-22T07:31:28.263" v="271" actId="1076"/>
          <ac:spMkLst>
            <pc:docMk/>
            <pc:sldMk cId="955709713" sldId="357"/>
            <ac:spMk id="4" creationId="{FD9C1DA0-6BB4-3644-83A7-188D1819C896}"/>
          </ac:spMkLst>
        </pc:spChg>
        <pc:spChg chg="mod">
          <ac:chgData name="Than Quang Khoat" userId="b24b097a-3ba7-4fd8-ad2c-0f2ed537794d" providerId="ADAL" clId="{D588D532-AF92-274A-B78B-EBD9985A8D78}" dt="2020-04-22T07:32:10.923" v="274" actId="20577"/>
          <ac:spMkLst>
            <pc:docMk/>
            <pc:sldMk cId="955709713" sldId="357"/>
            <ac:spMk id="30" creationId="{00000000-0000-0000-0000-000000000000}"/>
          </ac:spMkLst>
        </pc:spChg>
      </pc:sldChg>
      <pc:sldChg chg="modSp modAnim">
        <pc:chgData name="Than Quang Khoat" userId="b24b097a-3ba7-4fd8-ad2c-0f2ed537794d" providerId="ADAL" clId="{D588D532-AF92-274A-B78B-EBD9985A8D78}" dt="2020-04-22T07:36:31.784" v="329"/>
        <pc:sldMkLst>
          <pc:docMk/>
          <pc:sldMk cId="3572313628" sldId="358"/>
        </pc:sldMkLst>
        <pc:spChg chg="mod">
          <ac:chgData name="Than Quang Khoat" userId="b24b097a-3ba7-4fd8-ad2c-0f2ed537794d" providerId="ADAL" clId="{D588D532-AF92-274A-B78B-EBD9985A8D78}" dt="2020-04-22T07:35:31.263" v="325" actId="404"/>
          <ac:spMkLst>
            <pc:docMk/>
            <pc:sldMk cId="3572313628" sldId="358"/>
            <ac:spMk id="30" creationId="{00000000-0000-0000-0000-000000000000}"/>
          </ac:spMkLst>
        </pc:spChg>
      </pc:sldChg>
      <pc:sldChg chg="modSp modAnim">
        <pc:chgData name="Than Quang Khoat" userId="b24b097a-3ba7-4fd8-ad2c-0f2ed537794d" providerId="ADAL" clId="{D588D532-AF92-274A-B78B-EBD9985A8D78}" dt="2020-04-22T07:39:36.672" v="422" actId="20577"/>
        <pc:sldMkLst>
          <pc:docMk/>
          <pc:sldMk cId="921956093" sldId="359"/>
        </pc:sldMkLst>
        <pc:spChg chg="mod">
          <ac:chgData name="Than Quang Khoat" userId="b24b097a-3ba7-4fd8-ad2c-0f2ed537794d" providerId="ADAL" clId="{D588D532-AF92-274A-B78B-EBD9985A8D78}" dt="2020-04-22T07:39:36.672" v="422" actId="20577"/>
          <ac:spMkLst>
            <pc:docMk/>
            <pc:sldMk cId="921956093" sldId="359"/>
            <ac:spMk id="30" creationId="{00000000-0000-0000-0000-000000000000}"/>
          </ac:spMkLst>
        </pc:spChg>
      </pc:sldChg>
      <pc:sldChg chg="modSp">
        <pc:chgData name="Than Quang Khoat" userId="b24b097a-3ba7-4fd8-ad2c-0f2ed537794d" providerId="ADAL" clId="{D588D532-AF92-274A-B78B-EBD9985A8D78}" dt="2020-05-05T09:02:29.296" v="560" actId="20577"/>
        <pc:sldMkLst>
          <pc:docMk/>
          <pc:sldMk cId="3089867191" sldId="361"/>
        </pc:sldMkLst>
        <pc:spChg chg="mod">
          <ac:chgData name="Than Quang Khoat" userId="b24b097a-3ba7-4fd8-ad2c-0f2ed537794d" providerId="ADAL" clId="{D588D532-AF92-274A-B78B-EBD9985A8D78}" dt="2020-05-05T09:02:29.296" v="560" actId="20577"/>
          <ac:spMkLst>
            <pc:docMk/>
            <pc:sldMk cId="3089867191" sldId="361"/>
            <ac:spMk id="10" creationId="{BBAE20EC-817A-6544-B844-FC8D1EA98D29}"/>
          </ac:spMkLst>
        </pc:spChg>
      </pc:sldChg>
      <pc:sldChg chg="modAnim">
        <pc:chgData name="Than Quang Khoat" userId="b24b097a-3ba7-4fd8-ad2c-0f2ed537794d" providerId="ADAL" clId="{D588D532-AF92-274A-B78B-EBD9985A8D78}" dt="2020-04-22T07:43:00.226" v="427"/>
        <pc:sldMkLst>
          <pc:docMk/>
          <pc:sldMk cId="1601838115" sldId="362"/>
        </pc:sldMkLst>
      </pc:sldChg>
    </pc:docChg>
  </pc:docChgLst>
  <pc:docChgLst>
    <pc:chgData name="Than Quang Khoat" userId="b24b097a-3ba7-4fd8-ad2c-0f2ed537794d" providerId="ADAL" clId="{D523E2CB-8D77-0145-8D2A-B27E9E0867B8}"/>
    <pc:docChg chg="undo redo custSel addSld delSld modSld sldOrd">
      <pc:chgData name="Than Quang Khoat" userId="b24b097a-3ba7-4fd8-ad2c-0f2ed537794d" providerId="ADAL" clId="{D523E2CB-8D77-0145-8D2A-B27E9E0867B8}" dt="2020-04-17T06:07:43.489" v="9742" actId="2696"/>
      <pc:docMkLst>
        <pc:docMk/>
      </pc:docMkLst>
      <pc:sldChg chg="add del">
        <pc:chgData name="Than Quang Khoat" userId="b24b097a-3ba7-4fd8-ad2c-0f2ed537794d" providerId="ADAL" clId="{D523E2CB-8D77-0145-8D2A-B27E9E0867B8}" dt="2020-04-02T11:14:29.200" v="1329"/>
        <pc:sldMkLst>
          <pc:docMk/>
          <pc:sldMk cId="963711136" sldId="273"/>
        </pc:sldMkLst>
      </pc:sldChg>
      <pc:sldChg chg="add del">
        <pc:chgData name="Than Quang Khoat" userId="b24b097a-3ba7-4fd8-ad2c-0f2ed537794d" providerId="ADAL" clId="{D523E2CB-8D77-0145-8D2A-B27E9E0867B8}" dt="2020-04-02T11:14:29.200" v="1329"/>
        <pc:sldMkLst>
          <pc:docMk/>
          <pc:sldMk cId="3349246258" sldId="293"/>
        </pc:sldMkLst>
      </pc:sldChg>
      <pc:sldChg chg="add del">
        <pc:chgData name="Than Quang Khoat" userId="b24b097a-3ba7-4fd8-ad2c-0f2ed537794d" providerId="ADAL" clId="{D523E2CB-8D77-0145-8D2A-B27E9E0867B8}" dt="2020-04-02T11:14:29.200" v="1329"/>
        <pc:sldMkLst>
          <pc:docMk/>
          <pc:sldMk cId="578080339" sldId="294"/>
        </pc:sldMkLst>
      </pc:sldChg>
      <pc:sldChg chg="add del">
        <pc:chgData name="Than Quang Khoat" userId="b24b097a-3ba7-4fd8-ad2c-0f2ed537794d" providerId="ADAL" clId="{D523E2CB-8D77-0145-8D2A-B27E9E0867B8}" dt="2020-04-02T08:31:02.462" v="51" actId="2696"/>
        <pc:sldMkLst>
          <pc:docMk/>
          <pc:sldMk cId="1099805893" sldId="307"/>
        </pc:sldMkLst>
      </pc:sldChg>
      <pc:sldChg chg="add">
        <pc:chgData name="Than Quang Khoat" userId="b24b097a-3ba7-4fd8-ad2c-0f2ed537794d" providerId="ADAL" clId="{D523E2CB-8D77-0145-8D2A-B27E9E0867B8}" dt="2020-04-02T10:32:00.828" v="1098"/>
        <pc:sldMkLst>
          <pc:docMk/>
          <pc:sldMk cId="2157565515" sldId="309"/>
        </pc:sldMkLst>
      </pc:sldChg>
      <pc:sldChg chg="modSp">
        <pc:chgData name="Than Quang Khoat" userId="b24b097a-3ba7-4fd8-ad2c-0f2ed537794d" providerId="ADAL" clId="{D523E2CB-8D77-0145-8D2A-B27E9E0867B8}" dt="2020-04-02T08:30:54.613" v="50"/>
        <pc:sldMkLst>
          <pc:docMk/>
          <pc:sldMk cId="1582531212" sldId="314"/>
        </pc:sldMkLst>
        <pc:spChg chg="mod">
          <ac:chgData name="Than Quang Khoat" userId="b24b097a-3ba7-4fd8-ad2c-0f2ed537794d" providerId="ADAL" clId="{D523E2CB-8D77-0145-8D2A-B27E9E0867B8}" dt="2020-04-02T08:30:54.613" v="50"/>
          <ac:spMkLst>
            <pc:docMk/>
            <pc:sldMk cId="1582531212" sldId="314"/>
            <ac:spMk id="30" creationId="{00000000-0000-0000-0000-000000000000}"/>
          </ac:spMkLst>
        </pc:spChg>
      </pc:sldChg>
      <pc:sldChg chg="modSp add">
        <pc:chgData name="Than Quang Khoat" userId="b24b097a-3ba7-4fd8-ad2c-0f2ed537794d" providerId="ADAL" clId="{D523E2CB-8D77-0145-8D2A-B27E9E0867B8}" dt="2020-04-02T10:28:54.048" v="1078" actId="20577"/>
        <pc:sldMkLst>
          <pc:docMk/>
          <pc:sldMk cId="2729487093" sldId="315"/>
        </pc:sldMkLst>
        <pc:spChg chg="mod">
          <ac:chgData name="Than Quang Khoat" userId="b24b097a-3ba7-4fd8-ad2c-0f2ed537794d" providerId="ADAL" clId="{D523E2CB-8D77-0145-8D2A-B27E9E0867B8}" dt="2020-04-02T08:32:05.373" v="52"/>
          <ac:spMkLst>
            <pc:docMk/>
            <pc:sldMk cId="2729487093" sldId="315"/>
            <ac:spMk id="2" creationId="{00000000-0000-0000-0000-000000000000}"/>
          </ac:spMkLst>
        </pc:spChg>
        <pc:spChg chg="mod">
          <ac:chgData name="Than Quang Khoat" userId="b24b097a-3ba7-4fd8-ad2c-0f2ed537794d" providerId="ADAL" clId="{D523E2CB-8D77-0145-8D2A-B27E9E0867B8}" dt="2020-04-02T10:28:54.048" v="1078" actId="20577"/>
          <ac:spMkLst>
            <pc:docMk/>
            <pc:sldMk cId="2729487093" sldId="315"/>
            <ac:spMk id="30" creationId="{00000000-0000-0000-0000-000000000000}"/>
          </ac:spMkLst>
        </pc:spChg>
      </pc:sldChg>
      <pc:sldChg chg="addSp delSp modSp add">
        <pc:chgData name="Than Quang Khoat" userId="b24b097a-3ba7-4fd8-ad2c-0f2ed537794d" providerId="ADAL" clId="{D523E2CB-8D77-0145-8D2A-B27E9E0867B8}" dt="2020-04-02T10:30:48.151" v="1097" actId="113"/>
        <pc:sldMkLst>
          <pc:docMk/>
          <pc:sldMk cId="66625928" sldId="316"/>
        </pc:sldMkLst>
        <pc:spChg chg="mod">
          <ac:chgData name="Than Quang Khoat" userId="b24b097a-3ba7-4fd8-ad2c-0f2ed537794d" providerId="ADAL" clId="{D523E2CB-8D77-0145-8D2A-B27E9E0867B8}" dt="2020-04-02T08:51:59.912" v="354" actId="20577"/>
          <ac:spMkLst>
            <pc:docMk/>
            <pc:sldMk cId="66625928" sldId="316"/>
            <ac:spMk id="2" creationId="{00000000-0000-0000-0000-000000000000}"/>
          </ac:spMkLst>
        </pc:spChg>
        <pc:spChg chg="add mod">
          <ac:chgData name="Than Quang Khoat" userId="b24b097a-3ba7-4fd8-ad2c-0f2ed537794d" providerId="ADAL" clId="{D523E2CB-8D77-0145-8D2A-B27E9E0867B8}" dt="2020-04-02T09:06:51.590" v="527" actId="164"/>
          <ac:spMkLst>
            <pc:docMk/>
            <pc:sldMk cId="66625928" sldId="316"/>
            <ac:spMk id="10" creationId="{84B7BD30-6587-9248-990C-8E2660E44338}"/>
          </ac:spMkLst>
        </pc:spChg>
        <pc:spChg chg="add mod">
          <ac:chgData name="Than Quang Khoat" userId="b24b097a-3ba7-4fd8-ad2c-0f2ed537794d" providerId="ADAL" clId="{D523E2CB-8D77-0145-8D2A-B27E9E0867B8}" dt="2020-04-02T09:07:04.705" v="528" actId="2711"/>
          <ac:spMkLst>
            <pc:docMk/>
            <pc:sldMk cId="66625928" sldId="316"/>
            <ac:spMk id="11" creationId="{8EBE369D-AC1E-5E43-9EB1-07C8256E5CA5}"/>
          </ac:spMkLst>
        </pc:spChg>
        <pc:spChg chg="add mod">
          <ac:chgData name="Than Quang Khoat" userId="b24b097a-3ba7-4fd8-ad2c-0f2ed537794d" providerId="ADAL" clId="{D523E2CB-8D77-0145-8D2A-B27E9E0867B8}" dt="2020-04-02T09:06:51.590" v="527" actId="164"/>
          <ac:spMkLst>
            <pc:docMk/>
            <pc:sldMk cId="66625928" sldId="316"/>
            <ac:spMk id="12" creationId="{8069C5CD-AA53-0540-8032-4A8ACB73F210}"/>
          </ac:spMkLst>
        </pc:spChg>
        <pc:spChg chg="add mod">
          <ac:chgData name="Than Quang Khoat" userId="b24b097a-3ba7-4fd8-ad2c-0f2ed537794d" providerId="ADAL" clId="{D523E2CB-8D77-0145-8D2A-B27E9E0867B8}" dt="2020-04-02T09:06:51.590" v="527" actId="164"/>
          <ac:spMkLst>
            <pc:docMk/>
            <pc:sldMk cId="66625928" sldId="316"/>
            <ac:spMk id="13" creationId="{C00CEE9D-1878-E34F-8287-1CDF7AB59163}"/>
          </ac:spMkLst>
        </pc:spChg>
        <pc:spChg chg="add mod">
          <ac:chgData name="Than Quang Khoat" userId="b24b097a-3ba7-4fd8-ad2c-0f2ed537794d" providerId="ADAL" clId="{D523E2CB-8D77-0145-8D2A-B27E9E0867B8}" dt="2020-04-02T09:06:51.590" v="527" actId="164"/>
          <ac:spMkLst>
            <pc:docMk/>
            <pc:sldMk cId="66625928" sldId="316"/>
            <ac:spMk id="14" creationId="{600D9AC7-B2C5-A94D-BCB6-C774C67C5381}"/>
          </ac:spMkLst>
        </pc:spChg>
        <pc:spChg chg="add mod">
          <ac:chgData name="Than Quang Khoat" userId="b24b097a-3ba7-4fd8-ad2c-0f2ed537794d" providerId="ADAL" clId="{D523E2CB-8D77-0145-8D2A-B27E9E0867B8}" dt="2020-04-02T09:06:51.590" v="527" actId="164"/>
          <ac:spMkLst>
            <pc:docMk/>
            <pc:sldMk cId="66625928" sldId="316"/>
            <ac:spMk id="15" creationId="{E7FF5DB0-8BE8-3441-8F74-A683B742C3C5}"/>
          </ac:spMkLst>
        </pc:spChg>
        <pc:spChg chg="add mod">
          <ac:chgData name="Than Quang Khoat" userId="b24b097a-3ba7-4fd8-ad2c-0f2ed537794d" providerId="ADAL" clId="{D523E2CB-8D77-0145-8D2A-B27E9E0867B8}" dt="2020-04-02T09:06:51.590" v="527" actId="164"/>
          <ac:spMkLst>
            <pc:docMk/>
            <pc:sldMk cId="66625928" sldId="316"/>
            <ac:spMk id="17" creationId="{8B8BF829-6A4F-3E4F-B8F4-1E0BF6A72184}"/>
          </ac:spMkLst>
        </pc:spChg>
        <pc:spChg chg="add mod">
          <ac:chgData name="Than Quang Khoat" userId="b24b097a-3ba7-4fd8-ad2c-0f2ed537794d" providerId="ADAL" clId="{D523E2CB-8D77-0145-8D2A-B27E9E0867B8}" dt="2020-04-02T09:06:51.590" v="527" actId="164"/>
          <ac:spMkLst>
            <pc:docMk/>
            <pc:sldMk cId="66625928" sldId="316"/>
            <ac:spMk id="19" creationId="{D06ED9D2-C7B2-6448-9841-5631D33C26AE}"/>
          </ac:spMkLst>
        </pc:spChg>
        <pc:spChg chg="mod">
          <ac:chgData name="Than Quang Khoat" userId="b24b097a-3ba7-4fd8-ad2c-0f2ed537794d" providerId="ADAL" clId="{D523E2CB-8D77-0145-8D2A-B27E9E0867B8}" dt="2020-04-02T10:30:48.151" v="1097" actId="113"/>
          <ac:spMkLst>
            <pc:docMk/>
            <pc:sldMk cId="66625928" sldId="316"/>
            <ac:spMk id="30" creationId="{00000000-0000-0000-0000-000000000000}"/>
          </ac:spMkLst>
        </pc:spChg>
        <pc:grpChg chg="add mod">
          <ac:chgData name="Than Quang Khoat" userId="b24b097a-3ba7-4fd8-ad2c-0f2ed537794d" providerId="ADAL" clId="{D523E2CB-8D77-0145-8D2A-B27E9E0867B8}" dt="2020-04-02T10:07:02.411" v="844" actId="1076"/>
          <ac:grpSpMkLst>
            <pc:docMk/>
            <pc:sldMk cId="66625928" sldId="316"/>
            <ac:grpSpMk id="18" creationId="{1CADF319-CBD0-5940-B106-A6FAEA41B235}"/>
          </ac:grpSpMkLst>
        </pc:grpChg>
        <pc:grpChg chg="add del mod">
          <ac:chgData name="Than Quang Khoat" userId="b24b097a-3ba7-4fd8-ad2c-0f2ed537794d" providerId="ADAL" clId="{D523E2CB-8D77-0145-8D2A-B27E9E0867B8}" dt="2020-04-02T10:17:46.219" v="898"/>
          <ac:grpSpMkLst>
            <pc:docMk/>
            <pc:sldMk cId="66625928" sldId="316"/>
            <ac:grpSpMk id="21" creationId="{B9925EE7-8568-F74C-91AD-9F85D666F731}"/>
          </ac:grpSpMkLst>
        </pc:grpChg>
        <pc:cxnChg chg="add mod">
          <ac:chgData name="Than Quang Khoat" userId="b24b097a-3ba7-4fd8-ad2c-0f2ed537794d" providerId="ADAL" clId="{D523E2CB-8D77-0145-8D2A-B27E9E0867B8}" dt="2020-04-02T09:06:51.590" v="527" actId="164"/>
          <ac:cxnSpMkLst>
            <pc:docMk/>
            <pc:sldMk cId="66625928" sldId="316"/>
            <ac:cxnSpMk id="4" creationId="{C2FCDECC-5857-F14E-9806-7C6E0C10C989}"/>
          </ac:cxnSpMkLst>
        </pc:cxnChg>
        <pc:cxnChg chg="add mod">
          <ac:chgData name="Than Quang Khoat" userId="b24b097a-3ba7-4fd8-ad2c-0f2ed537794d" providerId="ADAL" clId="{D523E2CB-8D77-0145-8D2A-B27E9E0867B8}" dt="2020-04-02T09:06:51.590" v="527" actId="164"/>
          <ac:cxnSpMkLst>
            <pc:docMk/>
            <pc:sldMk cId="66625928" sldId="316"/>
            <ac:cxnSpMk id="8" creationId="{CF5AE383-3E8C-E64B-AE9A-6229D45C8B0D}"/>
          </ac:cxnSpMkLst>
        </pc:cxnChg>
      </pc:sldChg>
      <pc:sldChg chg="addSp delSp modSp add">
        <pc:chgData name="Than Quang Khoat" userId="b24b097a-3ba7-4fd8-ad2c-0f2ed537794d" providerId="ADAL" clId="{D523E2CB-8D77-0145-8D2A-B27E9E0867B8}" dt="2020-04-02T10:27:04.936" v="983" actId="207"/>
        <pc:sldMkLst>
          <pc:docMk/>
          <pc:sldMk cId="2559550452" sldId="317"/>
        </pc:sldMkLst>
        <pc:spChg chg="mod">
          <ac:chgData name="Than Quang Khoat" userId="b24b097a-3ba7-4fd8-ad2c-0f2ed537794d" providerId="ADAL" clId="{D523E2CB-8D77-0145-8D2A-B27E9E0867B8}" dt="2020-04-02T10:14:45.957" v="855" actId="20577"/>
          <ac:spMkLst>
            <pc:docMk/>
            <pc:sldMk cId="2559550452" sldId="317"/>
            <ac:spMk id="2" creationId="{00000000-0000-0000-0000-000000000000}"/>
          </ac:spMkLst>
        </pc:spChg>
        <pc:spChg chg="add mod">
          <ac:chgData name="Than Quang Khoat" userId="b24b097a-3ba7-4fd8-ad2c-0f2ed537794d" providerId="ADAL" clId="{D523E2CB-8D77-0145-8D2A-B27E9E0867B8}" dt="2020-04-02T10:24:45.687" v="939" actId="688"/>
          <ac:spMkLst>
            <pc:docMk/>
            <pc:sldMk cId="2559550452" sldId="317"/>
            <ac:spMk id="3" creationId="{2A60510E-47A4-0044-ABDA-1FBA98135508}"/>
          </ac:spMkLst>
        </pc:spChg>
        <pc:spChg chg="mod topLvl">
          <ac:chgData name="Than Quang Khoat" userId="b24b097a-3ba7-4fd8-ad2c-0f2ed537794d" providerId="ADAL" clId="{D523E2CB-8D77-0145-8D2A-B27E9E0867B8}" dt="2020-04-02T10:23:58.887" v="934" actId="164"/>
          <ac:spMkLst>
            <pc:docMk/>
            <pc:sldMk cId="2559550452" sldId="317"/>
            <ac:spMk id="12" creationId="{B0B28683-0753-294A-8D1A-8C61917AA020}"/>
          </ac:spMkLst>
        </pc:spChg>
        <pc:spChg chg="mod topLvl">
          <ac:chgData name="Than Quang Khoat" userId="b24b097a-3ba7-4fd8-ad2c-0f2ed537794d" providerId="ADAL" clId="{D523E2CB-8D77-0145-8D2A-B27E9E0867B8}" dt="2020-04-02T10:23:58.887" v="934" actId="164"/>
          <ac:spMkLst>
            <pc:docMk/>
            <pc:sldMk cId="2559550452" sldId="317"/>
            <ac:spMk id="13" creationId="{29E27055-4F05-EE4F-8FAC-FD3E782ABC73}"/>
          </ac:spMkLst>
        </pc:spChg>
        <pc:spChg chg="mod topLvl">
          <ac:chgData name="Than Quang Khoat" userId="b24b097a-3ba7-4fd8-ad2c-0f2ed537794d" providerId="ADAL" clId="{D523E2CB-8D77-0145-8D2A-B27E9E0867B8}" dt="2020-04-02T10:23:58.887" v="934" actId="164"/>
          <ac:spMkLst>
            <pc:docMk/>
            <pc:sldMk cId="2559550452" sldId="317"/>
            <ac:spMk id="14" creationId="{41086723-F1D1-2841-9A1B-BE8971EB3EBC}"/>
          </ac:spMkLst>
        </pc:spChg>
        <pc:spChg chg="del mod topLvl">
          <ac:chgData name="Than Quang Khoat" userId="b24b097a-3ba7-4fd8-ad2c-0f2ed537794d" providerId="ADAL" clId="{D523E2CB-8D77-0145-8D2A-B27E9E0867B8}" dt="2020-04-02T10:23:44.070" v="931" actId="478"/>
          <ac:spMkLst>
            <pc:docMk/>
            <pc:sldMk cId="2559550452" sldId="317"/>
            <ac:spMk id="15" creationId="{CFBC1069-300E-A148-9BCB-5BB5F5C7D316}"/>
          </ac:spMkLst>
        </pc:spChg>
        <pc:spChg chg="del mod topLvl">
          <ac:chgData name="Than Quang Khoat" userId="b24b097a-3ba7-4fd8-ad2c-0f2ed537794d" providerId="ADAL" clId="{D523E2CB-8D77-0145-8D2A-B27E9E0867B8}" dt="2020-04-02T10:23:50.095" v="933" actId="478"/>
          <ac:spMkLst>
            <pc:docMk/>
            <pc:sldMk cId="2559550452" sldId="317"/>
            <ac:spMk id="16" creationId="{5B5D4B66-A8B6-4A49-A59C-A348F4CBC1C3}"/>
          </ac:spMkLst>
        </pc:spChg>
        <pc:spChg chg="del mod topLvl">
          <ac:chgData name="Than Quang Khoat" userId="b24b097a-3ba7-4fd8-ad2c-0f2ed537794d" providerId="ADAL" clId="{D523E2CB-8D77-0145-8D2A-B27E9E0867B8}" dt="2020-04-02T10:23:47.715" v="932" actId="478"/>
          <ac:spMkLst>
            <pc:docMk/>
            <pc:sldMk cId="2559550452" sldId="317"/>
            <ac:spMk id="17" creationId="{BB974369-40B2-A343-84B3-487D1188852D}"/>
          </ac:spMkLst>
        </pc:spChg>
        <pc:spChg chg="mod topLvl">
          <ac:chgData name="Than Quang Khoat" userId="b24b097a-3ba7-4fd8-ad2c-0f2ed537794d" providerId="ADAL" clId="{D523E2CB-8D77-0145-8D2A-B27E9E0867B8}" dt="2020-04-02T10:23:58.887" v="934" actId="164"/>
          <ac:spMkLst>
            <pc:docMk/>
            <pc:sldMk cId="2559550452" sldId="317"/>
            <ac:spMk id="18" creationId="{53281E54-C018-3C4B-BB3C-231EA1653727}"/>
          </ac:spMkLst>
        </pc:spChg>
        <pc:spChg chg="mod topLvl">
          <ac:chgData name="Than Quang Khoat" userId="b24b097a-3ba7-4fd8-ad2c-0f2ed537794d" providerId="ADAL" clId="{D523E2CB-8D77-0145-8D2A-B27E9E0867B8}" dt="2020-04-02T10:23:58.887" v="934" actId="164"/>
          <ac:spMkLst>
            <pc:docMk/>
            <pc:sldMk cId="2559550452" sldId="317"/>
            <ac:spMk id="19" creationId="{36AA00E8-BCD6-FD47-802F-BD582FF1CA8B}"/>
          </ac:spMkLst>
        </pc:spChg>
        <pc:spChg chg="add mod">
          <ac:chgData name="Than Quang Khoat" userId="b24b097a-3ba7-4fd8-ad2c-0f2ed537794d" providerId="ADAL" clId="{D523E2CB-8D77-0145-8D2A-B27E9E0867B8}" dt="2020-04-02T10:23:58.887" v="934" actId="164"/>
          <ac:spMkLst>
            <pc:docMk/>
            <pc:sldMk cId="2559550452" sldId="317"/>
            <ac:spMk id="20" creationId="{BFC662A4-50B1-BA42-A013-6BFF4ABAB2E7}"/>
          </ac:spMkLst>
        </pc:spChg>
        <pc:spChg chg="add mod">
          <ac:chgData name="Than Quang Khoat" userId="b24b097a-3ba7-4fd8-ad2c-0f2ed537794d" providerId="ADAL" clId="{D523E2CB-8D77-0145-8D2A-B27E9E0867B8}" dt="2020-04-02T10:23:58.887" v="934" actId="164"/>
          <ac:spMkLst>
            <pc:docMk/>
            <pc:sldMk cId="2559550452" sldId="317"/>
            <ac:spMk id="21" creationId="{047DB9A9-9E3E-1E46-BDF0-B5BA04E17095}"/>
          </ac:spMkLst>
        </pc:spChg>
        <pc:spChg chg="mod">
          <ac:chgData name="Than Quang Khoat" userId="b24b097a-3ba7-4fd8-ad2c-0f2ed537794d" providerId="ADAL" clId="{D523E2CB-8D77-0145-8D2A-B27E9E0867B8}" dt="2020-04-02T10:27:04.936" v="983" actId="207"/>
          <ac:spMkLst>
            <pc:docMk/>
            <pc:sldMk cId="2559550452" sldId="317"/>
            <ac:spMk id="30" creationId="{00000000-0000-0000-0000-000000000000}"/>
          </ac:spMkLst>
        </pc:spChg>
        <pc:grpChg chg="add mod">
          <ac:chgData name="Than Quang Khoat" userId="b24b097a-3ba7-4fd8-ad2c-0f2ed537794d" providerId="ADAL" clId="{D523E2CB-8D77-0145-8D2A-B27E9E0867B8}" dt="2020-04-02T10:25:55.622" v="957" actId="1076"/>
          <ac:grpSpMkLst>
            <pc:docMk/>
            <pc:sldMk cId="2559550452" sldId="317"/>
            <ac:grpSpMk id="4" creationId="{3B92004E-69C4-0847-BA21-0D47A0128645}"/>
          </ac:grpSpMkLst>
        </pc:grpChg>
        <pc:grpChg chg="add del mod">
          <ac:chgData name="Than Quang Khoat" userId="b24b097a-3ba7-4fd8-ad2c-0f2ed537794d" providerId="ADAL" clId="{D523E2CB-8D77-0145-8D2A-B27E9E0867B8}" dt="2020-04-02T10:18:13.283" v="901" actId="165"/>
          <ac:grpSpMkLst>
            <pc:docMk/>
            <pc:sldMk cId="2559550452" sldId="317"/>
            <ac:grpSpMk id="8" creationId="{259FB2C6-D21A-2242-8E62-A2F2E698DED5}"/>
          </ac:grpSpMkLst>
        </pc:grpChg>
        <pc:cxnChg chg="mod topLvl">
          <ac:chgData name="Than Quang Khoat" userId="b24b097a-3ba7-4fd8-ad2c-0f2ed537794d" providerId="ADAL" clId="{D523E2CB-8D77-0145-8D2A-B27E9E0867B8}" dt="2020-04-02T10:23:58.887" v="934" actId="164"/>
          <ac:cxnSpMkLst>
            <pc:docMk/>
            <pc:sldMk cId="2559550452" sldId="317"/>
            <ac:cxnSpMk id="10" creationId="{8B973808-3DF4-1B43-B227-75D3709AD930}"/>
          </ac:cxnSpMkLst>
        </pc:cxnChg>
        <pc:cxnChg chg="mod topLvl">
          <ac:chgData name="Than Quang Khoat" userId="b24b097a-3ba7-4fd8-ad2c-0f2ed537794d" providerId="ADAL" clId="{D523E2CB-8D77-0145-8D2A-B27E9E0867B8}" dt="2020-04-02T10:23:58.887" v="934" actId="164"/>
          <ac:cxnSpMkLst>
            <pc:docMk/>
            <pc:sldMk cId="2559550452" sldId="317"/>
            <ac:cxnSpMk id="11" creationId="{3C54A2C5-B8E2-BF4F-93ED-C79E91CCABD4}"/>
          </ac:cxnSpMkLst>
        </pc:cxnChg>
      </pc:sldChg>
      <pc:sldChg chg="add del">
        <pc:chgData name="Than Quang Khoat" userId="b24b097a-3ba7-4fd8-ad2c-0f2ed537794d" providerId="ADAL" clId="{D523E2CB-8D77-0145-8D2A-B27E9E0867B8}" dt="2020-04-02T08:35:38.916" v="148" actId="2696"/>
        <pc:sldMkLst>
          <pc:docMk/>
          <pc:sldMk cId="3393662544" sldId="317"/>
        </pc:sldMkLst>
      </pc:sldChg>
      <pc:sldChg chg="addSp delSp modSp add modAnim">
        <pc:chgData name="Than Quang Khoat" userId="b24b097a-3ba7-4fd8-ad2c-0f2ed537794d" providerId="ADAL" clId="{D523E2CB-8D77-0145-8D2A-B27E9E0867B8}" dt="2020-04-02T11:58:35.253" v="1964" actId="27636"/>
        <pc:sldMkLst>
          <pc:docMk/>
          <pc:sldMk cId="2704139477" sldId="318"/>
        </pc:sldMkLst>
        <pc:spChg chg="mod">
          <ac:chgData name="Than Quang Khoat" userId="b24b097a-3ba7-4fd8-ad2c-0f2ed537794d" providerId="ADAL" clId="{D523E2CB-8D77-0145-8D2A-B27E9E0867B8}" dt="2020-04-02T11:15:41.811" v="1334" actId="20577"/>
          <ac:spMkLst>
            <pc:docMk/>
            <pc:sldMk cId="2704139477" sldId="318"/>
            <ac:spMk id="2" creationId="{00000000-0000-0000-0000-000000000000}"/>
          </ac:spMkLst>
        </pc:spChg>
        <pc:spChg chg="add del mod">
          <ac:chgData name="Than Quang Khoat" userId="b24b097a-3ba7-4fd8-ad2c-0f2ed537794d" providerId="ADAL" clId="{D523E2CB-8D77-0145-8D2A-B27E9E0867B8}" dt="2020-04-02T11:15:03.412" v="1331" actId="478"/>
          <ac:spMkLst>
            <pc:docMk/>
            <pc:sldMk cId="2704139477" sldId="318"/>
            <ac:spMk id="4" creationId="{3C7B1BF0-5F3A-1545-B9DA-577A3F40CBEF}"/>
          </ac:spMkLst>
        </pc:spChg>
        <pc:spChg chg="add mod">
          <ac:chgData name="Than Quang Khoat" userId="b24b097a-3ba7-4fd8-ad2c-0f2ed537794d" providerId="ADAL" clId="{D523E2CB-8D77-0145-8D2A-B27E9E0867B8}" dt="2020-04-02T11:58:35.253" v="1964" actId="27636"/>
          <ac:spMkLst>
            <pc:docMk/>
            <pc:sldMk cId="2704139477" sldId="318"/>
            <ac:spMk id="10" creationId="{A06C3936-F9E3-B445-9C35-AF8571F47431}"/>
          </ac:spMkLst>
        </pc:spChg>
        <pc:spChg chg="del">
          <ac:chgData name="Than Quang Khoat" userId="b24b097a-3ba7-4fd8-ad2c-0f2ed537794d" providerId="ADAL" clId="{D523E2CB-8D77-0145-8D2A-B27E9E0867B8}" dt="2020-04-02T11:15:00.445" v="1330" actId="478"/>
          <ac:spMkLst>
            <pc:docMk/>
            <pc:sldMk cId="2704139477" sldId="318"/>
            <ac:spMk id="30" creationId="{00000000-0000-0000-0000-000000000000}"/>
          </ac:spMkLst>
        </pc:spChg>
        <pc:picChg chg="add mod">
          <ac:chgData name="Than Quang Khoat" userId="b24b097a-3ba7-4fd8-ad2c-0f2ed537794d" providerId="ADAL" clId="{D523E2CB-8D77-0145-8D2A-B27E9E0867B8}" dt="2020-04-02T11:57:35.914" v="1923" actId="1076"/>
          <ac:picMkLst>
            <pc:docMk/>
            <pc:sldMk cId="2704139477" sldId="318"/>
            <ac:picMk id="11" creationId="{46486361-2AE9-7C4C-8DA4-2C3284B554C6}"/>
          </ac:picMkLst>
        </pc:picChg>
      </pc:sldChg>
      <pc:sldChg chg="add del">
        <pc:chgData name="Than Quang Khoat" userId="b24b097a-3ba7-4fd8-ad2c-0f2ed537794d" providerId="ADAL" clId="{D523E2CB-8D77-0145-8D2A-B27E9E0867B8}" dt="2020-04-02T08:35:38.929" v="149" actId="2696"/>
        <pc:sldMkLst>
          <pc:docMk/>
          <pc:sldMk cId="3214267040" sldId="318"/>
        </pc:sldMkLst>
      </pc:sldChg>
      <pc:sldChg chg="add del">
        <pc:chgData name="Than Quang Khoat" userId="b24b097a-3ba7-4fd8-ad2c-0f2ed537794d" providerId="ADAL" clId="{D523E2CB-8D77-0145-8D2A-B27E9E0867B8}" dt="2020-04-02T08:35:38.940" v="150" actId="2696"/>
        <pc:sldMkLst>
          <pc:docMk/>
          <pc:sldMk cId="1429677181" sldId="319"/>
        </pc:sldMkLst>
      </pc:sldChg>
      <pc:sldChg chg="addSp delSp modSp add modAnim">
        <pc:chgData name="Than Quang Khoat" userId="b24b097a-3ba7-4fd8-ad2c-0f2ed537794d" providerId="ADAL" clId="{D523E2CB-8D77-0145-8D2A-B27E9E0867B8}" dt="2020-04-16T10:21:56.881" v="8998" actId="20577"/>
        <pc:sldMkLst>
          <pc:docMk/>
          <pc:sldMk cId="2173925141" sldId="319"/>
        </pc:sldMkLst>
        <pc:spChg chg="mod">
          <ac:chgData name="Than Quang Khoat" userId="b24b097a-3ba7-4fd8-ad2c-0f2ed537794d" providerId="ADAL" clId="{D523E2CB-8D77-0145-8D2A-B27E9E0867B8}" dt="2020-04-02T11:18:26.470" v="1347" actId="207"/>
          <ac:spMkLst>
            <pc:docMk/>
            <pc:sldMk cId="2173925141" sldId="319"/>
            <ac:spMk id="2" creationId="{00000000-0000-0000-0000-000000000000}"/>
          </ac:spMkLst>
        </pc:spChg>
        <pc:spChg chg="add del mod">
          <ac:chgData name="Than Quang Khoat" userId="b24b097a-3ba7-4fd8-ad2c-0f2ed537794d" providerId="ADAL" clId="{D523E2CB-8D77-0145-8D2A-B27E9E0867B8}" dt="2020-04-02T11:18:42.783" v="1349" actId="478"/>
          <ac:spMkLst>
            <pc:docMk/>
            <pc:sldMk cId="2173925141" sldId="319"/>
            <ac:spMk id="4" creationId="{2FDA58E6-88FF-B74D-83C3-E8D8E825F194}"/>
          </ac:spMkLst>
        </pc:spChg>
        <pc:spChg chg="add mod">
          <ac:chgData name="Than Quang Khoat" userId="b24b097a-3ba7-4fd8-ad2c-0f2ed537794d" providerId="ADAL" clId="{D523E2CB-8D77-0145-8D2A-B27E9E0867B8}" dt="2020-04-16T10:21:56.881" v="8998" actId="20577"/>
          <ac:spMkLst>
            <pc:docMk/>
            <pc:sldMk cId="2173925141" sldId="319"/>
            <ac:spMk id="10" creationId="{BBAE20EC-817A-6544-B844-FC8D1EA98D29}"/>
          </ac:spMkLst>
        </pc:spChg>
        <pc:spChg chg="del">
          <ac:chgData name="Than Quang Khoat" userId="b24b097a-3ba7-4fd8-ad2c-0f2ed537794d" providerId="ADAL" clId="{D523E2CB-8D77-0145-8D2A-B27E9E0867B8}" dt="2020-04-02T11:20:27.331" v="1359" actId="478"/>
          <ac:spMkLst>
            <pc:docMk/>
            <pc:sldMk cId="2173925141" sldId="319"/>
            <ac:spMk id="21" creationId="{04B8D1C6-1724-6445-A63C-91251C7EA14F}"/>
          </ac:spMkLst>
        </pc:spChg>
        <pc:spChg chg="add mod">
          <ac:chgData name="Than Quang Khoat" userId="b24b097a-3ba7-4fd8-ad2c-0f2ed537794d" providerId="ADAL" clId="{D523E2CB-8D77-0145-8D2A-B27E9E0867B8}" dt="2020-04-02T11:21:40.754" v="1390" actId="20577"/>
          <ac:spMkLst>
            <pc:docMk/>
            <pc:sldMk cId="2173925141" sldId="319"/>
            <ac:spMk id="26" creationId="{31F7207A-5892-E345-A9FA-63F4C0D1011D}"/>
          </ac:spMkLst>
        </pc:spChg>
        <pc:spChg chg="del">
          <ac:chgData name="Than Quang Khoat" userId="b24b097a-3ba7-4fd8-ad2c-0f2ed537794d" providerId="ADAL" clId="{D523E2CB-8D77-0145-8D2A-B27E9E0867B8}" dt="2020-04-02T11:18:40.784" v="1348" actId="478"/>
          <ac:spMkLst>
            <pc:docMk/>
            <pc:sldMk cId="2173925141" sldId="319"/>
            <ac:spMk id="30" creationId="{00000000-0000-0000-0000-000000000000}"/>
          </ac:spMkLst>
        </pc:spChg>
        <pc:grpChg chg="add mod">
          <ac:chgData name="Than Quang Khoat" userId="b24b097a-3ba7-4fd8-ad2c-0f2ed537794d" providerId="ADAL" clId="{D523E2CB-8D77-0145-8D2A-B27E9E0867B8}" dt="2020-04-02T11:39:49.451" v="1811" actId="1036"/>
          <ac:grpSpMkLst>
            <pc:docMk/>
            <pc:sldMk cId="2173925141" sldId="319"/>
            <ac:grpSpMk id="11" creationId="{DE7F9D54-EE52-D24F-9E99-4CD74AB89362}"/>
          </ac:grpSpMkLst>
        </pc:grpChg>
        <pc:cxnChg chg="del mod">
          <ac:chgData name="Than Quang Khoat" userId="b24b097a-3ba7-4fd8-ad2c-0f2ed537794d" providerId="ADAL" clId="{D523E2CB-8D77-0145-8D2A-B27E9E0867B8}" dt="2020-04-02T11:20:31.197" v="1360" actId="478"/>
          <ac:cxnSpMkLst>
            <pc:docMk/>
            <pc:sldMk cId="2173925141" sldId="319"/>
            <ac:cxnSpMk id="22" creationId="{1BE535EF-86F3-814B-BD6E-0F259E839040}"/>
          </ac:cxnSpMkLst>
        </pc:cxnChg>
      </pc:sldChg>
      <pc:sldChg chg="modSp add ord">
        <pc:chgData name="Than Quang Khoat" userId="b24b097a-3ba7-4fd8-ad2c-0f2ed537794d" providerId="ADAL" clId="{D523E2CB-8D77-0145-8D2A-B27E9E0867B8}" dt="2020-04-02T11:28:14.365" v="1595" actId="207"/>
        <pc:sldMkLst>
          <pc:docMk/>
          <pc:sldMk cId="3969532425" sldId="320"/>
        </pc:sldMkLst>
        <pc:spChg chg="mod">
          <ac:chgData name="Than Quang Khoat" userId="b24b097a-3ba7-4fd8-ad2c-0f2ed537794d" providerId="ADAL" clId="{D523E2CB-8D77-0145-8D2A-B27E9E0867B8}" dt="2020-04-02T11:28:14.365" v="1595" actId="207"/>
          <ac:spMkLst>
            <pc:docMk/>
            <pc:sldMk cId="3969532425" sldId="320"/>
            <ac:spMk id="2" creationId="{00000000-0000-0000-0000-000000000000}"/>
          </ac:spMkLst>
        </pc:spChg>
      </pc:sldChg>
      <pc:sldChg chg="add del">
        <pc:chgData name="Than Quang Khoat" userId="b24b097a-3ba7-4fd8-ad2c-0f2ed537794d" providerId="ADAL" clId="{D523E2CB-8D77-0145-8D2A-B27E9E0867B8}" dt="2020-04-02T08:35:38.953" v="151" actId="2696"/>
        <pc:sldMkLst>
          <pc:docMk/>
          <pc:sldMk cId="4221198167" sldId="320"/>
        </pc:sldMkLst>
      </pc:sldChg>
      <pc:sldChg chg="addSp delSp modSp add modAnim">
        <pc:chgData name="Than Quang Khoat" userId="b24b097a-3ba7-4fd8-ad2c-0f2ed537794d" providerId="ADAL" clId="{D523E2CB-8D77-0145-8D2A-B27E9E0867B8}" dt="2020-04-16T04:52:11.223" v="6601" actId="20577"/>
        <pc:sldMkLst>
          <pc:docMk/>
          <pc:sldMk cId="1004975992" sldId="321"/>
        </pc:sldMkLst>
        <pc:spChg chg="mod">
          <ac:chgData name="Than Quang Khoat" userId="b24b097a-3ba7-4fd8-ad2c-0f2ed537794d" providerId="ADAL" clId="{D523E2CB-8D77-0145-8D2A-B27E9E0867B8}" dt="2020-04-02T11:28:51.638" v="1614" actId="20577"/>
          <ac:spMkLst>
            <pc:docMk/>
            <pc:sldMk cId="1004975992" sldId="321"/>
            <ac:spMk id="2" creationId="{00000000-0000-0000-0000-000000000000}"/>
          </ac:spMkLst>
        </pc:spChg>
        <pc:spChg chg="add del mod">
          <ac:chgData name="Than Quang Khoat" userId="b24b097a-3ba7-4fd8-ad2c-0f2ed537794d" providerId="ADAL" clId="{D523E2CB-8D77-0145-8D2A-B27E9E0867B8}" dt="2020-04-02T11:28:58.079" v="1616" actId="478"/>
          <ac:spMkLst>
            <pc:docMk/>
            <pc:sldMk cId="1004975992" sldId="321"/>
            <ac:spMk id="4" creationId="{D1D934C9-F831-C543-A596-CAE4C46C196E}"/>
          </ac:spMkLst>
        </pc:spChg>
        <pc:spChg chg="add mod">
          <ac:chgData name="Than Quang Khoat" userId="b24b097a-3ba7-4fd8-ad2c-0f2ed537794d" providerId="ADAL" clId="{D523E2CB-8D77-0145-8D2A-B27E9E0867B8}" dt="2020-04-16T04:52:11.223" v="6601" actId="20577"/>
          <ac:spMkLst>
            <pc:docMk/>
            <pc:sldMk cId="1004975992" sldId="321"/>
            <ac:spMk id="10" creationId="{D99DC1D4-93FC-DA43-84AB-CFF47EF20D5A}"/>
          </ac:spMkLst>
        </pc:spChg>
        <pc:spChg chg="add del mod">
          <ac:chgData name="Than Quang Khoat" userId="b24b097a-3ba7-4fd8-ad2c-0f2ed537794d" providerId="ADAL" clId="{D523E2CB-8D77-0145-8D2A-B27E9E0867B8}" dt="2020-04-15T11:28:53.553" v="3405"/>
          <ac:spMkLst>
            <pc:docMk/>
            <pc:sldMk cId="1004975992" sldId="321"/>
            <ac:spMk id="12" creationId="{7B615660-56A0-8246-B3D7-B45ED676A5EF}"/>
          </ac:spMkLst>
        </pc:spChg>
        <pc:spChg chg="mod">
          <ac:chgData name="Than Quang Khoat" userId="b24b097a-3ba7-4fd8-ad2c-0f2ed537794d" providerId="ADAL" clId="{D523E2CB-8D77-0145-8D2A-B27E9E0867B8}" dt="2020-04-15T15:38:07.618" v="4180" actId="113"/>
          <ac:spMkLst>
            <pc:docMk/>
            <pc:sldMk cId="1004975992" sldId="321"/>
            <ac:spMk id="14" creationId="{BBF08740-364B-5D48-A6D5-FCFFC7858DC6}"/>
          </ac:spMkLst>
        </pc:spChg>
        <pc:spChg chg="del">
          <ac:chgData name="Than Quang Khoat" userId="b24b097a-3ba7-4fd8-ad2c-0f2ed537794d" providerId="ADAL" clId="{D523E2CB-8D77-0145-8D2A-B27E9E0867B8}" dt="2020-04-02T11:28:56.092" v="1615" actId="478"/>
          <ac:spMkLst>
            <pc:docMk/>
            <pc:sldMk cId="1004975992" sldId="321"/>
            <ac:spMk id="30" creationId="{00000000-0000-0000-0000-000000000000}"/>
          </ac:spMkLst>
        </pc:spChg>
        <pc:picChg chg="add mod">
          <ac:chgData name="Than Quang Khoat" userId="b24b097a-3ba7-4fd8-ad2c-0f2ed537794d" providerId="ADAL" clId="{D523E2CB-8D77-0145-8D2A-B27E9E0867B8}" dt="2020-04-02T11:30:15.847" v="1623" actId="2711"/>
          <ac:picMkLst>
            <pc:docMk/>
            <pc:sldMk cId="1004975992" sldId="321"/>
            <ac:picMk id="11" creationId="{9C63EE58-0C53-D74E-AC12-AB9AC61FCD76}"/>
          </ac:picMkLst>
        </pc:picChg>
      </pc:sldChg>
      <pc:sldChg chg="add del">
        <pc:chgData name="Than Quang Khoat" userId="b24b097a-3ba7-4fd8-ad2c-0f2ed537794d" providerId="ADAL" clId="{D523E2CB-8D77-0145-8D2A-B27E9E0867B8}" dt="2020-04-02T08:35:38.966" v="152" actId="2696"/>
        <pc:sldMkLst>
          <pc:docMk/>
          <pc:sldMk cId="1556226511" sldId="321"/>
        </pc:sldMkLst>
      </pc:sldChg>
      <pc:sldChg chg="addSp modSp add modAnim">
        <pc:chgData name="Than Quang Khoat" userId="b24b097a-3ba7-4fd8-ad2c-0f2ed537794d" providerId="ADAL" clId="{D523E2CB-8D77-0145-8D2A-B27E9E0867B8}" dt="2020-04-15T16:20:45.472" v="4315" actId="255"/>
        <pc:sldMkLst>
          <pc:docMk/>
          <pc:sldMk cId="377653062" sldId="322"/>
        </pc:sldMkLst>
        <pc:spChg chg="mod">
          <ac:chgData name="Than Quang Khoat" userId="b24b097a-3ba7-4fd8-ad2c-0f2ed537794d" providerId="ADAL" clId="{D523E2CB-8D77-0145-8D2A-B27E9E0867B8}" dt="2020-04-15T11:25:41.719" v="3386" actId="20577"/>
          <ac:spMkLst>
            <pc:docMk/>
            <pc:sldMk cId="377653062" sldId="322"/>
            <ac:spMk id="2" creationId="{00000000-0000-0000-0000-000000000000}"/>
          </ac:spMkLst>
        </pc:spChg>
        <pc:spChg chg="add mod">
          <ac:chgData name="Than Quang Khoat" userId="b24b097a-3ba7-4fd8-ad2c-0f2ed537794d" providerId="ADAL" clId="{D523E2CB-8D77-0145-8D2A-B27E9E0867B8}" dt="2020-04-15T15:32:31.808" v="4175" actId="1038"/>
          <ac:spMkLst>
            <pc:docMk/>
            <pc:sldMk cId="377653062" sldId="322"/>
            <ac:spMk id="8" creationId="{9876DB0C-BA2C-D54D-ABCE-679FF7F016F2}"/>
          </ac:spMkLst>
        </pc:spChg>
        <pc:spChg chg="mod">
          <ac:chgData name="Than Quang Khoat" userId="b24b097a-3ba7-4fd8-ad2c-0f2ed537794d" providerId="ADAL" clId="{D523E2CB-8D77-0145-8D2A-B27E9E0867B8}" dt="2020-04-15T16:20:45.472" v="4315" actId="255"/>
          <ac:spMkLst>
            <pc:docMk/>
            <pc:sldMk cId="377653062" sldId="322"/>
            <ac:spMk id="30" creationId="{00000000-0000-0000-0000-000000000000}"/>
          </ac:spMkLst>
        </pc:spChg>
      </pc:sldChg>
      <pc:sldChg chg="add del">
        <pc:chgData name="Than Quang Khoat" userId="b24b097a-3ba7-4fd8-ad2c-0f2ed537794d" providerId="ADAL" clId="{D523E2CB-8D77-0145-8D2A-B27E9E0867B8}" dt="2020-04-02T08:35:38.978" v="153" actId="2696"/>
        <pc:sldMkLst>
          <pc:docMk/>
          <pc:sldMk cId="2143117889" sldId="322"/>
        </pc:sldMkLst>
      </pc:sldChg>
      <pc:sldChg chg="addSp delSp modSp add">
        <pc:chgData name="Than Quang Khoat" userId="b24b097a-3ba7-4fd8-ad2c-0f2ed537794d" providerId="ADAL" clId="{D523E2CB-8D77-0145-8D2A-B27E9E0867B8}" dt="2020-04-16T02:51:45.628" v="5122" actId="20577"/>
        <pc:sldMkLst>
          <pc:docMk/>
          <pc:sldMk cId="457294831" sldId="323"/>
        </pc:sldMkLst>
        <pc:spChg chg="mod">
          <ac:chgData name="Than Quang Khoat" userId="b24b097a-3ba7-4fd8-ad2c-0f2ed537794d" providerId="ADAL" clId="{D523E2CB-8D77-0145-8D2A-B27E9E0867B8}" dt="2020-04-15T16:34:49.863" v="4550" actId="20577"/>
          <ac:spMkLst>
            <pc:docMk/>
            <pc:sldMk cId="457294831" sldId="323"/>
            <ac:spMk id="2" creationId="{00000000-0000-0000-0000-000000000000}"/>
          </ac:spMkLst>
        </pc:spChg>
        <pc:spChg chg="add del mod">
          <ac:chgData name="Than Quang Khoat" userId="b24b097a-3ba7-4fd8-ad2c-0f2ed537794d" providerId="ADAL" clId="{D523E2CB-8D77-0145-8D2A-B27E9E0867B8}" dt="2020-04-15T15:13:20.530" v="4033" actId="767"/>
          <ac:spMkLst>
            <pc:docMk/>
            <pc:sldMk cId="457294831" sldId="323"/>
            <ac:spMk id="3" creationId="{05190FC3-EADA-0C49-A6EC-21E642742B7C}"/>
          </ac:spMkLst>
        </pc:spChg>
        <pc:spChg chg="mod">
          <ac:chgData name="Than Quang Khoat" userId="b24b097a-3ba7-4fd8-ad2c-0f2ed537794d" providerId="ADAL" clId="{D523E2CB-8D77-0145-8D2A-B27E9E0867B8}" dt="2020-04-16T02:51:45.628" v="5122" actId="20577"/>
          <ac:spMkLst>
            <pc:docMk/>
            <pc:sldMk cId="457294831" sldId="323"/>
            <ac:spMk id="30" creationId="{00000000-0000-0000-0000-000000000000}"/>
          </ac:spMkLst>
        </pc:spChg>
      </pc:sldChg>
      <pc:sldChg chg="add del">
        <pc:chgData name="Than Quang Khoat" userId="b24b097a-3ba7-4fd8-ad2c-0f2ed537794d" providerId="ADAL" clId="{D523E2CB-8D77-0145-8D2A-B27E9E0867B8}" dt="2020-04-02T08:35:38.990" v="154" actId="2696"/>
        <pc:sldMkLst>
          <pc:docMk/>
          <pc:sldMk cId="3367363075" sldId="323"/>
        </pc:sldMkLst>
      </pc:sldChg>
      <pc:sldChg chg="add del">
        <pc:chgData name="Than Quang Khoat" userId="b24b097a-3ba7-4fd8-ad2c-0f2ed537794d" providerId="ADAL" clId="{D523E2CB-8D77-0145-8D2A-B27E9E0867B8}" dt="2020-04-02T08:35:39.003" v="155" actId="2696"/>
        <pc:sldMkLst>
          <pc:docMk/>
          <pc:sldMk cId="2484830610" sldId="324"/>
        </pc:sldMkLst>
      </pc:sldChg>
      <pc:sldChg chg="addSp delSp modSp add">
        <pc:chgData name="Than Quang Khoat" userId="b24b097a-3ba7-4fd8-ad2c-0f2ed537794d" providerId="ADAL" clId="{D523E2CB-8D77-0145-8D2A-B27E9E0867B8}" dt="2020-04-16T07:37:10.273" v="7046" actId="20577"/>
        <pc:sldMkLst>
          <pc:docMk/>
          <pc:sldMk cId="3412784214" sldId="324"/>
        </pc:sldMkLst>
        <pc:spChg chg="mod">
          <ac:chgData name="Than Quang Khoat" userId="b24b097a-3ba7-4fd8-ad2c-0f2ed537794d" providerId="ADAL" clId="{D523E2CB-8D77-0145-8D2A-B27E9E0867B8}" dt="2020-04-16T04:19:21.360" v="6409" actId="20577"/>
          <ac:spMkLst>
            <pc:docMk/>
            <pc:sldMk cId="3412784214" sldId="324"/>
            <ac:spMk id="2" creationId="{00000000-0000-0000-0000-000000000000}"/>
          </ac:spMkLst>
        </pc:spChg>
        <pc:spChg chg="add del mod">
          <ac:chgData name="Than Quang Khoat" userId="b24b097a-3ba7-4fd8-ad2c-0f2ed537794d" providerId="ADAL" clId="{D523E2CB-8D77-0145-8D2A-B27E9E0867B8}" dt="2020-04-16T07:21:52.504" v="6918" actId="478"/>
          <ac:spMkLst>
            <pc:docMk/>
            <pc:sldMk cId="3412784214" sldId="324"/>
            <ac:spMk id="3" creationId="{31C82D2F-777B-DB41-BCB3-6964E8848CF1}"/>
          </ac:spMkLst>
        </pc:spChg>
        <pc:spChg chg="add del mod">
          <ac:chgData name="Than Quang Khoat" userId="b24b097a-3ba7-4fd8-ad2c-0f2ed537794d" providerId="ADAL" clId="{D523E2CB-8D77-0145-8D2A-B27E9E0867B8}" dt="2020-04-16T07:36:16.481" v="7032" actId="478"/>
          <ac:spMkLst>
            <pc:docMk/>
            <pc:sldMk cId="3412784214" sldId="324"/>
            <ac:spMk id="4" creationId="{FD9C1DA0-6BB4-3644-83A7-188D1819C896}"/>
          </ac:spMkLst>
        </pc:spChg>
        <pc:spChg chg="mod">
          <ac:chgData name="Than Quang Khoat" userId="b24b097a-3ba7-4fd8-ad2c-0f2ed537794d" providerId="ADAL" clId="{D523E2CB-8D77-0145-8D2A-B27E9E0867B8}" dt="2020-04-16T07:37:10.273" v="7046" actId="20577"/>
          <ac:spMkLst>
            <pc:docMk/>
            <pc:sldMk cId="3412784214" sldId="324"/>
            <ac:spMk id="30" creationId="{00000000-0000-0000-0000-000000000000}"/>
          </ac:spMkLst>
        </pc:spChg>
      </pc:sldChg>
      <pc:sldChg chg="add del">
        <pc:chgData name="Than Quang Khoat" userId="b24b097a-3ba7-4fd8-ad2c-0f2ed537794d" providerId="ADAL" clId="{D523E2CB-8D77-0145-8D2A-B27E9E0867B8}" dt="2020-04-02T08:35:39.015" v="156" actId="2696"/>
        <pc:sldMkLst>
          <pc:docMk/>
          <pc:sldMk cId="3071136438" sldId="325"/>
        </pc:sldMkLst>
      </pc:sldChg>
      <pc:sldChg chg="modSp add">
        <pc:chgData name="Than Quang Khoat" userId="b24b097a-3ba7-4fd8-ad2c-0f2ed537794d" providerId="ADAL" clId="{D523E2CB-8D77-0145-8D2A-B27E9E0867B8}" dt="2020-04-17T03:51:08.132" v="9718" actId="20577"/>
        <pc:sldMkLst>
          <pc:docMk/>
          <pc:sldMk cId="3829059545" sldId="325"/>
        </pc:sldMkLst>
        <pc:spChg chg="mod">
          <ac:chgData name="Than Quang Khoat" userId="b24b097a-3ba7-4fd8-ad2c-0f2ed537794d" providerId="ADAL" clId="{D523E2CB-8D77-0145-8D2A-B27E9E0867B8}" dt="2020-04-16T09:10:05.205" v="7993" actId="20577"/>
          <ac:spMkLst>
            <pc:docMk/>
            <pc:sldMk cId="3829059545" sldId="325"/>
            <ac:spMk id="2" creationId="{00000000-0000-0000-0000-000000000000}"/>
          </ac:spMkLst>
        </pc:spChg>
        <pc:spChg chg="mod">
          <ac:chgData name="Than Quang Khoat" userId="b24b097a-3ba7-4fd8-ad2c-0f2ed537794d" providerId="ADAL" clId="{D523E2CB-8D77-0145-8D2A-B27E9E0867B8}" dt="2020-04-17T03:51:08.132" v="9718" actId="20577"/>
          <ac:spMkLst>
            <pc:docMk/>
            <pc:sldMk cId="3829059545" sldId="325"/>
            <ac:spMk id="30" creationId="{00000000-0000-0000-0000-000000000000}"/>
          </ac:spMkLst>
        </pc:spChg>
      </pc:sldChg>
      <pc:sldChg chg="add del">
        <pc:chgData name="Than Quang Khoat" userId="b24b097a-3ba7-4fd8-ad2c-0f2ed537794d" providerId="ADAL" clId="{D523E2CB-8D77-0145-8D2A-B27E9E0867B8}" dt="2020-04-17T06:07:43.396" v="9736" actId="2696"/>
        <pc:sldMkLst>
          <pc:docMk/>
          <pc:sldMk cId="1257238758" sldId="326"/>
        </pc:sldMkLst>
      </pc:sldChg>
      <pc:sldChg chg="add del">
        <pc:chgData name="Than Quang Khoat" userId="b24b097a-3ba7-4fd8-ad2c-0f2ed537794d" providerId="ADAL" clId="{D523E2CB-8D77-0145-8D2A-B27E9E0867B8}" dt="2020-04-02T08:35:39.025" v="157" actId="2696"/>
        <pc:sldMkLst>
          <pc:docMk/>
          <pc:sldMk cId="3155998985" sldId="326"/>
        </pc:sldMkLst>
      </pc:sldChg>
      <pc:sldChg chg="add del">
        <pc:chgData name="Than Quang Khoat" userId="b24b097a-3ba7-4fd8-ad2c-0f2ed537794d" providerId="ADAL" clId="{D523E2CB-8D77-0145-8D2A-B27E9E0867B8}" dt="2020-04-02T08:35:39.035" v="158" actId="2696"/>
        <pc:sldMkLst>
          <pc:docMk/>
          <pc:sldMk cId="3630076939" sldId="327"/>
        </pc:sldMkLst>
      </pc:sldChg>
      <pc:sldChg chg="add del">
        <pc:chgData name="Than Quang Khoat" userId="b24b097a-3ba7-4fd8-ad2c-0f2ed537794d" providerId="ADAL" clId="{D523E2CB-8D77-0145-8D2A-B27E9E0867B8}" dt="2020-04-17T06:07:43.408" v="9737" actId="2696"/>
        <pc:sldMkLst>
          <pc:docMk/>
          <pc:sldMk cId="3743486809" sldId="327"/>
        </pc:sldMkLst>
      </pc:sldChg>
      <pc:sldChg chg="add del">
        <pc:chgData name="Than Quang Khoat" userId="b24b097a-3ba7-4fd8-ad2c-0f2ed537794d" providerId="ADAL" clId="{D523E2CB-8D77-0145-8D2A-B27E9E0867B8}" dt="2020-04-17T06:07:43.419" v="9738" actId="2696"/>
        <pc:sldMkLst>
          <pc:docMk/>
          <pc:sldMk cId="214663123" sldId="328"/>
        </pc:sldMkLst>
      </pc:sldChg>
      <pc:sldChg chg="add del">
        <pc:chgData name="Than Quang Khoat" userId="b24b097a-3ba7-4fd8-ad2c-0f2ed537794d" providerId="ADAL" clId="{D523E2CB-8D77-0145-8D2A-B27E9E0867B8}" dt="2020-04-02T08:35:39.046" v="159" actId="2696"/>
        <pc:sldMkLst>
          <pc:docMk/>
          <pc:sldMk cId="2851975191" sldId="328"/>
        </pc:sldMkLst>
      </pc:sldChg>
      <pc:sldChg chg="add del">
        <pc:chgData name="Than Quang Khoat" userId="b24b097a-3ba7-4fd8-ad2c-0f2ed537794d" providerId="ADAL" clId="{D523E2CB-8D77-0145-8D2A-B27E9E0867B8}" dt="2020-04-02T08:35:39.055" v="160" actId="2696"/>
        <pc:sldMkLst>
          <pc:docMk/>
          <pc:sldMk cId="413719093" sldId="329"/>
        </pc:sldMkLst>
      </pc:sldChg>
      <pc:sldChg chg="add del">
        <pc:chgData name="Than Quang Khoat" userId="b24b097a-3ba7-4fd8-ad2c-0f2ed537794d" providerId="ADAL" clId="{D523E2CB-8D77-0145-8D2A-B27E9E0867B8}" dt="2020-04-17T06:07:43.451" v="9740" actId="2696"/>
        <pc:sldMkLst>
          <pc:docMk/>
          <pc:sldMk cId="2319195847" sldId="329"/>
        </pc:sldMkLst>
      </pc:sldChg>
      <pc:sldChg chg="modSp add del">
        <pc:chgData name="Than Quang Khoat" userId="b24b097a-3ba7-4fd8-ad2c-0f2ed537794d" providerId="ADAL" clId="{D523E2CB-8D77-0145-8D2A-B27E9E0867B8}" dt="2020-04-17T06:07:43.464" v="9741" actId="2696"/>
        <pc:sldMkLst>
          <pc:docMk/>
          <pc:sldMk cId="1531615791" sldId="330"/>
        </pc:sldMkLst>
        <pc:spChg chg="mod">
          <ac:chgData name="Than Quang Khoat" userId="b24b097a-3ba7-4fd8-ad2c-0f2ed537794d" providerId="ADAL" clId="{D523E2CB-8D77-0145-8D2A-B27E9E0867B8}" dt="2020-04-16T10:46:56.952" v="9692" actId="20577"/>
          <ac:spMkLst>
            <pc:docMk/>
            <pc:sldMk cId="1531615791" sldId="330"/>
            <ac:spMk id="2" creationId="{00000000-0000-0000-0000-000000000000}"/>
          </ac:spMkLst>
        </pc:spChg>
        <pc:spChg chg="mod">
          <ac:chgData name="Than Quang Khoat" userId="b24b097a-3ba7-4fd8-ad2c-0f2ed537794d" providerId="ADAL" clId="{D523E2CB-8D77-0145-8D2A-B27E9E0867B8}" dt="2020-04-16T10:45:01.064" v="9677" actId="20577"/>
          <ac:spMkLst>
            <pc:docMk/>
            <pc:sldMk cId="1531615791" sldId="330"/>
            <ac:spMk id="30" creationId="{00000000-0000-0000-0000-000000000000}"/>
          </ac:spMkLst>
        </pc:spChg>
      </pc:sldChg>
      <pc:sldChg chg="add del">
        <pc:chgData name="Than Quang Khoat" userId="b24b097a-3ba7-4fd8-ad2c-0f2ed537794d" providerId="ADAL" clId="{D523E2CB-8D77-0145-8D2A-B27E9E0867B8}" dt="2020-04-02T08:35:39.064" v="161" actId="2696"/>
        <pc:sldMkLst>
          <pc:docMk/>
          <pc:sldMk cId="1916533513" sldId="330"/>
        </pc:sldMkLst>
      </pc:sldChg>
      <pc:sldChg chg="add del">
        <pc:chgData name="Than Quang Khoat" userId="b24b097a-3ba7-4fd8-ad2c-0f2ed537794d" providerId="ADAL" clId="{D523E2CB-8D77-0145-8D2A-B27E9E0867B8}" dt="2020-04-02T08:35:39.072" v="162" actId="2696"/>
        <pc:sldMkLst>
          <pc:docMk/>
          <pc:sldMk cId="2778848799" sldId="331"/>
        </pc:sldMkLst>
      </pc:sldChg>
      <pc:sldChg chg="modSp add del">
        <pc:chgData name="Than Quang Khoat" userId="b24b097a-3ba7-4fd8-ad2c-0f2ed537794d" providerId="ADAL" clId="{D523E2CB-8D77-0145-8D2A-B27E9E0867B8}" dt="2020-04-17T06:07:43.489" v="9742" actId="2696"/>
        <pc:sldMkLst>
          <pc:docMk/>
          <pc:sldMk cId="3875526904" sldId="331"/>
        </pc:sldMkLst>
        <pc:spChg chg="mod">
          <ac:chgData name="Than Quang Khoat" userId="b24b097a-3ba7-4fd8-ad2c-0f2ed537794d" providerId="ADAL" clId="{D523E2CB-8D77-0145-8D2A-B27E9E0867B8}" dt="2020-04-16T10:45:17.890" v="9691" actId="5793"/>
          <ac:spMkLst>
            <pc:docMk/>
            <pc:sldMk cId="3875526904" sldId="331"/>
            <ac:spMk id="2" creationId="{00000000-0000-0000-0000-000000000000}"/>
          </ac:spMkLst>
        </pc:spChg>
      </pc:sldChg>
      <pc:sldChg chg="modSp add">
        <pc:chgData name="Than Quang Khoat" userId="b24b097a-3ba7-4fd8-ad2c-0f2ed537794d" providerId="ADAL" clId="{D523E2CB-8D77-0145-8D2A-B27E9E0867B8}" dt="2020-04-16T09:29:57.208" v="8629"/>
        <pc:sldMkLst>
          <pc:docMk/>
          <pc:sldMk cId="1383425386" sldId="332"/>
        </pc:sldMkLst>
        <pc:spChg chg="mod">
          <ac:chgData name="Than Quang Khoat" userId="b24b097a-3ba7-4fd8-ad2c-0f2ed537794d" providerId="ADAL" clId="{D523E2CB-8D77-0145-8D2A-B27E9E0867B8}" dt="2020-04-16T09:29:57.208" v="8629"/>
          <ac:spMkLst>
            <pc:docMk/>
            <pc:sldMk cId="1383425386" sldId="332"/>
            <ac:spMk id="30" creationId="{00000000-0000-0000-0000-000000000000}"/>
          </ac:spMkLst>
        </pc:spChg>
      </pc:sldChg>
      <pc:sldChg chg="add">
        <pc:chgData name="Than Quang Khoat" userId="b24b097a-3ba7-4fd8-ad2c-0f2ed537794d" providerId="ADAL" clId="{D523E2CB-8D77-0145-8D2A-B27E9E0867B8}" dt="2020-04-02T10:33:18.611" v="1099"/>
        <pc:sldMkLst>
          <pc:docMk/>
          <pc:sldMk cId="2603951547" sldId="333"/>
        </pc:sldMkLst>
      </pc:sldChg>
      <pc:sldChg chg="modSp add">
        <pc:chgData name="Than Quang Khoat" userId="b24b097a-3ba7-4fd8-ad2c-0f2ed537794d" providerId="ADAL" clId="{D523E2CB-8D77-0145-8D2A-B27E9E0867B8}" dt="2020-04-02T10:48:24.694" v="1191" actId="207"/>
        <pc:sldMkLst>
          <pc:docMk/>
          <pc:sldMk cId="2000745602" sldId="334"/>
        </pc:sldMkLst>
        <pc:spChg chg="mod">
          <ac:chgData name="Than Quang Khoat" userId="b24b097a-3ba7-4fd8-ad2c-0f2ed537794d" providerId="ADAL" clId="{D523E2CB-8D77-0145-8D2A-B27E9E0867B8}" dt="2020-04-02T10:48:24.694" v="1191" actId="207"/>
          <ac:spMkLst>
            <pc:docMk/>
            <pc:sldMk cId="2000745602" sldId="334"/>
            <ac:spMk id="3" creationId="{00000000-0000-0000-0000-000000000000}"/>
          </ac:spMkLst>
        </pc:spChg>
      </pc:sldChg>
      <pc:sldChg chg="modSp add">
        <pc:chgData name="Than Quang Khoat" userId="b24b097a-3ba7-4fd8-ad2c-0f2ed537794d" providerId="ADAL" clId="{D523E2CB-8D77-0145-8D2A-B27E9E0867B8}" dt="2020-04-02T10:48:15.672" v="1190" actId="207"/>
        <pc:sldMkLst>
          <pc:docMk/>
          <pc:sldMk cId="3165563649" sldId="335"/>
        </pc:sldMkLst>
        <pc:spChg chg="mod">
          <ac:chgData name="Than Quang Khoat" userId="b24b097a-3ba7-4fd8-ad2c-0f2ed537794d" providerId="ADAL" clId="{D523E2CB-8D77-0145-8D2A-B27E9E0867B8}" dt="2020-04-02T10:48:15.672" v="1190" actId="207"/>
          <ac:spMkLst>
            <pc:docMk/>
            <pc:sldMk cId="3165563649" sldId="335"/>
            <ac:spMk id="3" creationId="{00000000-0000-0000-0000-000000000000}"/>
          </ac:spMkLst>
        </pc:spChg>
      </pc:sldChg>
      <pc:sldChg chg="modSp add">
        <pc:chgData name="Than Quang Khoat" userId="b24b097a-3ba7-4fd8-ad2c-0f2ed537794d" providerId="ADAL" clId="{D523E2CB-8D77-0145-8D2A-B27E9E0867B8}" dt="2020-04-02T10:48:08.562" v="1189" actId="207"/>
        <pc:sldMkLst>
          <pc:docMk/>
          <pc:sldMk cId="870391825" sldId="336"/>
        </pc:sldMkLst>
        <pc:spChg chg="mod">
          <ac:chgData name="Than Quang Khoat" userId="b24b097a-3ba7-4fd8-ad2c-0f2ed537794d" providerId="ADAL" clId="{D523E2CB-8D77-0145-8D2A-B27E9E0867B8}" dt="2020-04-02T10:48:08.562" v="1189" actId="207"/>
          <ac:spMkLst>
            <pc:docMk/>
            <pc:sldMk cId="870391825" sldId="336"/>
            <ac:spMk id="3" creationId="{00000000-0000-0000-0000-000000000000}"/>
          </ac:spMkLst>
        </pc:spChg>
      </pc:sldChg>
      <pc:sldChg chg="addSp delSp modSp add">
        <pc:chgData name="Than Quang Khoat" userId="b24b097a-3ba7-4fd8-ad2c-0f2ed537794d" providerId="ADAL" clId="{D523E2CB-8D77-0145-8D2A-B27E9E0867B8}" dt="2020-04-02T10:48:01.890" v="1188" actId="207"/>
        <pc:sldMkLst>
          <pc:docMk/>
          <pc:sldMk cId="2417267102" sldId="337"/>
        </pc:sldMkLst>
        <pc:spChg chg="mod">
          <ac:chgData name="Than Quang Khoat" userId="b24b097a-3ba7-4fd8-ad2c-0f2ed537794d" providerId="ADAL" clId="{D523E2CB-8D77-0145-8D2A-B27E9E0867B8}" dt="2020-04-02T10:48:01.890" v="1188" actId="207"/>
          <ac:spMkLst>
            <pc:docMk/>
            <pc:sldMk cId="2417267102" sldId="337"/>
            <ac:spMk id="3" creationId="{00000000-0000-0000-0000-000000000000}"/>
          </ac:spMkLst>
        </pc:spChg>
        <pc:spChg chg="mod">
          <ac:chgData name="Than Quang Khoat" userId="b24b097a-3ba7-4fd8-ad2c-0f2ed537794d" providerId="ADAL" clId="{D523E2CB-8D77-0145-8D2A-B27E9E0867B8}" dt="2020-04-02T10:44:36.311" v="1172" actId="207"/>
          <ac:spMkLst>
            <pc:docMk/>
            <pc:sldMk cId="2417267102" sldId="337"/>
            <ac:spMk id="15" creationId="{32EBFF40-62AE-1A4E-B42C-49CC90DC194C}"/>
          </ac:spMkLst>
        </pc:spChg>
        <pc:spChg chg="mod">
          <ac:chgData name="Than Quang Khoat" userId="b24b097a-3ba7-4fd8-ad2c-0f2ed537794d" providerId="ADAL" clId="{D523E2CB-8D77-0145-8D2A-B27E9E0867B8}" dt="2020-04-02T10:44:13.863" v="1171" actId="207"/>
          <ac:spMkLst>
            <pc:docMk/>
            <pc:sldMk cId="2417267102" sldId="337"/>
            <ac:spMk id="28" creationId="{2DB6B302-ABB2-FF4E-9B91-B873CCCB29AE}"/>
          </ac:spMkLst>
        </pc:spChg>
        <pc:grpChg chg="add mod">
          <ac:chgData name="Than Quang Khoat" userId="b24b097a-3ba7-4fd8-ad2c-0f2ed537794d" providerId="ADAL" clId="{D523E2CB-8D77-0145-8D2A-B27E9E0867B8}" dt="2020-04-02T10:45:08.742" v="1176" actId="1076"/>
          <ac:grpSpMkLst>
            <pc:docMk/>
            <pc:sldMk cId="2417267102" sldId="337"/>
            <ac:grpSpMk id="14" creationId="{12EF62C0-7CE1-7A4F-AF96-89C568B8C3C0}"/>
          </ac:grpSpMkLst>
        </pc:grpChg>
        <pc:grpChg chg="del">
          <ac:chgData name="Than Quang Khoat" userId="b24b097a-3ba7-4fd8-ad2c-0f2ed537794d" providerId="ADAL" clId="{D523E2CB-8D77-0145-8D2A-B27E9E0867B8}" dt="2020-04-02T10:42:25.778" v="1163" actId="478"/>
          <ac:grpSpMkLst>
            <pc:docMk/>
            <pc:sldMk cId="2417267102" sldId="337"/>
            <ac:grpSpMk id="16" creationId="{00000000-0000-0000-0000-000000000000}"/>
          </ac:grpSpMkLst>
        </pc:grpChg>
      </pc:sldChg>
      <pc:sldChg chg="addSp delSp modSp add">
        <pc:chgData name="Than Quang Khoat" userId="b24b097a-3ba7-4fd8-ad2c-0f2ed537794d" providerId="ADAL" clId="{D523E2CB-8D77-0145-8D2A-B27E9E0867B8}" dt="2020-04-02T10:47:54.820" v="1187" actId="207"/>
        <pc:sldMkLst>
          <pc:docMk/>
          <pc:sldMk cId="3633475089" sldId="338"/>
        </pc:sldMkLst>
        <pc:spChg chg="mod">
          <ac:chgData name="Than Quang Khoat" userId="b24b097a-3ba7-4fd8-ad2c-0f2ed537794d" providerId="ADAL" clId="{D523E2CB-8D77-0145-8D2A-B27E9E0867B8}" dt="2020-04-02T10:47:54.820" v="1187" actId="207"/>
          <ac:spMkLst>
            <pc:docMk/>
            <pc:sldMk cId="3633475089" sldId="338"/>
            <ac:spMk id="3" creationId="{00000000-0000-0000-0000-000000000000}"/>
          </ac:spMkLst>
        </pc:spChg>
        <pc:grpChg chg="add mod">
          <ac:chgData name="Than Quang Khoat" userId="b24b097a-3ba7-4fd8-ad2c-0f2ed537794d" providerId="ADAL" clId="{D523E2CB-8D77-0145-8D2A-B27E9E0867B8}" dt="2020-04-02T10:44:55.404" v="1175" actId="1076"/>
          <ac:grpSpMkLst>
            <pc:docMk/>
            <pc:sldMk cId="3633475089" sldId="338"/>
            <ac:grpSpMk id="14" creationId="{252A37F5-C1CC-1843-A12F-B5FAA849971B}"/>
          </ac:grpSpMkLst>
        </pc:grpChg>
        <pc:grpChg chg="del">
          <ac:chgData name="Than Quang Khoat" userId="b24b097a-3ba7-4fd8-ad2c-0f2ed537794d" providerId="ADAL" clId="{D523E2CB-8D77-0145-8D2A-B27E9E0867B8}" dt="2020-04-02T10:44:47.263" v="1173" actId="478"/>
          <ac:grpSpMkLst>
            <pc:docMk/>
            <pc:sldMk cId="3633475089" sldId="338"/>
            <ac:grpSpMk id="16" creationId="{00000000-0000-0000-0000-000000000000}"/>
          </ac:grpSpMkLst>
        </pc:grpChg>
      </pc:sldChg>
      <pc:sldChg chg="modSp add">
        <pc:chgData name="Than Quang Khoat" userId="b24b097a-3ba7-4fd8-ad2c-0f2ed537794d" providerId="ADAL" clId="{D523E2CB-8D77-0145-8D2A-B27E9E0867B8}" dt="2020-04-02T10:47:47.863" v="1186" actId="207"/>
        <pc:sldMkLst>
          <pc:docMk/>
          <pc:sldMk cId="3606535046" sldId="339"/>
        </pc:sldMkLst>
        <pc:spChg chg="mod">
          <ac:chgData name="Than Quang Khoat" userId="b24b097a-3ba7-4fd8-ad2c-0f2ed537794d" providerId="ADAL" clId="{D523E2CB-8D77-0145-8D2A-B27E9E0867B8}" dt="2020-04-02T10:47:47.863" v="1186" actId="207"/>
          <ac:spMkLst>
            <pc:docMk/>
            <pc:sldMk cId="3606535046" sldId="339"/>
            <ac:spMk id="3" creationId="{00000000-0000-0000-0000-000000000000}"/>
          </ac:spMkLst>
        </pc:spChg>
      </pc:sldChg>
      <pc:sldChg chg="addSp delSp modSp add">
        <pc:chgData name="Than Quang Khoat" userId="b24b097a-3ba7-4fd8-ad2c-0f2ed537794d" providerId="ADAL" clId="{D523E2CB-8D77-0145-8D2A-B27E9E0867B8}" dt="2020-04-02T10:47:40.503" v="1185" actId="207"/>
        <pc:sldMkLst>
          <pc:docMk/>
          <pc:sldMk cId="681266405" sldId="340"/>
        </pc:sldMkLst>
        <pc:spChg chg="mod">
          <ac:chgData name="Than Quang Khoat" userId="b24b097a-3ba7-4fd8-ad2c-0f2ed537794d" providerId="ADAL" clId="{D523E2CB-8D77-0145-8D2A-B27E9E0867B8}" dt="2020-04-02T10:47:40.503" v="1185" actId="207"/>
          <ac:spMkLst>
            <pc:docMk/>
            <pc:sldMk cId="681266405" sldId="340"/>
            <ac:spMk id="3" creationId="{00000000-0000-0000-0000-000000000000}"/>
          </ac:spMkLst>
        </pc:spChg>
        <pc:grpChg chg="del">
          <ac:chgData name="Than Quang Khoat" userId="b24b097a-3ba7-4fd8-ad2c-0f2ed537794d" providerId="ADAL" clId="{D523E2CB-8D77-0145-8D2A-B27E9E0867B8}" dt="2020-04-02T10:45:19.230" v="1177" actId="478"/>
          <ac:grpSpMkLst>
            <pc:docMk/>
            <pc:sldMk cId="681266405" sldId="340"/>
            <ac:grpSpMk id="16" creationId="{00000000-0000-0000-0000-000000000000}"/>
          </ac:grpSpMkLst>
        </pc:grpChg>
        <pc:grpChg chg="add mod">
          <ac:chgData name="Than Quang Khoat" userId="b24b097a-3ba7-4fd8-ad2c-0f2ed537794d" providerId="ADAL" clId="{D523E2CB-8D77-0145-8D2A-B27E9E0867B8}" dt="2020-04-02T10:45:26.941" v="1179" actId="1076"/>
          <ac:grpSpMkLst>
            <pc:docMk/>
            <pc:sldMk cId="681266405" sldId="340"/>
            <ac:grpSpMk id="23" creationId="{8B54B881-7B30-7942-9FD4-D023D052D5A9}"/>
          </ac:grpSpMkLst>
        </pc:grpChg>
      </pc:sldChg>
      <pc:sldChg chg="modSp add">
        <pc:chgData name="Than Quang Khoat" userId="b24b097a-3ba7-4fd8-ad2c-0f2ed537794d" providerId="ADAL" clId="{D523E2CB-8D77-0145-8D2A-B27E9E0867B8}" dt="2020-04-02T10:47:34.179" v="1184" actId="207"/>
        <pc:sldMkLst>
          <pc:docMk/>
          <pc:sldMk cId="2213771642" sldId="341"/>
        </pc:sldMkLst>
        <pc:spChg chg="mod">
          <ac:chgData name="Than Quang Khoat" userId="b24b097a-3ba7-4fd8-ad2c-0f2ed537794d" providerId="ADAL" clId="{D523E2CB-8D77-0145-8D2A-B27E9E0867B8}" dt="2020-04-02T10:47:34.179" v="1184" actId="207"/>
          <ac:spMkLst>
            <pc:docMk/>
            <pc:sldMk cId="2213771642" sldId="341"/>
            <ac:spMk id="3" creationId="{00000000-0000-0000-0000-000000000000}"/>
          </ac:spMkLst>
        </pc:spChg>
      </pc:sldChg>
      <pc:sldChg chg="modSp add">
        <pc:chgData name="Than Quang Khoat" userId="b24b097a-3ba7-4fd8-ad2c-0f2ed537794d" providerId="ADAL" clId="{D523E2CB-8D77-0145-8D2A-B27E9E0867B8}" dt="2020-04-02T10:47:29.372" v="1183" actId="207"/>
        <pc:sldMkLst>
          <pc:docMk/>
          <pc:sldMk cId="946407494" sldId="342"/>
        </pc:sldMkLst>
        <pc:spChg chg="mod">
          <ac:chgData name="Than Quang Khoat" userId="b24b097a-3ba7-4fd8-ad2c-0f2ed537794d" providerId="ADAL" clId="{D523E2CB-8D77-0145-8D2A-B27E9E0867B8}" dt="2020-04-02T10:47:29.372" v="1183" actId="207"/>
          <ac:spMkLst>
            <pc:docMk/>
            <pc:sldMk cId="946407494" sldId="342"/>
            <ac:spMk id="3" creationId="{00000000-0000-0000-0000-000000000000}"/>
          </ac:spMkLst>
        </pc:spChg>
      </pc:sldChg>
      <pc:sldChg chg="modSp add">
        <pc:chgData name="Than Quang Khoat" userId="b24b097a-3ba7-4fd8-ad2c-0f2ed537794d" providerId="ADAL" clId="{D523E2CB-8D77-0145-8D2A-B27E9E0867B8}" dt="2020-04-02T10:47:23.445" v="1182" actId="207"/>
        <pc:sldMkLst>
          <pc:docMk/>
          <pc:sldMk cId="2478051341" sldId="343"/>
        </pc:sldMkLst>
        <pc:spChg chg="mod">
          <ac:chgData name="Than Quang Khoat" userId="b24b097a-3ba7-4fd8-ad2c-0f2ed537794d" providerId="ADAL" clId="{D523E2CB-8D77-0145-8D2A-B27E9E0867B8}" dt="2020-04-02T10:47:23.445" v="1182" actId="207"/>
          <ac:spMkLst>
            <pc:docMk/>
            <pc:sldMk cId="2478051341" sldId="343"/>
            <ac:spMk id="3" creationId="{00000000-0000-0000-0000-000000000000}"/>
          </ac:spMkLst>
        </pc:spChg>
      </pc:sldChg>
      <pc:sldChg chg="modSp add">
        <pc:chgData name="Than Quang Khoat" userId="b24b097a-3ba7-4fd8-ad2c-0f2ed537794d" providerId="ADAL" clId="{D523E2CB-8D77-0145-8D2A-B27E9E0867B8}" dt="2020-04-02T10:47:17.900" v="1181" actId="207"/>
        <pc:sldMkLst>
          <pc:docMk/>
          <pc:sldMk cId="2580962987" sldId="344"/>
        </pc:sldMkLst>
        <pc:spChg chg="mod">
          <ac:chgData name="Than Quang Khoat" userId="b24b097a-3ba7-4fd8-ad2c-0f2ed537794d" providerId="ADAL" clId="{D523E2CB-8D77-0145-8D2A-B27E9E0867B8}" dt="2020-04-02T10:47:17.900" v="1181" actId="207"/>
          <ac:spMkLst>
            <pc:docMk/>
            <pc:sldMk cId="2580962987" sldId="344"/>
            <ac:spMk id="3" creationId="{00000000-0000-0000-0000-000000000000}"/>
          </ac:spMkLst>
        </pc:spChg>
      </pc:sldChg>
      <pc:sldChg chg="modSp add">
        <pc:chgData name="Than Quang Khoat" userId="b24b097a-3ba7-4fd8-ad2c-0f2ed537794d" providerId="ADAL" clId="{D523E2CB-8D77-0145-8D2A-B27E9E0867B8}" dt="2020-04-02T10:47:12.315" v="1180" actId="207"/>
        <pc:sldMkLst>
          <pc:docMk/>
          <pc:sldMk cId="2293727154" sldId="345"/>
        </pc:sldMkLst>
        <pc:spChg chg="mod">
          <ac:chgData name="Than Quang Khoat" userId="b24b097a-3ba7-4fd8-ad2c-0f2ed537794d" providerId="ADAL" clId="{D523E2CB-8D77-0145-8D2A-B27E9E0867B8}" dt="2020-04-02T10:47:12.315" v="1180" actId="207"/>
          <ac:spMkLst>
            <pc:docMk/>
            <pc:sldMk cId="2293727154" sldId="345"/>
            <ac:spMk id="3" creationId="{00000000-0000-0000-0000-000000000000}"/>
          </ac:spMkLst>
        </pc:spChg>
      </pc:sldChg>
      <pc:sldChg chg="addSp delSp modSp add modAnim">
        <pc:chgData name="Than Quang Khoat" userId="b24b097a-3ba7-4fd8-ad2c-0f2ed537794d" providerId="ADAL" clId="{D523E2CB-8D77-0145-8D2A-B27E9E0867B8}" dt="2020-04-02T11:03:25.307" v="1284" actId="113"/>
        <pc:sldMkLst>
          <pc:docMk/>
          <pc:sldMk cId="1672750032" sldId="346"/>
        </pc:sldMkLst>
        <pc:spChg chg="mod">
          <ac:chgData name="Than Quang Khoat" userId="b24b097a-3ba7-4fd8-ad2c-0f2ed537794d" providerId="ADAL" clId="{D523E2CB-8D77-0145-8D2A-B27E9E0867B8}" dt="2020-04-02T10:59:42.203" v="1269" actId="20577"/>
          <ac:spMkLst>
            <pc:docMk/>
            <pc:sldMk cId="1672750032" sldId="346"/>
            <ac:spMk id="2" creationId="{00000000-0000-0000-0000-000000000000}"/>
          </ac:spMkLst>
        </pc:spChg>
        <pc:spChg chg="mod">
          <ac:chgData name="Than Quang Khoat" userId="b24b097a-3ba7-4fd8-ad2c-0f2ed537794d" providerId="ADAL" clId="{D523E2CB-8D77-0145-8D2A-B27E9E0867B8}" dt="2020-04-02T11:03:25.307" v="1284" actId="113"/>
          <ac:spMkLst>
            <pc:docMk/>
            <pc:sldMk cId="1672750032" sldId="346"/>
            <ac:spMk id="3" creationId="{00000000-0000-0000-0000-000000000000}"/>
          </ac:spMkLst>
        </pc:spChg>
        <pc:spChg chg="add del mod">
          <ac:chgData name="Than Quang Khoat" userId="b24b097a-3ba7-4fd8-ad2c-0f2ed537794d" providerId="ADAL" clId="{D523E2CB-8D77-0145-8D2A-B27E9E0867B8}" dt="2020-04-02T10:57:25.839" v="1242" actId="478"/>
          <ac:spMkLst>
            <pc:docMk/>
            <pc:sldMk cId="1672750032" sldId="346"/>
            <ac:spMk id="6" creationId="{97482FC5-F028-9F43-87E7-9AD92F36B500}"/>
          </ac:spMkLst>
        </pc:spChg>
        <pc:graphicFrameChg chg="del mod">
          <ac:chgData name="Than Quang Khoat" userId="b24b097a-3ba7-4fd8-ad2c-0f2ed537794d" providerId="ADAL" clId="{D523E2CB-8D77-0145-8D2A-B27E9E0867B8}" dt="2020-04-02T10:57:21.322" v="1241" actId="478"/>
          <ac:graphicFrameMkLst>
            <pc:docMk/>
            <pc:sldMk cId="1672750032" sldId="346"/>
            <ac:graphicFrameMk id="8" creationId="{00000000-0000-0000-0000-000000000000}"/>
          </ac:graphicFrameMkLst>
        </pc:graphicFrameChg>
      </pc:sldChg>
      <pc:sldChg chg="delSp modSp add">
        <pc:chgData name="Than Quang Khoat" userId="b24b097a-3ba7-4fd8-ad2c-0f2ed537794d" providerId="ADAL" clId="{D523E2CB-8D77-0145-8D2A-B27E9E0867B8}" dt="2020-04-02T10:35:09.837" v="1146" actId="478"/>
        <pc:sldMkLst>
          <pc:docMk/>
          <pc:sldMk cId="3128293300" sldId="347"/>
        </pc:sldMkLst>
        <pc:spChg chg="mod">
          <ac:chgData name="Than Quang Khoat" userId="b24b097a-3ba7-4fd8-ad2c-0f2ed537794d" providerId="ADAL" clId="{D523E2CB-8D77-0145-8D2A-B27E9E0867B8}" dt="2020-04-02T10:35:04.706" v="1145" actId="20577"/>
          <ac:spMkLst>
            <pc:docMk/>
            <pc:sldMk cId="3128293300" sldId="347"/>
            <ac:spMk id="2" creationId="{2EA5F90C-C1BE-0C4D-B849-0AE566275871}"/>
          </ac:spMkLst>
        </pc:spChg>
        <pc:spChg chg="del">
          <ac:chgData name="Than Quang Khoat" userId="b24b097a-3ba7-4fd8-ad2c-0f2ed537794d" providerId="ADAL" clId="{D523E2CB-8D77-0145-8D2A-B27E9E0867B8}" dt="2020-04-02T10:35:09.837" v="1146" actId="478"/>
          <ac:spMkLst>
            <pc:docMk/>
            <pc:sldMk cId="3128293300" sldId="347"/>
            <ac:spMk id="4" creationId="{40BB52C4-BE8F-9A42-8680-ADB99EB34304}"/>
          </ac:spMkLst>
        </pc:spChg>
      </pc:sldChg>
      <pc:sldChg chg="modSp add">
        <pc:chgData name="Than Quang Khoat" userId="b24b097a-3ba7-4fd8-ad2c-0f2ed537794d" providerId="ADAL" clId="{D523E2CB-8D77-0145-8D2A-B27E9E0867B8}" dt="2020-04-02T11:04:55.067" v="1327" actId="20577"/>
        <pc:sldMkLst>
          <pc:docMk/>
          <pc:sldMk cId="4176137791" sldId="348"/>
        </pc:sldMkLst>
        <pc:spChg chg="mod">
          <ac:chgData name="Than Quang Khoat" userId="b24b097a-3ba7-4fd8-ad2c-0f2ed537794d" providerId="ADAL" clId="{D523E2CB-8D77-0145-8D2A-B27E9E0867B8}" dt="2020-04-02T11:04:36.185" v="1300" actId="20577"/>
          <ac:spMkLst>
            <pc:docMk/>
            <pc:sldMk cId="4176137791" sldId="348"/>
            <ac:spMk id="2" creationId="{2EA5F90C-C1BE-0C4D-B849-0AE566275871}"/>
          </ac:spMkLst>
        </pc:spChg>
        <pc:spChg chg="mod">
          <ac:chgData name="Than Quang Khoat" userId="b24b097a-3ba7-4fd8-ad2c-0f2ed537794d" providerId="ADAL" clId="{D523E2CB-8D77-0145-8D2A-B27E9E0867B8}" dt="2020-04-02T11:04:55.067" v="1327" actId="20577"/>
          <ac:spMkLst>
            <pc:docMk/>
            <pc:sldMk cId="4176137791" sldId="348"/>
            <ac:spMk id="3" creationId="{FF84D87E-856E-B347-88A0-2E6431F190BB}"/>
          </ac:spMkLst>
        </pc:spChg>
      </pc:sldChg>
      <pc:sldChg chg="modSp add">
        <pc:chgData name="Than Quang Khoat" userId="b24b097a-3ba7-4fd8-ad2c-0f2ed537794d" providerId="ADAL" clId="{D523E2CB-8D77-0145-8D2A-B27E9E0867B8}" dt="2020-04-16T02:41:59.568" v="5117" actId="20577"/>
        <pc:sldMkLst>
          <pc:docMk/>
          <pc:sldMk cId="2132816191" sldId="354"/>
        </pc:sldMkLst>
        <pc:spChg chg="mod">
          <ac:chgData name="Than Quang Khoat" userId="b24b097a-3ba7-4fd8-ad2c-0f2ed537794d" providerId="ADAL" clId="{D523E2CB-8D77-0145-8D2A-B27E9E0867B8}" dt="2020-04-15T11:25:36.584" v="3382" actId="20577"/>
          <ac:spMkLst>
            <pc:docMk/>
            <pc:sldMk cId="2132816191" sldId="354"/>
            <ac:spMk id="2" creationId="{00000000-0000-0000-0000-000000000000}"/>
          </ac:spMkLst>
        </pc:spChg>
        <pc:spChg chg="mod">
          <ac:chgData name="Than Quang Khoat" userId="b24b097a-3ba7-4fd8-ad2c-0f2ed537794d" providerId="ADAL" clId="{D523E2CB-8D77-0145-8D2A-B27E9E0867B8}" dt="2020-04-16T02:41:59.568" v="5117" actId="20577"/>
          <ac:spMkLst>
            <pc:docMk/>
            <pc:sldMk cId="2132816191" sldId="354"/>
            <ac:spMk id="30" creationId="{00000000-0000-0000-0000-000000000000}"/>
          </ac:spMkLst>
        </pc:spChg>
      </pc:sldChg>
      <pc:sldChg chg="addSp modSp add">
        <pc:chgData name="Than Quang Khoat" userId="b24b097a-3ba7-4fd8-ad2c-0f2ed537794d" providerId="ADAL" clId="{D523E2CB-8D77-0145-8D2A-B27E9E0867B8}" dt="2020-04-16T09:06:43.147" v="7972" actId="20577"/>
        <pc:sldMkLst>
          <pc:docMk/>
          <pc:sldMk cId="4094787279" sldId="355"/>
        </pc:sldMkLst>
        <pc:spChg chg="mod">
          <ac:chgData name="Than Quang Khoat" userId="b24b097a-3ba7-4fd8-ad2c-0f2ed537794d" providerId="ADAL" clId="{D523E2CB-8D77-0145-8D2A-B27E9E0867B8}" dt="2020-04-15T16:34:44.180" v="4546" actId="20577"/>
          <ac:spMkLst>
            <pc:docMk/>
            <pc:sldMk cId="4094787279" sldId="355"/>
            <ac:spMk id="2" creationId="{00000000-0000-0000-0000-000000000000}"/>
          </ac:spMkLst>
        </pc:spChg>
        <pc:spChg chg="add mod">
          <ac:chgData name="Than Quang Khoat" userId="b24b097a-3ba7-4fd8-ad2c-0f2ed537794d" providerId="ADAL" clId="{D523E2CB-8D77-0145-8D2A-B27E9E0867B8}" dt="2020-04-16T09:06:43.147" v="7972" actId="20577"/>
          <ac:spMkLst>
            <pc:docMk/>
            <pc:sldMk cId="4094787279" sldId="355"/>
            <ac:spMk id="8" creationId="{B3A85562-AED8-C046-A93A-C43159BEA06E}"/>
          </ac:spMkLst>
        </pc:spChg>
        <pc:spChg chg="mod">
          <ac:chgData name="Than Quang Khoat" userId="b24b097a-3ba7-4fd8-ad2c-0f2ed537794d" providerId="ADAL" clId="{D523E2CB-8D77-0145-8D2A-B27E9E0867B8}" dt="2020-04-16T07:37:28.486" v="7048" actId="20577"/>
          <ac:spMkLst>
            <pc:docMk/>
            <pc:sldMk cId="4094787279" sldId="355"/>
            <ac:spMk id="30" creationId="{00000000-0000-0000-0000-000000000000}"/>
          </ac:spMkLst>
        </pc:spChg>
      </pc:sldChg>
      <pc:sldChg chg="addSp modSp add">
        <pc:chgData name="Than Quang Khoat" userId="b24b097a-3ba7-4fd8-ad2c-0f2ed537794d" providerId="ADAL" clId="{D523E2CB-8D77-0145-8D2A-B27E9E0867B8}" dt="2020-04-16T07:47:44.504" v="7100" actId="208"/>
        <pc:sldMkLst>
          <pc:docMk/>
          <pc:sldMk cId="2208746317" sldId="356"/>
        </pc:sldMkLst>
        <pc:spChg chg="mod">
          <ac:chgData name="Than Quang Khoat" userId="b24b097a-3ba7-4fd8-ad2c-0f2ed537794d" providerId="ADAL" clId="{D523E2CB-8D77-0145-8D2A-B27E9E0867B8}" dt="2020-04-16T02:54:37.034" v="5165" actId="20577"/>
          <ac:spMkLst>
            <pc:docMk/>
            <pc:sldMk cId="2208746317" sldId="356"/>
            <ac:spMk id="2" creationId="{00000000-0000-0000-0000-000000000000}"/>
          </ac:spMkLst>
        </pc:spChg>
        <pc:spChg chg="add mod">
          <ac:chgData name="Than Quang Khoat" userId="b24b097a-3ba7-4fd8-ad2c-0f2ed537794d" providerId="ADAL" clId="{D523E2CB-8D77-0145-8D2A-B27E9E0867B8}" dt="2020-04-16T07:47:44.504" v="7100" actId="208"/>
          <ac:spMkLst>
            <pc:docMk/>
            <pc:sldMk cId="2208746317" sldId="356"/>
            <ac:spMk id="8" creationId="{26BAA3ED-3963-BD4F-9529-D825A95ED81B}"/>
          </ac:spMkLst>
        </pc:spChg>
        <pc:spChg chg="mod">
          <ac:chgData name="Than Quang Khoat" userId="b24b097a-3ba7-4fd8-ad2c-0f2ed537794d" providerId="ADAL" clId="{D523E2CB-8D77-0145-8D2A-B27E9E0867B8}" dt="2020-04-16T07:29:04.500" v="6987" actId="20577"/>
          <ac:spMkLst>
            <pc:docMk/>
            <pc:sldMk cId="2208746317" sldId="356"/>
            <ac:spMk id="30" creationId="{00000000-0000-0000-0000-000000000000}"/>
          </ac:spMkLst>
        </pc:spChg>
      </pc:sldChg>
      <pc:sldChg chg="modSp add">
        <pc:chgData name="Than Quang Khoat" userId="b24b097a-3ba7-4fd8-ad2c-0f2ed537794d" providerId="ADAL" clId="{D523E2CB-8D77-0145-8D2A-B27E9E0867B8}" dt="2020-04-16T10:18:11.119" v="8958" actId="20577"/>
        <pc:sldMkLst>
          <pc:docMk/>
          <pc:sldMk cId="955709713" sldId="357"/>
        </pc:sldMkLst>
        <pc:spChg chg="mod">
          <ac:chgData name="Than Quang Khoat" userId="b24b097a-3ba7-4fd8-ad2c-0f2ed537794d" providerId="ADAL" clId="{D523E2CB-8D77-0145-8D2A-B27E9E0867B8}" dt="2020-04-16T07:35:55.835" v="7028" actId="20577"/>
          <ac:spMkLst>
            <pc:docMk/>
            <pc:sldMk cId="955709713" sldId="357"/>
            <ac:spMk id="2" creationId="{00000000-0000-0000-0000-000000000000}"/>
          </ac:spMkLst>
        </pc:spChg>
        <pc:spChg chg="mod">
          <ac:chgData name="Than Quang Khoat" userId="b24b097a-3ba7-4fd8-ad2c-0f2ed537794d" providerId="ADAL" clId="{D523E2CB-8D77-0145-8D2A-B27E9E0867B8}" dt="2020-04-16T07:47:19.006" v="7098" actId="208"/>
          <ac:spMkLst>
            <pc:docMk/>
            <pc:sldMk cId="955709713" sldId="357"/>
            <ac:spMk id="4" creationId="{FD9C1DA0-6BB4-3644-83A7-188D1819C896}"/>
          </ac:spMkLst>
        </pc:spChg>
        <pc:spChg chg="mod">
          <ac:chgData name="Than Quang Khoat" userId="b24b097a-3ba7-4fd8-ad2c-0f2ed537794d" providerId="ADAL" clId="{D523E2CB-8D77-0145-8D2A-B27E9E0867B8}" dt="2020-04-16T10:18:11.119" v="8958" actId="20577"/>
          <ac:spMkLst>
            <pc:docMk/>
            <pc:sldMk cId="955709713" sldId="357"/>
            <ac:spMk id="30" creationId="{00000000-0000-0000-0000-000000000000}"/>
          </ac:spMkLst>
        </pc:spChg>
      </pc:sldChg>
      <pc:sldChg chg="addSp delSp modSp add">
        <pc:chgData name="Than Quang Khoat" userId="b24b097a-3ba7-4fd8-ad2c-0f2ed537794d" providerId="ADAL" clId="{D523E2CB-8D77-0145-8D2A-B27E9E0867B8}" dt="2020-04-16T09:58:05.744" v="8735" actId="20577"/>
        <pc:sldMkLst>
          <pc:docMk/>
          <pc:sldMk cId="3572313628" sldId="358"/>
        </pc:sldMkLst>
        <pc:spChg chg="mod">
          <ac:chgData name="Than Quang Khoat" userId="b24b097a-3ba7-4fd8-ad2c-0f2ed537794d" providerId="ADAL" clId="{D523E2CB-8D77-0145-8D2A-B27E9E0867B8}" dt="2020-04-16T09:58:05.744" v="8735" actId="20577"/>
          <ac:spMkLst>
            <pc:docMk/>
            <pc:sldMk cId="3572313628" sldId="358"/>
            <ac:spMk id="2" creationId="{00000000-0000-0000-0000-000000000000}"/>
          </ac:spMkLst>
        </pc:spChg>
        <pc:spChg chg="add mod">
          <ac:chgData name="Than Quang Khoat" userId="b24b097a-3ba7-4fd8-ad2c-0f2ed537794d" providerId="ADAL" clId="{D523E2CB-8D77-0145-8D2A-B27E9E0867B8}" dt="2020-04-16T09:02:55.756" v="7934" actId="14100"/>
          <ac:spMkLst>
            <pc:docMk/>
            <pc:sldMk cId="3572313628" sldId="358"/>
            <ac:spMk id="3" creationId="{3C68D9DF-7E9C-5345-9253-90E34963E087}"/>
          </ac:spMkLst>
        </pc:spChg>
        <pc:spChg chg="del">
          <ac:chgData name="Than Quang Khoat" userId="b24b097a-3ba7-4fd8-ad2c-0f2ed537794d" providerId="ADAL" clId="{D523E2CB-8D77-0145-8D2A-B27E9E0867B8}" dt="2020-04-16T08:08:24.993" v="7384" actId="478"/>
          <ac:spMkLst>
            <pc:docMk/>
            <pc:sldMk cId="3572313628" sldId="358"/>
            <ac:spMk id="8" creationId="{26BAA3ED-3963-BD4F-9529-D825A95ED81B}"/>
          </ac:spMkLst>
        </pc:spChg>
        <pc:spChg chg="mod">
          <ac:chgData name="Than Quang Khoat" userId="b24b097a-3ba7-4fd8-ad2c-0f2ed537794d" providerId="ADAL" clId="{D523E2CB-8D77-0145-8D2A-B27E9E0867B8}" dt="2020-04-16T09:01:04.617" v="7924" actId="20577"/>
          <ac:spMkLst>
            <pc:docMk/>
            <pc:sldMk cId="3572313628" sldId="358"/>
            <ac:spMk id="30" creationId="{00000000-0000-0000-0000-000000000000}"/>
          </ac:spMkLst>
        </pc:spChg>
      </pc:sldChg>
      <pc:sldChg chg="addSp delSp modSp add">
        <pc:chgData name="Than Quang Khoat" userId="b24b097a-3ba7-4fd8-ad2c-0f2ed537794d" providerId="ADAL" clId="{D523E2CB-8D77-0145-8D2A-B27E9E0867B8}" dt="2020-04-17T03:49:47.120" v="9717" actId="20577"/>
        <pc:sldMkLst>
          <pc:docMk/>
          <pc:sldMk cId="921956093" sldId="359"/>
        </pc:sldMkLst>
        <pc:spChg chg="mod">
          <ac:chgData name="Than Quang Khoat" userId="b24b097a-3ba7-4fd8-ad2c-0f2ed537794d" providerId="ADAL" clId="{D523E2CB-8D77-0145-8D2A-B27E9E0867B8}" dt="2020-04-16T09:58:15.055" v="8737" actId="20577"/>
          <ac:spMkLst>
            <pc:docMk/>
            <pc:sldMk cId="921956093" sldId="359"/>
            <ac:spMk id="2" creationId="{00000000-0000-0000-0000-000000000000}"/>
          </ac:spMkLst>
        </pc:spChg>
        <pc:spChg chg="add mod">
          <ac:chgData name="Than Quang Khoat" userId="b24b097a-3ba7-4fd8-ad2c-0f2ed537794d" providerId="ADAL" clId="{D523E2CB-8D77-0145-8D2A-B27E9E0867B8}" dt="2020-04-16T10:15:28.473" v="8954" actId="1035"/>
          <ac:spMkLst>
            <pc:docMk/>
            <pc:sldMk cId="921956093" sldId="359"/>
            <ac:spMk id="3" creationId="{0423F705-5FD1-2D47-A1C4-C4DA59FCB15F}"/>
          </ac:spMkLst>
        </pc:spChg>
        <pc:spChg chg="del">
          <ac:chgData name="Than Quang Khoat" userId="b24b097a-3ba7-4fd8-ad2c-0f2ed537794d" providerId="ADAL" clId="{D523E2CB-8D77-0145-8D2A-B27E9E0867B8}" dt="2020-04-16T10:08:15.125" v="8804" actId="478"/>
          <ac:spMkLst>
            <pc:docMk/>
            <pc:sldMk cId="921956093" sldId="359"/>
            <ac:spMk id="4" creationId="{FD9C1DA0-6BB4-3644-83A7-188D1819C896}"/>
          </ac:spMkLst>
        </pc:spChg>
        <pc:spChg chg="add mod">
          <ac:chgData name="Than Quang Khoat" userId="b24b097a-3ba7-4fd8-ad2c-0f2ed537794d" providerId="ADAL" clId="{D523E2CB-8D77-0145-8D2A-B27E9E0867B8}" dt="2020-04-16T10:11:03.326" v="8830" actId="20577"/>
          <ac:spMkLst>
            <pc:docMk/>
            <pc:sldMk cId="921956093" sldId="359"/>
            <ac:spMk id="10" creationId="{8FDAC458-892A-1848-BA31-42B67AD75650}"/>
          </ac:spMkLst>
        </pc:spChg>
        <pc:spChg chg="mod">
          <ac:chgData name="Than Quang Khoat" userId="b24b097a-3ba7-4fd8-ad2c-0f2ed537794d" providerId="ADAL" clId="{D523E2CB-8D77-0145-8D2A-B27E9E0867B8}" dt="2020-04-17T03:49:47.120" v="9717" actId="20577"/>
          <ac:spMkLst>
            <pc:docMk/>
            <pc:sldMk cId="921956093" sldId="359"/>
            <ac:spMk id="30" creationId="{00000000-0000-0000-0000-000000000000}"/>
          </ac:spMkLst>
        </pc:spChg>
      </pc:sldChg>
      <pc:sldChg chg="modSp add">
        <pc:chgData name="Than Quang Khoat" userId="b24b097a-3ba7-4fd8-ad2c-0f2ed537794d" providerId="ADAL" clId="{D523E2CB-8D77-0145-8D2A-B27E9E0867B8}" dt="2020-04-16T10:20:58.852" v="8992" actId="20577"/>
        <pc:sldMkLst>
          <pc:docMk/>
          <pc:sldMk cId="2445494748" sldId="360"/>
        </pc:sldMkLst>
        <pc:spChg chg="mod">
          <ac:chgData name="Than Quang Khoat" userId="b24b097a-3ba7-4fd8-ad2c-0f2ed537794d" providerId="ADAL" clId="{D523E2CB-8D77-0145-8D2A-B27E9E0867B8}" dt="2020-04-16T10:20:47.508" v="8984" actId="20577"/>
          <ac:spMkLst>
            <pc:docMk/>
            <pc:sldMk cId="2445494748" sldId="360"/>
            <ac:spMk id="2" creationId="{2EA5F90C-C1BE-0C4D-B849-0AE566275871}"/>
          </ac:spMkLst>
        </pc:spChg>
        <pc:spChg chg="mod">
          <ac:chgData name="Than Quang Khoat" userId="b24b097a-3ba7-4fd8-ad2c-0f2ed537794d" providerId="ADAL" clId="{D523E2CB-8D77-0145-8D2A-B27E9E0867B8}" dt="2020-04-16T10:20:58.852" v="8992" actId="20577"/>
          <ac:spMkLst>
            <pc:docMk/>
            <pc:sldMk cId="2445494748" sldId="360"/>
            <ac:spMk id="3" creationId="{FF84D87E-856E-B347-88A0-2E6431F190BB}"/>
          </ac:spMkLst>
        </pc:spChg>
      </pc:sldChg>
      <pc:sldChg chg="delSp modSp add">
        <pc:chgData name="Than Quang Khoat" userId="b24b097a-3ba7-4fd8-ad2c-0f2ed537794d" providerId="ADAL" clId="{D523E2CB-8D77-0145-8D2A-B27E9E0867B8}" dt="2020-04-16T10:42:30.328" v="9601"/>
        <pc:sldMkLst>
          <pc:docMk/>
          <pc:sldMk cId="3089867191" sldId="361"/>
        </pc:sldMkLst>
        <pc:spChg chg="mod">
          <ac:chgData name="Than Quang Khoat" userId="b24b097a-3ba7-4fd8-ad2c-0f2ed537794d" providerId="ADAL" clId="{D523E2CB-8D77-0145-8D2A-B27E9E0867B8}" dt="2020-04-16T10:26:19.281" v="9214" actId="207"/>
          <ac:spMkLst>
            <pc:docMk/>
            <pc:sldMk cId="3089867191" sldId="361"/>
            <ac:spMk id="2" creationId="{00000000-0000-0000-0000-000000000000}"/>
          </ac:spMkLst>
        </pc:spChg>
        <pc:spChg chg="mod">
          <ac:chgData name="Than Quang Khoat" userId="b24b097a-3ba7-4fd8-ad2c-0f2ed537794d" providerId="ADAL" clId="{D523E2CB-8D77-0145-8D2A-B27E9E0867B8}" dt="2020-04-16T10:42:30.328" v="9601"/>
          <ac:spMkLst>
            <pc:docMk/>
            <pc:sldMk cId="3089867191" sldId="361"/>
            <ac:spMk id="10" creationId="{BBAE20EC-817A-6544-B844-FC8D1EA98D29}"/>
          </ac:spMkLst>
        </pc:spChg>
        <pc:grpChg chg="del">
          <ac:chgData name="Than Quang Khoat" userId="b24b097a-3ba7-4fd8-ad2c-0f2ed537794d" providerId="ADAL" clId="{D523E2CB-8D77-0145-8D2A-B27E9E0867B8}" dt="2020-04-16T10:22:50.477" v="9027" actId="478"/>
          <ac:grpSpMkLst>
            <pc:docMk/>
            <pc:sldMk cId="3089867191" sldId="361"/>
            <ac:grpSpMk id="11" creationId="{DE7F9D54-EE52-D24F-9E99-4CD74AB89362}"/>
          </ac:grpSpMkLst>
        </pc:grpChg>
        <pc:cxnChg chg="mod">
          <ac:chgData name="Than Quang Khoat" userId="b24b097a-3ba7-4fd8-ad2c-0f2ed537794d" providerId="ADAL" clId="{D523E2CB-8D77-0145-8D2A-B27E9E0867B8}" dt="2020-04-16T10:22:50.477" v="9027" actId="478"/>
          <ac:cxnSpMkLst>
            <pc:docMk/>
            <pc:sldMk cId="3089867191" sldId="361"/>
            <ac:cxnSpMk id="16" creationId="{D58DE7AA-8D14-F048-8997-CB5E8D676ED5}"/>
          </ac:cxnSpMkLst>
        </pc:cxnChg>
        <pc:cxnChg chg="mod">
          <ac:chgData name="Than Quang Khoat" userId="b24b097a-3ba7-4fd8-ad2c-0f2ed537794d" providerId="ADAL" clId="{D523E2CB-8D77-0145-8D2A-B27E9E0867B8}" dt="2020-04-16T10:22:50.477" v="9027" actId="478"/>
          <ac:cxnSpMkLst>
            <pc:docMk/>
            <pc:sldMk cId="3089867191" sldId="361"/>
            <ac:cxnSpMk id="17" creationId="{F8A298F9-5802-5842-940D-2702A62B5A81}"/>
          </ac:cxnSpMkLst>
        </pc:cxnChg>
        <pc:cxnChg chg="mod">
          <ac:chgData name="Than Quang Khoat" userId="b24b097a-3ba7-4fd8-ad2c-0f2ed537794d" providerId="ADAL" clId="{D523E2CB-8D77-0145-8D2A-B27E9E0867B8}" dt="2020-04-16T10:22:50.477" v="9027" actId="478"/>
          <ac:cxnSpMkLst>
            <pc:docMk/>
            <pc:sldMk cId="3089867191" sldId="361"/>
            <ac:cxnSpMk id="18" creationId="{A2064D2D-9CBE-5D4A-A92D-4ED69C963005}"/>
          </ac:cxnSpMkLst>
        </pc:cxnChg>
      </pc:sldChg>
      <pc:sldChg chg="modSp add del">
        <pc:chgData name="Than Quang Khoat" userId="b24b097a-3ba7-4fd8-ad2c-0f2ed537794d" providerId="ADAL" clId="{D523E2CB-8D77-0145-8D2A-B27E9E0867B8}" dt="2020-04-17T06:07:43.382" v="9735" actId="2696"/>
        <pc:sldMkLst>
          <pc:docMk/>
          <pc:sldMk cId="148240280" sldId="362"/>
        </pc:sldMkLst>
        <pc:spChg chg="mod">
          <ac:chgData name="Than Quang Khoat" userId="b24b097a-3ba7-4fd8-ad2c-0f2ed537794d" providerId="ADAL" clId="{D523E2CB-8D77-0145-8D2A-B27E9E0867B8}" dt="2020-04-16T10:36:52.960" v="9525" actId="20577"/>
          <ac:spMkLst>
            <pc:docMk/>
            <pc:sldMk cId="148240280" sldId="362"/>
            <ac:spMk id="2" creationId="{2EA5F90C-C1BE-0C4D-B849-0AE566275871}"/>
          </ac:spMkLst>
        </pc:spChg>
        <pc:spChg chg="mod">
          <ac:chgData name="Than Quang Khoat" userId="b24b097a-3ba7-4fd8-ad2c-0f2ed537794d" providerId="ADAL" clId="{D523E2CB-8D77-0145-8D2A-B27E9E0867B8}" dt="2020-04-16T10:37:10.723" v="9546" actId="20577"/>
          <ac:spMkLst>
            <pc:docMk/>
            <pc:sldMk cId="148240280" sldId="362"/>
            <ac:spMk id="3" creationId="{FF84D87E-856E-B347-88A0-2E6431F190BB}"/>
          </ac:spMkLst>
        </pc:spChg>
      </pc:sldChg>
      <pc:sldChg chg="modSp add del">
        <pc:chgData name="Than Quang Khoat" userId="b24b097a-3ba7-4fd8-ad2c-0f2ed537794d" providerId="ADAL" clId="{D523E2CB-8D77-0145-8D2A-B27E9E0867B8}" dt="2020-04-17T06:07:43.432" v="9739" actId="2696"/>
        <pc:sldMkLst>
          <pc:docMk/>
          <pc:sldMk cId="1994925100" sldId="363"/>
        </pc:sldMkLst>
        <pc:spChg chg="mod">
          <ac:chgData name="Than Quang Khoat" userId="b24b097a-3ba7-4fd8-ad2c-0f2ed537794d" providerId="ADAL" clId="{D523E2CB-8D77-0145-8D2A-B27E9E0867B8}" dt="2020-04-16T10:37:53.979" v="9570" actId="20577"/>
          <ac:spMkLst>
            <pc:docMk/>
            <pc:sldMk cId="1994925100" sldId="363"/>
            <ac:spMk id="2" creationId="{2EA5F90C-C1BE-0C4D-B849-0AE566275871}"/>
          </ac:spMkLst>
        </pc:spChg>
        <pc:spChg chg="mod">
          <ac:chgData name="Than Quang Khoat" userId="b24b097a-3ba7-4fd8-ad2c-0f2ed537794d" providerId="ADAL" clId="{D523E2CB-8D77-0145-8D2A-B27E9E0867B8}" dt="2020-04-16T10:40:30.003" v="9587" actId="20577"/>
          <ac:spMkLst>
            <pc:docMk/>
            <pc:sldMk cId="1994925100" sldId="363"/>
            <ac:spMk id="3" creationId="{FF84D87E-856E-B347-88A0-2E6431F190BB}"/>
          </ac:spMkLst>
        </pc:spChg>
      </pc:sldChg>
    </pc:docChg>
  </pc:docChgLst>
  <pc:docChgLst>
    <pc:chgData name="Than Quang Khoat" userId="b24b097a-3ba7-4fd8-ad2c-0f2ed537794d" providerId="ADAL" clId="{90B91E94-85D8-AB47-8739-8774A18FCC7D}"/>
    <pc:docChg chg="modSld">
      <pc:chgData name="Than Quang Khoat" userId="b24b097a-3ba7-4fd8-ad2c-0f2ed537794d" providerId="ADAL" clId="{90B91E94-85D8-AB47-8739-8774A18FCC7D}" dt="2020-11-26T14:35:58.465" v="1" actId="20577"/>
      <pc:docMkLst>
        <pc:docMk/>
      </pc:docMkLst>
      <pc:sldChg chg="modSp">
        <pc:chgData name="Than Quang Khoat" userId="b24b097a-3ba7-4fd8-ad2c-0f2ed537794d" providerId="ADAL" clId="{90B91E94-85D8-AB47-8739-8774A18FCC7D}" dt="2020-11-26T14:35:58.465" v="1" actId="20577"/>
        <pc:sldMkLst>
          <pc:docMk/>
          <pc:sldMk cId="2998338438" sldId="350"/>
        </pc:sldMkLst>
        <pc:spChg chg="mod">
          <ac:chgData name="Than Quang Khoat" userId="b24b097a-3ba7-4fd8-ad2c-0f2ed537794d" providerId="ADAL" clId="{90B91E94-85D8-AB47-8739-8774A18FCC7D}" dt="2020-11-26T14:35:58.465" v="1" actId="20577"/>
          <ac:spMkLst>
            <pc:docMk/>
            <pc:sldMk cId="2998338438" sldId="350"/>
            <ac:spMk id="10" creationId="{A06C3936-F9E3-B445-9C35-AF8571F4743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FD921-77B7-B645-8B89-5584F44BADCE}" type="datetime1">
              <a:t>6/24/22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59CBC-0F83-9540-8DEC-2BF5F6879A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4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27BFC2B-4EC7-564E-B26D-6C4F3A840170}" type="datetime1">
              <a:t>6/24/22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5A5A28D-BDB6-46FF-A1EF-D3D59E3A7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16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19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74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42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90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79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1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27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59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1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06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63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1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8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22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63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88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6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27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5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11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32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40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82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307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52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375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449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185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649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13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093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249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19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5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7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42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76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7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5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C4258E-FD74-5D47-8018-6DA24A938AF9}" type="datetime1"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2DE0-0AB2-AF42-9F76-E2A4C9E76F7E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28DD-43A4-C145-93EA-13EF2B17E7EB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5965-152D-6148-9E8B-E8BC6F0409D2}" type="datetime1">
              <a:t>6/24/22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6093-3437-8B4F-A51A-6AAFB0EF36D1}" type="datetime1">
              <a:t>6/24/22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DCBC-6280-7946-8AB8-245305C067F0}" type="datetime1">
              <a:t>6/24/22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60CDE907-C947-EA49-B72F-60AF7AFDDBBD}" type="datetime1">
              <a:t>6/24/22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303-27FF-2E4B-AD04-BB8F04CE9478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CD82-5238-E44A-9A11-424D8D5D2293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287B-2D27-7C4A-8322-A4B99C631F06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7B8-6480-8847-9DA6-0EE00B08C639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DFA0A2F-6D73-1145-8EEB-5B15CF1B9FD5}" type="datetime1"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89E91D61-4358-B14C-BAE8-C324CB8500BE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00F68B57-B46A-CF42-8232-80DC64E1B251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F2FB1CEF-34E4-5443-A93E-0D3186DAFC7C}" type="datetime1"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E542-0A8F-6B4F-8F82-A9D42E831A0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5E14-987C-B745-9CC4-F123097326D7}" type="datetime1">
              <a:t>6/24/22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E56E-38DB-E542-AE6F-E63F3C502DFE}" type="datetime1">
              <a:t>6/24/22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6DAE-8A5E-E242-BD4F-641FB0B978E3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04E6267-304B-6748-B3D3-4E3C006AAAC9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  <p:sldLayoutId id="2147483827" r:id="rId1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05000"/>
            <a:ext cx="9144000" cy="2286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0" y="2514787"/>
            <a:ext cx="9144000" cy="1447613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Impact" panose="020B0806030902050204" pitchFamily="34" charset="0"/>
              </a:rPr>
              <a:t>Machine Learning and Data Mining</a:t>
            </a:r>
            <a:br>
              <a:rPr lang="en-US" sz="4000" dirty="0">
                <a:latin typeface="Impact" panose="020B0806030902050204" pitchFamily="34" charset="0"/>
              </a:rPr>
            </a:br>
            <a:r>
              <a:rPr lang="en-US" sz="3200" dirty="0">
                <a:latin typeface="Arial"/>
                <a:cs typeface="Arial"/>
              </a:rPr>
              <a:t>(Học máy và Khai phá dữ liệu)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33400" y="4876800"/>
            <a:ext cx="8125968" cy="1002792"/>
          </a:xfrm>
        </p:spPr>
        <p:txBody>
          <a:bodyPr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Khoat Than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457200" y="5334000"/>
            <a:ext cx="8202168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dirty="0"/>
              <a:t>School of Information and Communication Technology</a:t>
            </a:r>
          </a:p>
          <a:p>
            <a:pPr algn="ctr">
              <a:lnSpc>
                <a:spcPct val="140000"/>
              </a:lnSpc>
            </a:pPr>
            <a:r>
              <a:rPr lang="en-US" dirty="0"/>
              <a:t>Hanoi University of Science and Technology</a:t>
            </a:r>
          </a:p>
          <a:p>
            <a:pPr algn="ctr">
              <a:lnSpc>
                <a:spcPct val="140000"/>
              </a:lnSpc>
            </a:pPr>
            <a:endParaRPr lang="en-US" dirty="0"/>
          </a:p>
          <a:p>
            <a:pPr algn="ctr">
              <a:lnSpc>
                <a:spcPct val="14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Binary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1054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A binary (boolean) random variable can receive only value of either </a:t>
                </a:r>
                <a:r>
                  <a:rPr lang="en-US" sz="2200" i="1" dirty="0">
                    <a:solidFill>
                      <a:schemeClr val="tx1"/>
                    </a:solidFill>
                  </a:rPr>
                  <a:t>True</a:t>
                </a:r>
                <a:r>
                  <a:rPr lang="en-US" sz="2200" dirty="0">
                    <a:solidFill>
                      <a:schemeClr val="tx1"/>
                    </a:solidFill>
                  </a:rPr>
                  <a:t> or </a:t>
                </a:r>
                <a:r>
                  <a:rPr lang="en-US" sz="2200" i="1" dirty="0">
                    <a:solidFill>
                      <a:schemeClr val="tx1"/>
                    </a:solidFill>
                  </a:rPr>
                  <a:t>False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Some axioms: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14:m>
                  <m:oMath xmlns:m="http://schemas.openxmlformats.org/officeDocument/2006/math"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≤ 1</m:t>
                    </m:r>
                  </m:oMath>
                </a14:m>
                <a:endParaRPr lang="da-DK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da-DK" dirty="0">
                    <a:solidFill>
                      <a:schemeClr val="tx1"/>
                    </a:solidFill>
                  </a:rPr>
                  <a:t>P(true)= 1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da-DK" dirty="0">
                    <a:solidFill>
                      <a:schemeClr val="tx1"/>
                    </a:solidFill>
                  </a:rPr>
                  <a:t>P(false)= 0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14:m>
                  <m:oMath xmlns:m="http://schemas.openxmlformats.org/officeDocument/2006/math"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or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da-D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Some consequences: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</a:rPr>
                  <a:t>P(not A) = P(~A)= 1 - P(A)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</a:rPr>
                  <a:t>P(A)= P(A</a:t>
                </a:r>
                <a:r>
                  <a:rPr lang="en-GB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chemeClr val="tx1"/>
                    </a:solidFill>
                  </a:rPr>
                  <a:t> B) + P(A</a:t>
                </a:r>
                <a:r>
                  <a:rPr lang="en-GB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chemeClr val="tx1"/>
                    </a:solidFill>
                  </a:rPr>
                  <a:t> ~B)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105400"/>
              </a:xfrm>
              <a:blipFill>
                <a:blip r:embed="rId3"/>
                <a:stretch>
                  <a:fillRect l="-751" t="-995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6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Multinomial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1054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A multinomial random variable can receive one from K possible values of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vi-VN" sz="2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GB" sz="2000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GB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105400"/>
              </a:xfrm>
              <a:blipFill>
                <a:blip r:embed="rId3"/>
                <a:stretch>
                  <a:fillRect l="-6306" t="-995" b="-4478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Joint probability (1)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46021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</a:rPr>
              <a:t>Joint probability: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The possibility of A and B that occur simutaneously.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P(A,B) is the proportion of the space in which both A and B are true.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Ex: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A: I will play football tomorrow.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B: John will not play football.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P(A,B): the probability that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 will but John will not play football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tomorrow.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EF62C0-7CE1-7A4F-AF96-89C568B8C3C0}"/>
              </a:ext>
            </a:extLst>
          </p:cNvPr>
          <p:cNvGrpSpPr/>
          <p:nvPr/>
        </p:nvGrpSpPr>
        <p:grpSpPr>
          <a:xfrm>
            <a:off x="5085415" y="3048000"/>
            <a:ext cx="3814465" cy="2514600"/>
            <a:chOff x="5024735" y="2971800"/>
            <a:chExt cx="3814465" cy="2514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EBFF40-62AE-1A4E-B42C-49CC90DC194C}"/>
                </a:ext>
              </a:extLst>
            </p:cNvPr>
            <p:cNvSpPr/>
            <p:nvPr/>
          </p:nvSpPr>
          <p:spPr>
            <a:xfrm>
              <a:off x="5486400" y="2971800"/>
              <a:ext cx="3352800" cy="2133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D7EBCD-19BB-BC4D-93B7-8446811F7708}"/>
                </a:ext>
              </a:extLst>
            </p:cNvPr>
            <p:cNvSpPr txBox="1"/>
            <p:nvPr/>
          </p:nvSpPr>
          <p:spPr>
            <a:xfrm>
              <a:off x="5024735" y="3048000"/>
              <a:ext cx="461665" cy="9906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/>
                <a:t>B space</a:t>
              </a:r>
              <a:endParaRPr lang="vi-V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6128D6-88AE-7247-813E-70E749889283}"/>
                </a:ext>
              </a:extLst>
            </p:cNvPr>
            <p:cNvSpPr txBox="1"/>
            <p:nvPr/>
          </p:nvSpPr>
          <p:spPr>
            <a:xfrm>
              <a:off x="7543800" y="5105400"/>
              <a:ext cx="1295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 space</a:t>
              </a:r>
              <a:endParaRPr lang="vi-VN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FB556A-5ADF-7141-906A-4438E9F14CEA}"/>
                </a:ext>
              </a:extLst>
            </p:cNvPr>
            <p:cNvCxnSpPr/>
            <p:nvPr/>
          </p:nvCxnSpPr>
          <p:spPr>
            <a:xfrm>
              <a:off x="5486400" y="2971800"/>
              <a:ext cx="0" cy="2133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DAE596-4A42-D642-A1FC-FD055CDDE7CA}"/>
                </a:ext>
              </a:extLst>
            </p:cNvPr>
            <p:cNvSpPr/>
            <p:nvPr/>
          </p:nvSpPr>
          <p:spPr>
            <a:xfrm>
              <a:off x="5486400" y="3886200"/>
              <a:ext cx="3352800" cy="685800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/>
                <a:t>B true</a:t>
              </a:r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BFD905F-57F2-314C-9136-7E3E7A55FE33}"/>
                </a:ext>
              </a:extLst>
            </p:cNvPr>
            <p:cNvCxnSpPr/>
            <p:nvPr/>
          </p:nvCxnSpPr>
          <p:spPr>
            <a:xfrm>
              <a:off x="5486400" y="5105400"/>
              <a:ext cx="335280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B6B302-ABB2-FF4E-9B91-B873CCCB29AE}"/>
                </a:ext>
              </a:extLst>
            </p:cNvPr>
            <p:cNvSpPr/>
            <p:nvPr/>
          </p:nvSpPr>
          <p:spPr>
            <a:xfrm>
              <a:off x="6248400" y="2971800"/>
              <a:ext cx="1143000" cy="21336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r>
                <a:rPr lang="en-US" sz="1600"/>
                <a:t>A true</a:t>
              </a:r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vi-VN" sz="1600"/>
            </a:p>
          </p:txBody>
        </p:sp>
      </p:grpSp>
    </p:spTree>
    <p:extLst>
      <p:ext uri="{BB962C8B-B14F-4D97-AF65-F5344CB8AC3E}">
        <p14:creationId xmlns:p14="http://schemas.microsoft.com/office/powerpoint/2010/main" val="24172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Joint probability (2)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46021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Denote S</a:t>
            </a:r>
            <a:r>
              <a:rPr lang="en-US" sz="2200" baseline="-25000" dirty="0">
                <a:solidFill>
                  <a:schemeClr val="tx1"/>
                </a:solidFill>
              </a:rPr>
              <a:t>A</a:t>
            </a:r>
            <a:r>
              <a:rPr lang="en-US" sz="2200" dirty="0">
                <a:solidFill>
                  <a:schemeClr val="tx1"/>
                </a:solidFill>
              </a:rPr>
              <a:t> the space of A.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Denote S</a:t>
            </a:r>
            <a:r>
              <a:rPr lang="en-US" sz="2200" baseline="-25000" dirty="0">
                <a:solidFill>
                  <a:schemeClr val="tx1"/>
                </a:solidFill>
              </a:rPr>
              <a:t>B</a:t>
            </a:r>
            <a:r>
              <a:rPr lang="en-US" sz="2200" dirty="0">
                <a:solidFill>
                  <a:schemeClr val="tx1"/>
                </a:solidFill>
              </a:rPr>
              <a:t> the space of B.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Denote S</a:t>
            </a:r>
            <a:r>
              <a:rPr lang="en-US" sz="2200" baseline="-25000" dirty="0">
                <a:solidFill>
                  <a:schemeClr val="tx1"/>
                </a:solidFill>
              </a:rPr>
              <a:t>AB</a:t>
            </a:r>
            <a:r>
              <a:rPr lang="en-US" sz="2200" dirty="0">
                <a:solidFill>
                  <a:schemeClr val="tx1"/>
                </a:solidFill>
              </a:rPr>
              <a:t> the space of (A, B).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>
                <a:solidFill>
                  <a:schemeClr val="tx1"/>
                </a:solidFill>
              </a:rPr>
              <a:t>	S</a:t>
            </a:r>
            <a:r>
              <a:rPr lang="en-US" sz="2200" baseline="-25000">
                <a:solidFill>
                  <a:schemeClr val="tx1"/>
                </a:solidFill>
              </a:rPr>
              <a:t>AB </a:t>
            </a:r>
            <a:r>
              <a:rPr lang="en-US" sz="2200">
                <a:solidFill>
                  <a:schemeClr val="tx1"/>
                </a:solidFill>
              </a:rPr>
              <a:t>= S</a:t>
            </a:r>
            <a:r>
              <a:rPr lang="en-US" sz="2200" baseline="-25000">
                <a:solidFill>
                  <a:schemeClr val="tx1"/>
                </a:solidFill>
              </a:rPr>
              <a:t>A</a:t>
            </a:r>
            <a:r>
              <a:rPr lang="en-US" sz="2200">
                <a:solidFill>
                  <a:schemeClr val="tx1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  <a:latin typeface="Zapf Dingbats"/>
                <a:ea typeface="Zapf Dingbats"/>
                <a:cs typeface="Zapf Dingbats"/>
                <a:sym typeface="Zapf Dingbats"/>
              </a:rPr>
              <a:t>✕</a:t>
            </a:r>
            <a:r>
              <a:rPr lang="en-US" sz="2200">
                <a:solidFill>
                  <a:schemeClr val="tx1"/>
                </a:solidFill>
              </a:rPr>
              <a:t>  S</a:t>
            </a:r>
            <a:r>
              <a:rPr lang="en-US" sz="2200" baseline="-25000">
                <a:solidFill>
                  <a:schemeClr val="tx1"/>
                </a:solidFill>
              </a:rPr>
              <a:t>B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Then: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>
                <a:solidFill>
                  <a:schemeClr val="tx1"/>
                </a:solidFill>
              </a:rPr>
              <a:t>	P(A,B) = |T</a:t>
            </a:r>
            <a:r>
              <a:rPr lang="en-US" sz="2200" baseline="-25000" dirty="0">
                <a:solidFill>
                  <a:schemeClr val="tx1"/>
                </a:solidFill>
              </a:rPr>
              <a:t>AB</a:t>
            </a:r>
            <a:r>
              <a:rPr lang="en-US" sz="2200" dirty="0">
                <a:solidFill>
                  <a:schemeClr val="tx1"/>
                </a:solidFill>
              </a:rPr>
              <a:t>| / |</a:t>
            </a:r>
            <a:r>
              <a:rPr lang="en-US" sz="2200">
                <a:solidFill>
                  <a:schemeClr val="tx1"/>
                </a:solidFill>
              </a:rPr>
              <a:t>S</a:t>
            </a:r>
            <a:r>
              <a:rPr lang="en-US" sz="2200" baseline="-25000">
                <a:solidFill>
                  <a:schemeClr val="tx1"/>
                </a:solidFill>
              </a:rPr>
              <a:t>AB</a:t>
            </a:r>
            <a:r>
              <a:rPr lang="en-US" sz="2200" dirty="0">
                <a:solidFill>
                  <a:schemeClr val="tx1"/>
                </a:solidFill>
              </a:rPr>
              <a:t>|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baseline="-25000" dirty="0">
                <a:solidFill>
                  <a:schemeClr val="tx1"/>
                </a:solidFill>
              </a:rPr>
              <a:t>AB</a:t>
            </a:r>
            <a:r>
              <a:rPr lang="en-US" sz="2000" dirty="0">
                <a:solidFill>
                  <a:schemeClr val="tx1"/>
                </a:solidFill>
              </a:rPr>
              <a:t> is the space in which both A and B are true.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|X| denotes the volumn of the set X.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A37F5-C1CC-1843-A12F-B5FAA849971B}"/>
              </a:ext>
            </a:extLst>
          </p:cNvPr>
          <p:cNvGrpSpPr/>
          <p:nvPr/>
        </p:nvGrpSpPr>
        <p:grpSpPr>
          <a:xfrm>
            <a:off x="5100935" y="1585259"/>
            <a:ext cx="3814465" cy="2514600"/>
            <a:chOff x="5024735" y="2971800"/>
            <a:chExt cx="3814465" cy="2514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329840-C28E-0F42-BC41-CC28995B2250}"/>
                </a:ext>
              </a:extLst>
            </p:cNvPr>
            <p:cNvSpPr/>
            <p:nvPr/>
          </p:nvSpPr>
          <p:spPr>
            <a:xfrm>
              <a:off x="5486400" y="2971800"/>
              <a:ext cx="3352800" cy="2133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1530B4-5CBE-544F-9AF3-7771E03A36A7}"/>
                </a:ext>
              </a:extLst>
            </p:cNvPr>
            <p:cNvSpPr txBox="1"/>
            <p:nvPr/>
          </p:nvSpPr>
          <p:spPr>
            <a:xfrm>
              <a:off x="5024735" y="3048000"/>
              <a:ext cx="461665" cy="9906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/>
                <a:t>B space</a:t>
              </a:r>
              <a:endParaRPr lang="vi-V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A2A15B-25FF-1347-B2FB-9C6A7CEC6421}"/>
                </a:ext>
              </a:extLst>
            </p:cNvPr>
            <p:cNvSpPr txBox="1"/>
            <p:nvPr/>
          </p:nvSpPr>
          <p:spPr>
            <a:xfrm>
              <a:off x="7543800" y="5105400"/>
              <a:ext cx="1295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 space</a:t>
              </a:r>
              <a:endParaRPr lang="vi-VN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C450D4-7300-464B-873E-6529AE28185F}"/>
                </a:ext>
              </a:extLst>
            </p:cNvPr>
            <p:cNvCxnSpPr/>
            <p:nvPr/>
          </p:nvCxnSpPr>
          <p:spPr>
            <a:xfrm>
              <a:off x="5486400" y="2971800"/>
              <a:ext cx="0" cy="2133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D1E004-6B4B-3548-AFD2-E4644FFA13AE}"/>
                </a:ext>
              </a:extLst>
            </p:cNvPr>
            <p:cNvSpPr/>
            <p:nvPr/>
          </p:nvSpPr>
          <p:spPr>
            <a:xfrm>
              <a:off x="5486400" y="3886200"/>
              <a:ext cx="3352800" cy="685800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/>
                <a:t>B true</a:t>
              </a:r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4333F36-6A16-4547-B8A1-E7FD48C1BCF6}"/>
                </a:ext>
              </a:extLst>
            </p:cNvPr>
            <p:cNvCxnSpPr/>
            <p:nvPr/>
          </p:nvCxnSpPr>
          <p:spPr>
            <a:xfrm>
              <a:off x="5486400" y="5105400"/>
              <a:ext cx="335280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A6BAF0-872A-FB4D-AE39-822D54D946E9}"/>
                </a:ext>
              </a:extLst>
            </p:cNvPr>
            <p:cNvSpPr/>
            <p:nvPr/>
          </p:nvSpPr>
          <p:spPr>
            <a:xfrm>
              <a:off x="6248400" y="2971800"/>
              <a:ext cx="1143000" cy="21336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r>
                <a:rPr lang="en-US" sz="1600"/>
                <a:t>A true</a:t>
              </a:r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vi-VN" sz="1600"/>
            </a:p>
          </p:txBody>
        </p:sp>
      </p:grpSp>
    </p:spTree>
    <p:extLst>
      <p:ext uri="{BB962C8B-B14F-4D97-AF65-F5344CB8AC3E}">
        <p14:creationId xmlns:p14="http://schemas.microsoft.com/office/powerpoint/2010/main" val="363347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Conditional probability (1)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</a:rPr>
              <a:t>Conditional probability: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P(A|B): the possibility that A happens given that B has already occurred.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P(A|B) is the proportion of the space in which A occurs, knowing that B is true.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Ex: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A: I will play football tomorrow.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B: it will not rain tomorrow.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P(A|B): the probability that I will play football, provided that it will not rain tomorrow. 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FF0000"/>
                </a:solidFill>
              </a:rPr>
              <a:t>What is different between joint and conditional probabilities?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3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Conditional probability (2)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46021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We have: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>
                <a:solidFill>
                  <a:schemeClr val="tx1"/>
                </a:solidFill>
              </a:rPr>
              <a:t>	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Some consequences: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>
                <a:solidFill>
                  <a:schemeClr val="tx1"/>
                </a:solidFill>
              </a:rPr>
              <a:t>	P(A,B) = P(A|B) . P(B)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>
                <a:solidFill>
                  <a:schemeClr val="tx1"/>
                </a:solidFill>
              </a:rPr>
              <a:t>	P(A|B) + P(~A|B) = 1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4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3600" y="2047875"/>
          <a:ext cx="21971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760" imgH="419040" progId="Equation.3">
                  <p:embed/>
                </p:oleObj>
              </mc:Choice>
              <mc:Fallback>
                <p:oleObj name="Equation" r:id="rId3" imgW="1193760" imgH="419040" progId="Equation.3">
                  <p:embed/>
                  <p:pic>
                    <p:nvPicPr>
                      <p:cNvPr id="1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47875"/>
                        <a:ext cx="21971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371600" y="4572000"/>
          <a:ext cx="25908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3760" imgH="431640" progId="Equation.3">
                  <p:embed/>
                </p:oleObj>
              </mc:Choice>
              <mc:Fallback>
                <p:oleObj name="Equation" r:id="rId5" imgW="1193760" imgH="43164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25908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8B54B881-7B30-7942-9FD4-D023D052D5A9}"/>
              </a:ext>
            </a:extLst>
          </p:cNvPr>
          <p:cNvGrpSpPr/>
          <p:nvPr/>
        </p:nvGrpSpPr>
        <p:grpSpPr>
          <a:xfrm>
            <a:off x="5103167" y="1676400"/>
            <a:ext cx="3814465" cy="2514600"/>
            <a:chOff x="5024735" y="2971800"/>
            <a:chExt cx="3814465" cy="25146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25C510-C9E9-6E44-8EAC-5C7615898A63}"/>
                </a:ext>
              </a:extLst>
            </p:cNvPr>
            <p:cNvSpPr/>
            <p:nvPr/>
          </p:nvSpPr>
          <p:spPr>
            <a:xfrm>
              <a:off x="5486400" y="2971800"/>
              <a:ext cx="3352800" cy="2133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E615ED-2F0D-0B4C-A2A1-67DA75B3F04E}"/>
                </a:ext>
              </a:extLst>
            </p:cNvPr>
            <p:cNvSpPr txBox="1"/>
            <p:nvPr/>
          </p:nvSpPr>
          <p:spPr>
            <a:xfrm>
              <a:off x="5024735" y="3048000"/>
              <a:ext cx="461665" cy="9906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/>
                <a:t>B space</a:t>
              </a:r>
              <a:endParaRPr lang="vi-VN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BC61E4-77C6-3C46-B962-E574EC09E2F8}"/>
                </a:ext>
              </a:extLst>
            </p:cNvPr>
            <p:cNvSpPr txBox="1"/>
            <p:nvPr/>
          </p:nvSpPr>
          <p:spPr>
            <a:xfrm>
              <a:off x="7543800" y="5105400"/>
              <a:ext cx="1295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 space</a:t>
              </a:r>
              <a:endParaRPr lang="vi-V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75474FC-778B-2E48-8EE4-05EBE272003A}"/>
                </a:ext>
              </a:extLst>
            </p:cNvPr>
            <p:cNvCxnSpPr/>
            <p:nvPr/>
          </p:nvCxnSpPr>
          <p:spPr>
            <a:xfrm>
              <a:off x="5486400" y="2971800"/>
              <a:ext cx="0" cy="2133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FCE7EA-5E18-6042-9521-FA2B2C7B8BD8}"/>
                </a:ext>
              </a:extLst>
            </p:cNvPr>
            <p:cNvSpPr/>
            <p:nvPr/>
          </p:nvSpPr>
          <p:spPr>
            <a:xfrm>
              <a:off x="5486400" y="3886200"/>
              <a:ext cx="3352800" cy="685800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/>
                <a:t>B true</a:t>
              </a:r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  <a:p>
              <a:endParaRPr lang="en-US" sz="160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670D1C0-B0CE-1A4A-A691-9A59B7195797}"/>
                </a:ext>
              </a:extLst>
            </p:cNvPr>
            <p:cNvCxnSpPr/>
            <p:nvPr/>
          </p:nvCxnSpPr>
          <p:spPr>
            <a:xfrm>
              <a:off x="5486400" y="5105400"/>
              <a:ext cx="335280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E995EE-234A-674E-8CD1-FAFDFC399A09}"/>
                </a:ext>
              </a:extLst>
            </p:cNvPr>
            <p:cNvSpPr/>
            <p:nvPr/>
          </p:nvSpPr>
          <p:spPr>
            <a:xfrm>
              <a:off x="6248400" y="2971800"/>
              <a:ext cx="1143000" cy="21336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r>
                <a:rPr lang="en-US" sz="1600"/>
                <a:t>A true</a:t>
              </a:r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en-US" sz="1600"/>
            </a:p>
            <a:p>
              <a:pPr algn="ctr"/>
              <a:endParaRPr lang="vi-VN" sz="1600"/>
            </a:p>
          </p:txBody>
        </p:sp>
      </p:grpSp>
    </p:spTree>
    <p:extLst>
      <p:ext uri="{BB962C8B-B14F-4D97-AF65-F5344CB8AC3E}">
        <p14:creationId xmlns:p14="http://schemas.microsoft.com/office/powerpoint/2010/main" val="68126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Conditional probability (3)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46021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P(A|B, C) shows the probability of A given that B and C already has occurred.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Ex: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A: I will wander over the near river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tomorrow morning.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B: it will be very nice tomorrow morning.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C: I will wake up early tomorrow morning.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P(A|B, C): the probability that wander over the near river, provided that it will be very nice and I will wake up early tomorrow morning.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3" name="Group 13"/>
          <p:cNvGrpSpPr>
            <a:grpSpLocks/>
          </p:cNvGrpSpPr>
          <p:nvPr/>
        </p:nvGrpSpPr>
        <p:grpSpPr bwMode="auto">
          <a:xfrm>
            <a:off x="7010400" y="2209800"/>
            <a:ext cx="1752600" cy="2362200"/>
            <a:chOff x="4224" y="1200"/>
            <a:chExt cx="1104" cy="1488"/>
          </a:xfrm>
        </p:grpSpPr>
        <p:sp>
          <p:nvSpPr>
            <p:cNvPr id="24" name="Oval 4"/>
            <p:cNvSpPr>
              <a:spLocks noChangeArrowheads="1"/>
            </p:cNvSpPr>
            <p:nvPr/>
          </p:nvSpPr>
          <p:spPr bwMode="auto">
            <a:xfrm>
              <a:off x="4656" y="1872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4224" y="1200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4992" y="1200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4464" y="1536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 flipH="1">
              <a:off x="4896" y="1536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4272" y="2352"/>
              <a:ext cx="105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Courier New" panose="02070309020205020404" pitchFamily="49" charset="0"/>
                <a:buNone/>
              </a:pPr>
              <a:r>
                <a:rPr lang="en-US" sz="2400">
                  <a:latin typeface="Courier New" panose="02070309020205020404" pitchFamily="49" charset="0"/>
                </a:rPr>
                <a:t>P(A|B,C)</a:t>
              </a:r>
              <a:endParaRPr lang="en-US" sz="1600"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771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Statistical independence (1)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Two events A and B are called </a:t>
            </a:r>
            <a:r>
              <a:rPr lang="en-US" sz="2200" b="1" i="1" dirty="0">
                <a:solidFill>
                  <a:schemeClr val="tx1"/>
                </a:solidFill>
              </a:rPr>
              <a:t>Statistically Independent</a:t>
            </a:r>
            <a:r>
              <a:rPr lang="en-US" sz="2200" dirty="0">
                <a:solidFill>
                  <a:schemeClr val="tx1"/>
                </a:solidFill>
              </a:rPr>
              <a:t> if the the probability that A occurs does not change with respect to the occurrence of B.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P(A|B) = P(A).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Ex: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A: I will play football tomorrow.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B: the pacific ocean contains many fishes.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P(A|B) = P(A): the fact that the pacific ocean contains many fishes does not affect my decision to play football tomorrow. 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0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Statistical independence (2)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46021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Assume P(A|B) = P(A), we have:</a:t>
            </a:r>
            <a:endParaRPr lang="en-US" dirty="0">
              <a:solidFill>
                <a:schemeClr val="tx1"/>
              </a:solidFill>
            </a:endParaRPr>
          </a:p>
          <a:p>
            <a:pPr marL="628650" lvl="1">
              <a:spcBef>
                <a:spcPct val="70000"/>
              </a:spcBef>
              <a:buSzTx/>
              <a:buFontTx/>
              <a:buChar char="•"/>
            </a:pPr>
            <a:r>
              <a:rPr lang="en-US" sz="2000">
                <a:solidFill>
                  <a:schemeClr val="tx1"/>
                </a:solidFill>
              </a:rPr>
              <a:t>P(~A|B) = P(~A)</a:t>
            </a:r>
          </a:p>
          <a:p>
            <a:pPr marL="628650" lvl="1">
              <a:spcBef>
                <a:spcPct val="50000"/>
              </a:spcBef>
              <a:buSzTx/>
              <a:buFontTx/>
              <a:buChar char="•"/>
            </a:pPr>
            <a:r>
              <a:rPr lang="en-US" sz="2000">
                <a:solidFill>
                  <a:schemeClr val="tx1"/>
                </a:solidFill>
              </a:rPr>
              <a:t>P(B|A) = P(B)</a:t>
            </a:r>
          </a:p>
          <a:p>
            <a:pPr marL="628650" lvl="1">
              <a:spcBef>
                <a:spcPct val="50000"/>
              </a:spcBef>
              <a:buSzTx/>
              <a:buFontTx/>
              <a:buChar char="•"/>
            </a:pPr>
            <a:r>
              <a:rPr lang="en-US" sz="2000">
                <a:solidFill>
                  <a:schemeClr val="tx1"/>
                </a:solidFill>
              </a:rPr>
              <a:t>P(A,B) = P(A). P(B)</a:t>
            </a:r>
          </a:p>
          <a:p>
            <a:pPr marL="628650" lvl="1">
              <a:spcBef>
                <a:spcPct val="50000"/>
              </a:spcBef>
              <a:buSzTx/>
              <a:buFontTx/>
              <a:buChar char="•"/>
            </a:pPr>
            <a:r>
              <a:rPr lang="en-US" sz="2000">
                <a:solidFill>
                  <a:schemeClr val="tx1"/>
                </a:solidFill>
              </a:rPr>
              <a:t>P(~A,B) = P(~A). P(B)</a:t>
            </a:r>
          </a:p>
          <a:p>
            <a:pPr marL="628650" lvl="1">
              <a:spcBef>
                <a:spcPct val="50000"/>
              </a:spcBef>
              <a:buSzTx/>
              <a:buFontTx/>
              <a:buChar char="•"/>
            </a:pPr>
            <a:r>
              <a:rPr lang="en-US" sz="2000">
                <a:solidFill>
                  <a:schemeClr val="tx1"/>
                </a:solidFill>
              </a:rPr>
              <a:t>P(A</a:t>
            </a:r>
            <a:r>
              <a:rPr lang="en-US" sz="200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lang="en-US" sz="2000">
                <a:solidFill>
                  <a:schemeClr val="tx1"/>
                </a:solidFill>
              </a:rPr>
              <a:t>~B) = P(A). P(~B)</a:t>
            </a:r>
          </a:p>
          <a:p>
            <a:pPr marL="628650" lvl="1">
              <a:spcBef>
                <a:spcPct val="50000"/>
              </a:spcBef>
              <a:buSzTx/>
              <a:buFontTx/>
              <a:buChar char="•"/>
            </a:pPr>
            <a:r>
              <a:rPr lang="en-US" sz="2000">
                <a:solidFill>
                  <a:schemeClr val="tx1"/>
                </a:solidFill>
              </a:rPr>
              <a:t>P(~A,~B) = P(~A). P(~B)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51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Conditional independence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Two events A and C are called </a:t>
            </a:r>
            <a:r>
              <a:rPr lang="en-US" sz="2200" b="1" i="1" dirty="0">
                <a:solidFill>
                  <a:schemeClr val="tx1"/>
                </a:solidFill>
              </a:rPr>
              <a:t>Conditionally Independent</a:t>
            </a:r>
            <a:r>
              <a:rPr lang="en-US" sz="2200" dirty="0">
                <a:solidFill>
                  <a:schemeClr val="tx1"/>
                </a:solidFill>
              </a:rPr>
              <a:t> given B if P(A|B, C) = P(A|B).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Ex: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A: I will play football tomorrow.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B: the football match will happen in-house tomorrow.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C: it will not rain tomorrow.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P(A|B, C) = P(A|B). 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6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Content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r>
              <a:rPr lang="en-US" sz="2031" dirty="0"/>
              <a:t>Introduction to Machine Learning </a:t>
            </a:r>
            <a:r>
              <a:rPr lang="en-US" sz="2215" dirty="0"/>
              <a:t>&amp; Data Mining</a:t>
            </a:r>
            <a:endParaRPr lang="en-US" sz="2031" dirty="0"/>
          </a:p>
          <a:p>
            <a:pPr>
              <a:spcBef>
                <a:spcPts val="1108"/>
              </a:spcBef>
            </a:pPr>
            <a:r>
              <a:rPr lang="en-US" sz="2031" dirty="0"/>
              <a:t>Unsupervised learning</a:t>
            </a:r>
          </a:p>
          <a:p>
            <a:pPr>
              <a:spcBef>
                <a:spcPts val="1108"/>
              </a:spcBef>
            </a:pPr>
            <a:r>
              <a:rPr lang="en-US" sz="2031" dirty="0"/>
              <a:t>Supervised learning</a:t>
            </a:r>
          </a:p>
          <a:p>
            <a:pPr>
              <a:spcBef>
                <a:spcPts val="1108"/>
              </a:spcBef>
            </a:pPr>
            <a:r>
              <a:rPr lang="en-US" sz="2031" b="1" dirty="0">
                <a:solidFill>
                  <a:srgbClr val="0000FF"/>
                </a:solidFill>
              </a:rPr>
              <a:t>Probabilistic modeling</a:t>
            </a:r>
          </a:p>
          <a:p>
            <a:r>
              <a:rPr lang="en-US" sz="2031" dirty="0"/>
              <a:t>Practical advice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31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Some rules in probability theory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Chain rules: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P(A,B) = P(A|B).P(B) = P(B|A).P(A)= P(B,A)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P(A|B) = P(A,B)/P(B) = P(B|A).P(A)/P(B)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P(A,B|C) = P(A,B,C)/P(C) = P(A|B,C).P(B,C)/P(C)</a:t>
            </a:r>
          </a:p>
          <a:p>
            <a:pPr marL="228600" lvl="1" indent="0">
              <a:spcBef>
                <a:spcPts val="1200"/>
              </a:spcBef>
              <a:buClr>
                <a:schemeClr val="tx1"/>
              </a:buClr>
              <a:buSzPct val="50000"/>
              <a:buNone/>
            </a:pPr>
            <a:r>
              <a:rPr lang="en-US" sz="2000" dirty="0">
                <a:solidFill>
                  <a:schemeClr val="tx1"/>
                </a:solidFill>
              </a:rPr>
              <a:t>			             = P(A|B,C).P(B|C).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Independence: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P(A|B) = P(A) 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if A and B are statistically independent.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P(A,B|C) = P(A|C).P(B|C)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if A and B are statistically independent, conditioned on C.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P(A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,…,A</a:t>
            </a:r>
            <a:r>
              <a:rPr lang="en-US" sz="2000" baseline="-25000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|C) = P(A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|C)…P(A</a:t>
            </a:r>
            <a:r>
              <a:rPr lang="en-US" sz="2000" baseline="-25000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|C) 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if A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,…,A</a:t>
            </a:r>
            <a:r>
              <a:rPr lang="en-US" sz="2000" baseline="-25000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are statistically independent, conditioned on C. 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27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Product and sum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1816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vi-VN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Consider x and y are discrete random variables.</a:t>
                </a:r>
                <a:br>
                  <a:rPr lang="vi-VN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vi-VN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Their domains are X and Y respectively</a:t>
                </a:r>
              </a:p>
              <a:p>
                <a:pPr>
                  <a:spcBef>
                    <a:spcPts val="1200"/>
                  </a:spcBef>
                </a:pPr>
                <a:r>
                  <a:rPr lang="vi-VN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 rule: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vi-VN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Sum rule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vi-VN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vi-VN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summation (tổng) should be integration (tích phân) if y is continuous</a:t>
                </a:r>
                <a:b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(tổng sẽ được thay bằng tích phân nếu biến y liên tục)</a:t>
                </a:r>
                <a:endPara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181600"/>
              </a:xfrm>
              <a:blipFill>
                <a:blip r:embed="rId3"/>
                <a:stretch>
                  <a:fillRect l="-751" t="-980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62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400" b="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GB" sz="2400" b="1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GB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400" b="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e>
                              <m:r>
                                <a:rPr lang="en-GB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GB" sz="2400" b="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b="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GB" sz="2400" b="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GB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P(</a:t>
                </a:r>
                <a14:m>
                  <m:oMath xmlns:m="http://schemas.openxmlformats.org/officeDocument/2006/math">
                    <m:r>
                      <a:rPr lang="en-GB" sz="2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): </a:t>
                </a:r>
                <a:r>
                  <a:rPr lang="en-US" sz="2200" i="1" dirty="0">
                    <a:solidFill>
                      <a:srgbClr val="00B050"/>
                    </a:solidFill>
                  </a:rPr>
                  <a:t>prior</a:t>
                </a:r>
                <a:r>
                  <a:rPr lang="en-US" sz="2200" i="1" dirty="0">
                    <a:solidFill>
                      <a:schemeClr val="tx1"/>
                    </a:solidFill>
                  </a:rPr>
                  <a:t> probability </a:t>
                </a:r>
                <a: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(xác suất tiên nghiệm)</a:t>
                </a:r>
                <a:r>
                  <a:rPr lang="en-US" sz="2200" dirty="0">
                    <a:solidFill>
                      <a:schemeClr val="tx1"/>
                    </a:solidFill>
                  </a:rPr>
                  <a:t> of the variable </a:t>
                </a:r>
                <a14:m>
                  <m:oMath xmlns:m="http://schemas.openxmlformats.org/officeDocument/2006/math">
                    <m:r>
                      <a:rPr lang="en-GB" sz="2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Our uncertainty about </a:t>
                </a:r>
                <a14:m>
                  <m:oMath xmlns:m="http://schemas.openxmlformats.org/officeDocument/2006/math">
                    <m:r>
                      <a:rPr lang="en-GB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before observing data.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P(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D</a:t>
                </a:r>
                <a:r>
                  <a:rPr lang="en-US" sz="2200" dirty="0">
                    <a:solidFill>
                      <a:schemeClr val="tx1"/>
                    </a:solidFill>
                  </a:rPr>
                  <a:t>): prior probability that we can observe data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D</a:t>
                </a:r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P(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D</a:t>
                </a:r>
                <a:r>
                  <a:rPr lang="en-US" sz="22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GB" sz="2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): probability (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likelihood</a:t>
                </a:r>
                <a:r>
                  <a:rPr lang="en-US" sz="2200" dirty="0">
                    <a:solidFill>
                      <a:schemeClr val="tx1"/>
                    </a:solidFill>
                  </a:rPr>
                  <a:t>) that we can observe data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D</a:t>
                </a:r>
                <a:r>
                  <a:rPr lang="en-US" sz="2200" dirty="0">
                    <a:solidFill>
                      <a:schemeClr val="tx1"/>
                    </a:solidFill>
                  </a:rPr>
                  <a:t> provided that </a:t>
                </a:r>
                <a14:m>
                  <m:oMath xmlns:m="http://schemas.openxmlformats.org/officeDocument/2006/math">
                    <m:r>
                      <a:rPr lang="en-GB" sz="2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known.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P(</a:t>
                </a:r>
                <a14:m>
                  <m:oMath xmlns:m="http://schemas.openxmlformats.org/officeDocument/2006/math">
                    <m:r>
                      <a:rPr lang="en-GB" sz="2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|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D</a:t>
                </a:r>
                <a:r>
                  <a:rPr lang="en-US" sz="2200" dirty="0">
                    <a:solidFill>
                      <a:schemeClr val="tx1"/>
                    </a:solidFill>
                  </a:rPr>
                  <a:t>): </a:t>
                </a:r>
                <a:r>
                  <a:rPr lang="en-US" sz="2200" i="1" dirty="0">
                    <a:solidFill>
                      <a:srgbClr val="0432FF"/>
                    </a:solidFill>
                  </a:rPr>
                  <a:t>posterior</a:t>
                </a:r>
                <a:r>
                  <a:rPr lang="en-US" sz="2200" i="1" dirty="0">
                    <a:solidFill>
                      <a:schemeClr val="tx1"/>
                    </a:solidFill>
                  </a:rPr>
                  <a:t> probability </a:t>
                </a:r>
                <a: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(xác suất hậu nghiệm)</a:t>
                </a:r>
                <a:r>
                  <a:rPr lang="en-US" sz="22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GB" sz="2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if we already have observed data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D</a:t>
                </a:r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Bayesian approach bases on this quatity.</a:t>
                </a:r>
              </a:p>
              <a:p>
                <a:pPr>
                  <a:spcBef>
                    <a:spcPts val="1200"/>
                  </a:spcBef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181600"/>
              </a:xfrm>
              <a:blipFill>
                <a:blip r:embed="rId3"/>
                <a:stretch>
                  <a:fillRect l="-751" r="-601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5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F90C-C1BE-0C4D-B849-0AE56627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models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4D87E-856E-B347-88A0-2E6431F19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Model, inference, learning</a:t>
            </a:r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CFB2B-29D9-E54B-B1F9-0ABB7ECB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E542-0A8F-6B4F-8F82-A9D42E831A0F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Probabilistic model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6C3936-F9E3-B445-9C35-AF8571F4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05984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600"/>
              </a:spcBef>
              <a:spcAft>
                <a:spcPts val="300"/>
              </a:spcAft>
              <a:buSzPct val="60000"/>
              <a:buFont typeface="Wingdings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assumption on how the data were generated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(giả thuyết của chúng ta về quá trình dữ liệu đã được sinh ra như thế nào)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spcBef>
                <a:spcPts val="600"/>
              </a:spcBef>
              <a:spcAft>
                <a:spcPts val="300"/>
              </a:spcAft>
              <a:buSzPct val="60000"/>
              <a:buFont typeface="Wingdings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 sentence is generated?</a:t>
            </a:r>
          </a:p>
          <a:p>
            <a:pPr lvl="1" indent="-274320">
              <a:spcAft>
                <a:spcPts val="100"/>
              </a:spcAft>
              <a:buSzPct val="80000"/>
              <a:buFont typeface="Wingdings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assume our brain does as follow:</a:t>
            </a:r>
          </a:p>
          <a:p>
            <a:pPr lvl="1" indent="-274320">
              <a:spcAft>
                <a:spcPts val="100"/>
              </a:spcAft>
              <a:buSzPct val="80000"/>
              <a:buFont typeface="Wingdings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choose the topic of the sentence</a:t>
            </a:r>
          </a:p>
          <a:p>
            <a:pPr lvl="1" indent="-274320">
              <a:spcAft>
                <a:spcPts val="100"/>
              </a:spcAft>
              <a:buSzPct val="80000"/>
              <a:buFont typeface="Wingdings" charset="2"/>
              <a:buChar char="v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the words one-by-one to form the sentence</a:t>
            </a:r>
          </a:p>
          <a:p>
            <a:pPr marL="274320" indent="-274320">
              <a:spcBef>
                <a:spcPts val="600"/>
              </a:spcBef>
              <a:spcAft>
                <a:spcPts val="300"/>
              </a:spcAft>
              <a:buSzPct val="60000"/>
              <a:buFont typeface="Wingdings" charset="2"/>
              <a:buChar char="q"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TIM be drawn?</a:t>
            </a:r>
          </a:p>
        </p:txBody>
      </p:sp>
      <p:pic>
        <p:nvPicPr>
          <p:cNvPr id="3076" name="Picture 4" descr="How to draw Tim the Minion from Despicable Me with easy step by step drawing tutorial">
            <a:extLst>
              <a:ext uri="{FF2B5EF4-FFF2-40B4-BE49-F238E27FC236}">
                <a16:creationId xmlns:a16="http://schemas.microsoft.com/office/drawing/2014/main" id="{4CB3CA65-93B1-B54A-9A45-AAF1ACA97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19600"/>
            <a:ext cx="1320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082CF-680E-4B49-9829-67A3599C942C}"/>
              </a:ext>
            </a:extLst>
          </p:cNvPr>
          <p:cNvGrpSpPr/>
          <p:nvPr/>
        </p:nvGrpSpPr>
        <p:grpSpPr>
          <a:xfrm>
            <a:off x="2692400" y="4429913"/>
            <a:ext cx="6141455" cy="2504287"/>
            <a:chOff x="2692400" y="4429913"/>
            <a:chExt cx="6141455" cy="25042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F8859D-DDFA-314A-818A-CD0AEC54B40B}"/>
                </a:ext>
              </a:extLst>
            </p:cNvPr>
            <p:cNvGrpSpPr/>
            <p:nvPr/>
          </p:nvGrpSpPr>
          <p:grpSpPr>
            <a:xfrm>
              <a:off x="2692400" y="4429913"/>
              <a:ext cx="6141455" cy="2416151"/>
              <a:chOff x="2692400" y="4429913"/>
              <a:chExt cx="6141455" cy="2416151"/>
            </a:xfrm>
          </p:grpSpPr>
          <p:pic>
            <p:nvPicPr>
              <p:cNvPr id="3078" name="Picture 6" descr="Step 1 : Drawing Tim the Minion from Despicable Me Easy Steps Lesson">
                <a:extLst>
                  <a:ext uri="{FF2B5EF4-FFF2-40B4-BE49-F238E27FC236}">
                    <a16:creationId xmlns:a16="http://schemas.microsoft.com/office/drawing/2014/main" id="{02AFA794-B0C2-0A42-8BB8-189D62D7F1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0565" y="4508499"/>
                <a:ext cx="673100" cy="10177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0" name="Picture 8" descr="Step 2 : Drawing Tim the Minion from Despicable Me Easy Steps Lesson">
                <a:extLst>
                  <a:ext uri="{FF2B5EF4-FFF2-40B4-BE49-F238E27FC236}">
                    <a16:creationId xmlns:a16="http://schemas.microsoft.com/office/drawing/2014/main" id="{E27F7F75-5BBD-8A4A-B116-895D986EFA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799" y="4508498"/>
                <a:ext cx="676981" cy="10177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2" name="Picture 10" descr="Step 3 : Drawing Tim the Minion from Despicable Me Easy Steps Lesson">
                <a:extLst>
                  <a:ext uri="{FF2B5EF4-FFF2-40B4-BE49-F238E27FC236}">
                    <a16:creationId xmlns:a16="http://schemas.microsoft.com/office/drawing/2014/main" id="{D7681FB8-0223-9342-AD49-48779C1CAF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00" y="4479578"/>
                <a:ext cx="769490" cy="10747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4" name="Picture 12" descr="Step 4 : Drawing Tim the Minion from Despicable Me Easy Steps Lesson">
                <a:extLst>
                  <a:ext uri="{FF2B5EF4-FFF2-40B4-BE49-F238E27FC236}">
                    <a16:creationId xmlns:a16="http://schemas.microsoft.com/office/drawing/2014/main" id="{E3C87AB8-152D-5941-B2AD-E9E66B93C8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4135" y="4429913"/>
                <a:ext cx="759720" cy="1124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6" name="Picture 14">
                <a:extLst>
                  <a:ext uri="{FF2B5EF4-FFF2-40B4-BE49-F238E27FC236}">
                    <a16:creationId xmlns:a16="http://schemas.microsoft.com/office/drawing/2014/main" id="{0D6407E1-CB99-804B-99FF-F1B3A3307D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0354" y="5715000"/>
                <a:ext cx="769490" cy="1131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90" name="Picture 18" descr="Step 6 : Drawing Tim the Minion from Despicable Me Easy Steps Lesson">
                <a:extLst>
                  <a:ext uri="{FF2B5EF4-FFF2-40B4-BE49-F238E27FC236}">
                    <a16:creationId xmlns:a16="http://schemas.microsoft.com/office/drawing/2014/main" id="{26849A60-CD25-144A-BE12-3343D3AA40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4217" y="5711134"/>
                <a:ext cx="638523" cy="702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92" name="Picture 20" descr="Step 7 : Drawing Tim the Minion from Despicable Me Easy Steps Lesson">
                <a:extLst>
                  <a:ext uri="{FF2B5EF4-FFF2-40B4-BE49-F238E27FC236}">
                    <a16:creationId xmlns:a16="http://schemas.microsoft.com/office/drawing/2014/main" id="{1C8DB6F7-520A-5549-9684-BE6C7808FB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7454" y="6248399"/>
                <a:ext cx="747326" cy="5575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94" name="Picture 22" descr="Step 8 : Drawing Tim the Minion from Despicable Me Easy Steps Lesson">
                <a:extLst>
                  <a:ext uri="{FF2B5EF4-FFF2-40B4-BE49-F238E27FC236}">
                    <a16:creationId xmlns:a16="http://schemas.microsoft.com/office/drawing/2014/main" id="{9BF4D189-63A7-2743-8452-28BE475745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0013" y="6183605"/>
                <a:ext cx="783652" cy="615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96" name="Picture 24" descr="Step 9 : Drawing Tim the Minion from Despicable Me Easy Steps Lesson">
                <a:extLst>
                  <a:ext uri="{FF2B5EF4-FFF2-40B4-BE49-F238E27FC236}">
                    <a16:creationId xmlns:a16="http://schemas.microsoft.com/office/drawing/2014/main" id="{4B5D1DEC-3F7C-A34C-A086-8C0E9774D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2400" y="5580355"/>
                <a:ext cx="783449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BB500D-4588-BF4A-BF82-583124A0F68B}"/>
                  </a:ext>
                </a:extLst>
              </p:cNvPr>
              <p:cNvSpPr txBox="1"/>
              <p:nvPr/>
            </p:nvSpPr>
            <p:spPr>
              <a:xfrm>
                <a:off x="3600084" y="4992106"/>
                <a:ext cx="514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>
                    <a:latin typeface="Courier" pitchFamily="2" charset="0"/>
                  </a:rPr>
                  <a:t>1.</a:t>
                </a:r>
                <a:endParaRPr sz="1400">
                  <a:latin typeface="Courier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A7FF68-AB29-2E4B-A2E3-DEFC64ED3F7F}"/>
                  </a:ext>
                </a:extLst>
              </p:cNvPr>
              <p:cNvSpPr txBox="1"/>
              <p:nvPr/>
            </p:nvSpPr>
            <p:spPr>
              <a:xfrm>
                <a:off x="4998421" y="4992105"/>
                <a:ext cx="514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>
                    <a:latin typeface="Courier" pitchFamily="2" charset="0"/>
                  </a:rPr>
                  <a:t>2.</a:t>
                </a:r>
                <a:endParaRPr sz="1400">
                  <a:latin typeface="Courier" pitchFamily="2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87C82F1-5C3A-A949-9C37-3722AD70168A}"/>
                  </a:ext>
                </a:extLst>
              </p:cNvPr>
              <p:cNvSpPr txBox="1"/>
              <p:nvPr/>
            </p:nvSpPr>
            <p:spPr>
              <a:xfrm>
                <a:off x="6366697" y="5016938"/>
                <a:ext cx="514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>
                    <a:latin typeface="Courier" pitchFamily="2" charset="0"/>
                  </a:rPr>
                  <a:t>3.</a:t>
                </a:r>
                <a:endParaRPr sz="1400">
                  <a:latin typeface="Courier" pitchFamily="2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8558D6-708E-A943-AA38-879018B00E4B}"/>
                  </a:ext>
                </a:extLst>
              </p:cNvPr>
              <p:cNvSpPr txBox="1"/>
              <p:nvPr/>
            </p:nvSpPr>
            <p:spPr>
              <a:xfrm>
                <a:off x="7734789" y="4992105"/>
                <a:ext cx="514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>
                    <a:latin typeface="Courier" pitchFamily="2" charset="0"/>
                  </a:rPr>
                  <a:t>4.</a:t>
                </a:r>
                <a:endParaRPr sz="1400">
                  <a:latin typeface="Courier" pitchFamily="2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E2DBB3-21D6-754A-811E-19222CFE23AF}"/>
                  </a:ext>
                </a:extLst>
              </p:cNvPr>
              <p:cNvSpPr txBox="1"/>
              <p:nvPr/>
            </p:nvSpPr>
            <p:spPr>
              <a:xfrm>
                <a:off x="7802996" y="6029716"/>
                <a:ext cx="514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>
                    <a:latin typeface="Courier" pitchFamily="2" charset="0"/>
                  </a:rPr>
                  <a:t>5.</a:t>
                </a:r>
                <a:endParaRPr sz="1400">
                  <a:latin typeface="Courier" pitchFamily="2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8CF5395-4460-334F-A34A-1A9B9346D490}"/>
                  </a:ext>
                </a:extLst>
              </p:cNvPr>
              <p:cNvSpPr txBox="1"/>
              <p:nvPr/>
            </p:nvSpPr>
            <p:spPr>
              <a:xfrm>
                <a:off x="6475270" y="6029715"/>
                <a:ext cx="514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>
                    <a:latin typeface="Courier" pitchFamily="2" charset="0"/>
                  </a:rPr>
                  <a:t>6.</a:t>
                </a:r>
                <a:endParaRPr sz="1400">
                  <a:latin typeface="Courier" pitchFamily="2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1A3276-AAC4-034F-9F1E-5BC268859471}"/>
                  </a:ext>
                </a:extLst>
              </p:cNvPr>
              <p:cNvSpPr txBox="1"/>
              <p:nvPr/>
            </p:nvSpPr>
            <p:spPr>
              <a:xfrm>
                <a:off x="4992612" y="6059194"/>
                <a:ext cx="514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>
                    <a:latin typeface="Courier" pitchFamily="2" charset="0"/>
                  </a:rPr>
                  <a:t>7.</a:t>
                </a:r>
                <a:endParaRPr sz="1400">
                  <a:latin typeface="Courier" pitchFamily="2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696952-8772-D44F-8989-3EF7A91C211B}"/>
                  </a:ext>
                </a:extLst>
              </p:cNvPr>
              <p:cNvSpPr txBox="1"/>
              <p:nvPr/>
            </p:nvSpPr>
            <p:spPr>
              <a:xfrm>
                <a:off x="3626675" y="6029714"/>
                <a:ext cx="514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>
                    <a:latin typeface="Courier" pitchFamily="2" charset="0"/>
                  </a:rPr>
                  <a:t>8.</a:t>
                </a:r>
                <a:endParaRPr sz="1400">
                  <a:latin typeface="Courier" pitchFamily="2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E7015A-F980-ED44-A58F-18C347C2E49D}"/>
                </a:ext>
              </a:extLst>
            </p:cNvPr>
            <p:cNvSpPr txBox="1"/>
            <p:nvPr/>
          </p:nvSpPr>
          <p:spPr>
            <a:xfrm>
              <a:off x="6248400" y="6657201"/>
              <a:ext cx="1882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drawinghowtodraw.com</a:t>
              </a:r>
              <a:endParaRPr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CF2BD18-D7B1-0347-A4CA-D01D7EE81D87}"/>
              </a:ext>
            </a:extLst>
          </p:cNvPr>
          <p:cNvSpPr/>
          <p:nvPr/>
        </p:nvSpPr>
        <p:spPr>
          <a:xfrm>
            <a:off x="3475849" y="3996238"/>
            <a:ext cx="4106540" cy="2660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7041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Probabilistic model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06C3936-F9E3-B445-9C35-AF8571F47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458200" cy="5205984"/>
              </a:xfrm>
            </p:spPr>
            <p:txBody>
              <a:bodyPr>
                <a:normAutofit/>
              </a:bodyPr>
              <a:lstStyle/>
              <a:p>
                <a:pPr marL="274320" indent="-274320">
                  <a:spcBef>
                    <a:spcPts val="600"/>
                  </a:spcBef>
                  <a:spcAft>
                    <a:spcPts val="300"/>
                  </a:spcAft>
                  <a:buSzPct val="60000"/>
                  <a:buFont typeface="Wingdings" charset="2"/>
                  <a:buChar char="q"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model sometimes consists of</a:t>
                </a:r>
              </a:p>
              <a:p>
                <a:pPr lvl="1" indent="-274320">
                  <a:spcAft>
                    <a:spcPts val="100"/>
                  </a:spcAft>
                  <a:buSzPct val="80000"/>
                  <a:buFont typeface="Wingdings" charset="2"/>
                  <a:buChar char="v"/>
                </a:pPr>
                <a:r>
                  <a:rPr lang="en-US" b="1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Observed variable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(e.g.,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which models </a:t>
                </a:r>
                <a:b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observation (data instance)</a:t>
                </a:r>
                <a:b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(biến quan sát được)</a:t>
                </a:r>
              </a:p>
              <a:p>
                <a:pPr lvl="1" indent="-274320">
                  <a:spcAft>
                    <a:spcPts val="100"/>
                  </a:spcAft>
                  <a:buSzPct val="80000"/>
                  <a:buFont typeface="Wingdings" charset="2"/>
                  <a:buChar char="v"/>
                </a:pPr>
                <a:r>
                  <a:rPr lang="en-US" b="1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Hidden variable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which describes the </a:t>
                </a:r>
                <a:b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hidden things (e.g.,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b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(biến ẩn)</a:t>
                </a:r>
              </a:p>
              <a:p>
                <a:pPr lvl="1" indent="-274320">
                  <a:spcAft>
                    <a:spcPts val="100"/>
                  </a:spcAft>
                  <a:buSzPct val="80000"/>
                  <a:buFont typeface="Wingdings" charset="2"/>
                  <a:buChar char="v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Local variable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(e.g.,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which associates with one data instance</a:t>
                </a:r>
              </a:p>
              <a:p>
                <a:pPr lvl="1" indent="-274320">
                  <a:spcAft>
                    <a:spcPts val="100"/>
                  </a:spcAft>
                  <a:buSzPct val="80000"/>
                  <a:buFont typeface="Wingdings" charset="2"/>
                  <a:buChar char="v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Global variable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(e.g., </a:t>
                </a:r>
                <a14:m>
                  <m:oMath xmlns:m="http://schemas.openxmlformats.org/officeDocument/2006/math"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which is shared across the data instances, and is the representative of the model</a:t>
                </a:r>
              </a:p>
              <a:p>
                <a:pPr lvl="1" indent="-274320">
                  <a:spcAft>
                    <a:spcPts val="100"/>
                  </a:spcAft>
                  <a:buSzPct val="80000"/>
                  <a:buFont typeface="Wingdings" charset="2"/>
                  <a:buChar char="v"/>
                </a:pP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Relations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between the variables</a:t>
                </a:r>
              </a:p>
              <a:p>
                <a:pPr marL="274320" indent="-274320">
                  <a:spcBef>
                    <a:spcPts val="600"/>
                  </a:spcBef>
                  <a:spcAft>
                    <a:spcPts val="300"/>
                  </a:spcAft>
                  <a:buSzPct val="60000"/>
                  <a:buFont typeface="Wingdings" charset="2"/>
                  <a:buChar char="q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Each variable follows some probability distribution </a:t>
                </a:r>
                <a:b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(mỗi biến tuân theo một phân bố xác suất nào đó)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06C3936-F9E3-B445-9C35-AF8571F47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458200" cy="5205984"/>
              </a:xfrm>
              <a:blipFill>
                <a:blip r:embed="rId3"/>
                <a:stretch>
                  <a:fillRect t="-732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C62F8D6-CC04-6A43-BE6D-C5CDE68F3410}"/>
              </a:ext>
            </a:extLst>
          </p:cNvPr>
          <p:cNvGrpSpPr/>
          <p:nvPr/>
        </p:nvGrpSpPr>
        <p:grpSpPr>
          <a:xfrm>
            <a:off x="6228297" y="1702907"/>
            <a:ext cx="2646183" cy="1728334"/>
            <a:chOff x="4404367" y="4956491"/>
            <a:chExt cx="2646183" cy="17283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A351E2-F50A-7A44-B90A-7070232BED60}"/>
                </a:ext>
              </a:extLst>
            </p:cNvPr>
            <p:cNvSpPr/>
            <p:nvPr/>
          </p:nvSpPr>
          <p:spPr>
            <a:xfrm>
              <a:off x="6375434" y="5884871"/>
              <a:ext cx="543697" cy="49427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b="1" dirty="0">
                  <a:solidFill>
                    <a:schemeClr val="tx1"/>
                  </a:solidFill>
                </a:rPr>
                <a:t>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827925-3DC4-7F49-85B7-2937E79AA24B}"/>
                </a:ext>
              </a:extLst>
            </p:cNvPr>
            <p:cNvSpPr/>
            <p:nvPr/>
          </p:nvSpPr>
          <p:spPr>
            <a:xfrm>
              <a:off x="4542649" y="5882350"/>
              <a:ext cx="543697" cy="49427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>
                  <a:solidFill>
                    <a:schemeClr val="tx1"/>
                  </a:solidFill>
                </a:rPr>
                <a:t>z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077EBD2-427D-9B4F-B43F-88CA9E8CED12}"/>
                    </a:ext>
                  </a:extLst>
                </p:cNvPr>
                <p:cNvSpPr/>
                <p:nvPr/>
              </p:nvSpPr>
              <p:spPr>
                <a:xfrm>
                  <a:off x="5113971" y="4956491"/>
                  <a:ext cx="543697" cy="49427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077EBD2-427D-9B4F-B43F-88CA9E8CED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3971" y="4956491"/>
                  <a:ext cx="543697" cy="49427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1548DC-00F8-FC4F-87D6-3EC73AB523BD}"/>
                </a:ext>
              </a:extLst>
            </p:cNvPr>
            <p:cNvCxnSpPr>
              <a:cxnSpLocks/>
              <a:stCxn id="13" idx="6"/>
              <a:endCxn id="12" idx="2"/>
            </p:cNvCxnSpPr>
            <p:nvPr/>
          </p:nvCxnSpPr>
          <p:spPr>
            <a:xfrm>
              <a:off x="5086346" y="6129486"/>
              <a:ext cx="1289088" cy="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092EF6-5A24-414D-A8B0-CB2BACB48DF8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>
              <a:off x="5657668" y="5203627"/>
              <a:ext cx="421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BCF9D0-8295-7846-8BF5-819F93BC7F39}"/>
                </a:ext>
              </a:extLst>
            </p:cNvPr>
            <p:cNvCxnSpPr>
              <a:cxnSpLocks/>
              <a:stCxn id="18" idx="4"/>
              <a:endCxn id="12" idx="1"/>
            </p:cNvCxnSpPr>
            <p:nvPr/>
          </p:nvCxnSpPr>
          <p:spPr>
            <a:xfrm>
              <a:off x="6351374" y="5450762"/>
              <a:ext cx="103683" cy="506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29E0EDB-E103-0048-B604-8D839D8754B8}"/>
                    </a:ext>
                  </a:extLst>
                </p:cNvPr>
                <p:cNvSpPr/>
                <p:nvPr/>
              </p:nvSpPr>
              <p:spPr>
                <a:xfrm>
                  <a:off x="6079525" y="4956491"/>
                  <a:ext cx="543697" cy="494271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29E0EDB-E103-0048-B604-8D839D8754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525" y="4956491"/>
                  <a:ext cx="543697" cy="49427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67CDC87-A296-1F46-9BE4-3C1300F42691}"/>
                </a:ext>
              </a:extLst>
            </p:cNvPr>
            <p:cNvCxnSpPr>
              <a:cxnSpLocks/>
              <a:stCxn id="18" idx="3"/>
              <a:endCxn id="13" idx="7"/>
            </p:cNvCxnSpPr>
            <p:nvPr/>
          </p:nvCxnSpPr>
          <p:spPr>
            <a:xfrm flipH="1">
              <a:off x="5006723" y="5378378"/>
              <a:ext cx="1152425" cy="576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BADB6E-8E56-1C42-A8DE-0DA4CDE0DED3}"/>
                </a:ext>
              </a:extLst>
            </p:cNvPr>
            <p:cNvSpPr/>
            <p:nvPr/>
          </p:nvSpPr>
          <p:spPr>
            <a:xfrm>
              <a:off x="4438781" y="5810713"/>
              <a:ext cx="2611769" cy="82217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0CFACA-92B1-4E43-9CB7-D870905713BB}"/>
                </a:ext>
              </a:extLst>
            </p:cNvPr>
            <p:cNvSpPr txBox="1"/>
            <p:nvPr/>
          </p:nvSpPr>
          <p:spPr>
            <a:xfrm>
              <a:off x="4404367" y="6346271"/>
              <a:ext cx="350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33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Different types of models</a:t>
            </a:r>
            <a:endParaRPr lang="en-US" sz="3000" dirty="0">
              <a:solidFill>
                <a:srgbClr val="0432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Probabilistic graphical model (PGM):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Graph + Probability Theory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(mô hình đồ thị xác suất)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vertex represents a random variable,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grey circle means “observed”,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circle means “latent”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edge represents the conditional dependence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two variables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Directed graphical model: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each edge has a direction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Undirected graphical model: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direction in the edges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variable model: a PGM which has at least one latent variable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 model: a PGM which has a prior distribution on its parameter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D69C1F-546A-7C4D-AF04-2CC3A3BB4696}"/>
              </a:ext>
            </a:extLst>
          </p:cNvPr>
          <p:cNvGrpSpPr/>
          <p:nvPr/>
        </p:nvGrpSpPr>
        <p:grpSpPr>
          <a:xfrm>
            <a:off x="6269217" y="2158000"/>
            <a:ext cx="2646183" cy="1728334"/>
            <a:chOff x="4404367" y="4956491"/>
            <a:chExt cx="2646183" cy="172833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D809B7D-D2C4-3B46-B187-9EE3731F5396}"/>
                </a:ext>
              </a:extLst>
            </p:cNvPr>
            <p:cNvSpPr/>
            <p:nvPr/>
          </p:nvSpPr>
          <p:spPr>
            <a:xfrm>
              <a:off x="6375434" y="5884871"/>
              <a:ext cx="543697" cy="49427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b="1" dirty="0">
                  <a:solidFill>
                    <a:schemeClr val="tx1"/>
                  </a:solidFill>
                </a:rPr>
                <a:t>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2D51E94-DDBB-1B45-BAB9-63C0246FC7B8}"/>
                </a:ext>
              </a:extLst>
            </p:cNvPr>
            <p:cNvSpPr/>
            <p:nvPr/>
          </p:nvSpPr>
          <p:spPr>
            <a:xfrm>
              <a:off x="4542649" y="5882350"/>
              <a:ext cx="543697" cy="49427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>
                  <a:solidFill>
                    <a:schemeClr val="tx1"/>
                  </a:solidFill>
                </a:rPr>
                <a:t>z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7EB9AC5-1481-E247-8F13-5D014267AFCF}"/>
                    </a:ext>
                  </a:extLst>
                </p:cNvPr>
                <p:cNvSpPr/>
                <p:nvPr/>
              </p:nvSpPr>
              <p:spPr>
                <a:xfrm>
                  <a:off x="5113971" y="4956491"/>
                  <a:ext cx="543697" cy="49427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7EB9AC5-1481-E247-8F13-5D014267AF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3971" y="4956491"/>
                  <a:ext cx="543697" cy="49427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0F27440-B278-8849-A9D3-DB05F59EE61D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>
              <a:off x="5086346" y="6129486"/>
              <a:ext cx="1289088" cy="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5A598F-4A67-DA4E-9046-F9ED3B35F67E}"/>
                </a:ext>
              </a:extLst>
            </p:cNvPr>
            <p:cNvCxnSpPr>
              <a:cxnSpLocks/>
              <a:stCxn id="13" idx="6"/>
              <a:endCxn id="18" idx="2"/>
            </p:cNvCxnSpPr>
            <p:nvPr/>
          </p:nvCxnSpPr>
          <p:spPr>
            <a:xfrm>
              <a:off x="5657668" y="5203627"/>
              <a:ext cx="421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E26000-9B6D-1445-8978-07EF62E4A1A4}"/>
                </a:ext>
              </a:extLst>
            </p:cNvPr>
            <p:cNvCxnSpPr>
              <a:cxnSpLocks/>
              <a:stCxn id="18" idx="4"/>
              <a:endCxn id="11" idx="1"/>
            </p:cNvCxnSpPr>
            <p:nvPr/>
          </p:nvCxnSpPr>
          <p:spPr>
            <a:xfrm>
              <a:off x="6351374" y="5450762"/>
              <a:ext cx="103683" cy="506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A7E6099-C23A-F54F-AAAA-698BE07D23A5}"/>
                    </a:ext>
                  </a:extLst>
                </p:cNvPr>
                <p:cNvSpPr/>
                <p:nvPr/>
              </p:nvSpPr>
              <p:spPr>
                <a:xfrm>
                  <a:off x="6079525" y="4956491"/>
                  <a:ext cx="543697" cy="494271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A7E6099-C23A-F54F-AAAA-698BE07D23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525" y="4956491"/>
                  <a:ext cx="543697" cy="49427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7BBDF84-0D52-2A45-924D-82B4380F5AF3}"/>
                </a:ext>
              </a:extLst>
            </p:cNvPr>
            <p:cNvCxnSpPr>
              <a:cxnSpLocks/>
              <a:stCxn id="18" idx="3"/>
              <a:endCxn id="12" idx="7"/>
            </p:cNvCxnSpPr>
            <p:nvPr/>
          </p:nvCxnSpPr>
          <p:spPr>
            <a:xfrm flipH="1">
              <a:off x="5006723" y="5378378"/>
              <a:ext cx="1152425" cy="576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20B66B-40D2-914D-BA8C-47EC88C35359}"/>
                </a:ext>
              </a:extLst>
            </p:cNvPr>
            <p:cNvSpPr/>
            <p:nvPr/>
          </p:nvSpPr>
          <p:spPr>
            <a:xfrm>
              <a:off x="4438781" y="5810713"/>
              <a:ext cx="2611769" cy="82217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C140AF-E31E-1148-9B96-DB60FBACB042}"/>
                </a:ext>
              </a:extLst>
            </p:cNvPr>
            <p:cNvSpPr txBox="1"/>
            <p:nvPr/>
          </p:nvSpPr>
          <p:spPr>
            <a:xfrm>
              <a:off x="4404367" y="6346271"/>
              <a:ext cx="350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90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Univariate normal distribution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3999"/>
                <a:ext cx="8610600" cy="533399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wish to model the height of a person 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had collected a dataset from 10 people in Hanoi: </a:t>
                </a:r>
                <a:b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={1.6, 1.7, 1.65, 1.63, 1.75, 1.71, 1.68, 1.72, 1.77, 1.62}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x denote the random variable that represents the height of a person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Assumption: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x follows a Normal distribution (Gaussian) with the following 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probability density function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(PDF)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𝒩</m:t>
                    </m:r>
                    <m:d>
                      <m:dPr>
                        <m:endChr m:val="|"/>
                        <m:ctrlPr>
                          <a:rPr lang="vi-V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vi-V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vi-V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vi-V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vi-V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  <m:f>
                      <m:fPr>
                        <m:ctrlPr>
                          <a:rPr lang="vi-V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vi-V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vi-V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vi-V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vi-V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vi-VN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vi-VN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vi-VN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vi-V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vi-V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vi-V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vi-V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vi-V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vi-V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vi-V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vi-V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vi-V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vi-V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vi-VN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vi-VN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vi-VN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vi-V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vi-VN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vi-V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vi-V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vi-VN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are the mean and variance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Note: 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𝒩</m:t>
                    </m:r>
                    <m:d>
                      <m:dPr>
                        <m:endChr m:val="|"/>
                        <m:ctrlP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vi-V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vi-V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vi-V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represents the class of normal distributions 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class is parameterized by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𝜽</m:t>
                    </m:r>
                    <m:r>
                      <a:rPr lang="vi-V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vi-VN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vi-V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vi-V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vi-VN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Learning: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we need to know specific values of </a:t>
                </a:r>
                <a14:m>
                  <m:oMath xmlns:m="http://schemas.openxmlformats.org/officeDocument/2006/math">
                    <m:r>
                      <a:rPr lang="vi-V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vi-V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vi-V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vi-V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3999"/>
                <a:ext cx="8610600" cy="5333999"/>
              </a:xfrm>
              <a:blipFill>
                <a:blip r:embed="rId3"/>
                <a:stretch>
                  <a:fillRect l="-590" t="-714" b="-952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D15C5B4-C0C0-E741-A44C-0349E1FA9D4C}"/>
              </a:ext>
            </a:extLst>
          </p:cNvPr>
          <p:cNvGrpSpPr/>
          <p:nvPr/>
        </p:nvGrpSpPr>
        <p:grpSpPr>
          <a:xfrm>
            <a:off x="7528997" y="5498325"/>
            <a:ext cx="944005" cy="902475"/>
            <a:chOff x="7372865" y="4976850"/>
            <a:chExt cx="1272746" cy="150015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DBA842-5242-2747-B366-35E2CD06F2FA}"/>
                </a:ext>
              </a:extLst>
            </p:cNvPr>
            <p:cNvSpPr/>
            <p:nvPr/>
          </p:nvSpPr>
          <p:spPr>
            <a:xfrm>
              <a:off x="7722974" y="4976850"/>
              <a:ext cx="543697" cy="49427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5D1C178-4730-6744-B8C4-AB98EE749F45}"/>
                    </a:ext>
                  </a:extLst>
                </p:cNvPr>
                <p:cNvSpPr/>
                <p:nvPr/>
              </p:nvSpPr>
              <p:spPr>
                <a:xfrm>
                  <a:off x="7372865" y="5982729"/>
                  <a:ext cx="543697" cy="494271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5D1C178-4730-6744-B8C4-AB98EE749F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865" y="5982729"/>
                  <a:ext cx="543697" cy="494271"/>
                </a:xfrm>
                <a:prstGeom prst="ellipse">
                  <a:avLst/>
                </a:prstGeom>
                <a:blipFill>
                  <a:blip r:embed="rId4"/>
                  <a:stretch>
                    <a:fillRect b="-160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D6BF1F9-9AF3-FD43-AE80-57F0F7FBAC01}"/>
                    </a:ext>
                  </a:extLst>
                </p:cNvPr>
                <p:cNvSpPr/>
                <p:nvPr/>
              </p:nvSpPr>
              <p:spPr>
                <a:xfrm>
                  <a:off x="8101914" y="5982729"/>
                  <a:ext cx="543697" cy="494271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vi-V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vi-V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vi-V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D6BF1F9-9AF3-FD43-AE80-57F0F7FBAC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914" y="5982729"/>
                  <a:ext cx="543697" cy="49427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9799FF-863A-2D4F-9950-E803F23AF3F4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7644714" y="5471121"/>
              <a:ext cx="350107" cy="5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99C99D-86BA-3A4F-BCE2-0D04AC5AF3BD}"/>
                </a:ext>
              </a:extLst>
            </p:cNvPr>
            <p:cNvCxnSpPr>
              <a:stCxn id="14" idx="0"/>
            </p:cNvCxnSpPr>
            <p:nvPr/>
          </p:nvCxnSpPr>
          <p:spPr>
            <a:xfrm flipH="1" flipV="1">
              <a:off x="8011297" y="5471121"/>
              <a:ext cx="362466" cy="5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9DD610B-1641-2541-8522-9F30F2EF73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4600" y="3513234"/>
            <a:ext cx="2705402" cy="183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3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Univariate Gaussian mixture model (1)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3999"/>
            <a:ext cx="8610600" cy="533399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wish to model the height of a person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had collected a dataset from 10 people in Hanoi + 10 people in Sydney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1.6, 1.7, 1.65, 1.63, 1.75, 1.71, 1.68, 1.72, 1.77, 1.62,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1.75, 1.80, 1.85, 1.65, 1.91, 1.78, 1.88, 1.79, 1.82, 1.81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x denote the random variable that represents the height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use Normal distribution: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curve models the height in Hanoi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 curve models the height in Sydney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curve models the whole </a:t>
            </a:r>
            <a:r>
              <a:rPr lang="vi-V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 Gaussian does not model well </a:t>
            </a:r>
            <a:b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underlying distribution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Mixture model?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(mô hình hỗn hợp)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601126-2730-9043-9160-8B2CDD46A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0687" y="3581401"/>
            <a:ext cx="3037112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3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Univariate Gaussian mixture model (2)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3999"/>
                <a:ext cx="8686800" cy="533399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Assumption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data are generated from two different Gaussians, and each instance is generated from one of those two Gaussians.</a:t>
                </a:r>
                <a:b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Generative process:</a:t>
                </a:r>
              </a:p>
              <a:p>
                <a:pPr lvl="1" indent="-274320">
                  <a:spcAft>
                    <a:spcPts val="100"/>
                  </a:spcAft>
                  <a:buSzPct val="80000"/>
                  <a:buFont typeface="Wingdings" charset="2"/>
                  <a:buChar char="v"/>
                </a:pPr>
                <a:r>
                  <a:rPr lang="vi-VN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Pick the component index: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𝑀𝑢𝑙𝑡𝑖𝑛𝑜𝑚𝑖𝑎𝑙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indent="-274320">
                  <a:spcAft>
                    <a:spcPts val="100"/>
                  </a:spcAft>
                  <a:buSzPct val="80000"/>
                  <a:buFont typeface="Wingdings" charset="2"/>
                  <a:buChar char="v"/>
                </a:pP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Generate sample: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</a:t>
                </a:r>
                <a:r>
                  <a:rPr lang="en-US" sz="2000" b="1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mixture model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(GMM)</a:t>
                </a:r>
                <a:b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(mô hình hỗn hợp Gauss)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vi-VN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vi-V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Sup>
                      <m:sSubSupPr>
                        <m:ctrlP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vi-VN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represents the first Gaussian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vi-VN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vi-VN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vi-V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Sup>
                      <m:sSubSupPr>
                        <m:ctrlP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vi-VN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>
                        <m: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vi-VN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represents the second Gaussian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parameter of the Multinomial </a:t>
                </a:r>
                <a:b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distribution, </a:t>
                </a:r>
                <a14:m>
                  <m:oMath xmlns:m="http://schemas.openxmlformats.org/officeDocument/2006/math"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Density function of the GMM: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0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𝒩</m:t>
                    </m:r>
                    <m:d>
                      <m:dPr>
                        <m:endChr m:val="|"/>
                        <m:ctrlP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vi-V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Sup>
                      <m:sSubSupPr>
                        <m:ctrlP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vi-V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vi-VN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+(1−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vi-VN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𝒩</m:t>
                    </m:r>
                    <m:d>
                      <m:dPr>
                        <m:endChr m:val="|"/>
                        <m:ctrlP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vi-V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Sup>
                      <m:sSubSupPr>
                        <m:ctrlP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vi-V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3999"/>
                <a:ext cx="8686800" cy="5333999"/>
              </a:xfrm>
              <a:blipFill>
                <a:blip r:embed="rId3"/>
                <a:stretch>
                  <a:fillRect l="-585" t="-714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11601126-2730-9043-9160-8B2CDD46A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0687" y="2506578"/>
            <a:ext cx="3037112" cy="20573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CBB31B-A706-FA47-A5AC-A3C50D809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800" y="4800600"/>
            <a:ext cx="3037114" cy="20573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884223-9502-5844-A6D8-AC2A9142AD50}"/>
                  </a:ext>
                </a:extLst>
              </p:cNvPr>
              <p:cNvSpPr txBox="1"/>
              <p:nvPr/>
            </p:nvSpPr>
            <p:spPr>
              <a:xfrm>
                <a:off x="681318" y="6564868"/>
                <a:ext cx="58270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vi-VN" sz="16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“</m:t>
                    </m:r>
                    <m:r>
                      <a:rPr lang="vi-VN" sz="16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vi-VN" sz="16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means “follows” (tuân theo)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884223-9502-5844-A6D8-AC2A9142A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6564868"/>
                <a:ext cx="5827058" cy="338554"/>
              </a:xfrm>
              <a:prstGeom prst="rect">
                <a:avLst/>
              </a:prstGeom>
              <a:blipFill>
                <a:blip r:embed="rId6"/>
                <a:stretch>
                  <a:fillRect l="-654" t="-3571" b="-21429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07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Why probabilistic modeling?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Inferences from data are intrinsically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(suy diễn từ dữ liệu thường không chắc chắn)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theory: </a:t>
            </a:r>
            <a:r>
              <a:rPr lang="en-US" sz="2000" i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uncertainty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instead of ignoring it!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Inference or prediction can be done by using </a:t>
            </a:r>
            <a:r>
              <a:rPr lang="en-US" sz="20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probabilities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Applications: Machine Learning, Data Mining, Computer Vision, NLP, Bioinformatics, …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goal of this lecture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about probabilistic modeling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concepts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to classification &amp; clustering</a:t>
            </a: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8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GMM: </a:t>
            </a:r>
            <a:r>
              <a:rPr lang="en-US" sz="3000" dirty="0">
                <a:solidFill>
                  <a:srgbClr val="0432FF"/>
                </a:solidFill>
              </a:rPr>
              <a:t>Multivariate case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BAE20EC-817A-6544-B844-FC8D1EA98D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610600" cy="5334000"/>
              </a:xfrm>
            </p:spPr>
            <p:txBody>
              <a:bodyPr>
                <a:normAutofit lnSpcReduction="10000"/>
              </a:bodyPr>
              <a:lstStyle/>
              <a:p>
                <a:pPr marL="274320" indent="-274320">
                  <a:spcBef>
                    <a:spcPts val="600"/>
                  </a:spcBef>
                  <a:spcAft>
                    <a:spcPts val="300"/>
                  </a:spcAft>
                  <a:buSzPct val="60000"/>
                  <a:buFont typeface="Wingdings" charset="2"/>
                  <a:buChar char="q"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Consider the case each 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belongs to the 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-dimensional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vi-V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74320" indent="-274320">
                  <a:spcBef>
                    <a:spcPts val="600"/>
                  </a:spcBef>
                  <a:spcAft>
                    <a:spcPts val="300"/>
                  </a:spcAft>
                  <a:buSzPct val="60000"/>
                  <a:buFont typeface="Wingdings" charset="2"/>
                  <a:buChar char="q"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GMM: </a:t>
                </a:r>
                <a:r>
                  <a:rPr lang="en-US" sz="1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</a:t>
                </a:r>
                <a:r>
                  <a:rPr lang="en-US" sz="1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assume that the data are samples from </a:t>
                </a:r>
                <a:r>
                  <a:rPr lang="en-US" sz="1900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1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Gaussian distributions.</a:t>
                </a:r>
                <a:r>
                  <a:rPr 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274320" indent="-274320">
                  <a:spcBef>
                    <a:spcPts val="600"/>
                  </a:spcBef>
                  <a:spcAft>
                    <a:spcPts val="300"/>
                  </a:spcAft>
                  <a:buSzPct val="60000"/>
                  <a:buFont typeface="Wingdings" charset="2"/>
                  <a:buChar char="q"/>
                </a:pPr>
                <a:r>
                  <a:rPr 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instance </a:t>
                </a:r>
                <a:r>
                  <a:rPr lang="en-US" sz="20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generated from one of those </a:t>
                </a:r>
                <a:b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 Gaussians by the following </a:t>
                </a:r>
                <a:r>
                  <a:rPr lang="en-US" sz="20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generative process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 indent="-274320">
                  <a:spcAft>
                    <a:spcPts val="100"/>
                  </a:spcAft>
                  <a:buSzPct val="80000"/>
                  <a:buFont typeface="Wingdings" charset="2"/>
                  <a:buChar char="v"/>
                </a:pP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Take the component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𝑀𝑢𝑙𝑡𝑖𝑛𝑜𝑚𝑖𝑎𝑙</m:t>
                    </m:r>
                    <m:d>
                      <m:dPr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indent="-274320">
                  <a:spcAft>
                    <a:spcPts val="100"/>
                  </a:spcAft>
                  <a:buSzPct val="80000"/>
                  <a:buFont typeface="Wingdings" charset="2"/>
                  <a:buChar char="v"/>
                </a:pP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4320" indent="-274320">
                  <a:spcBef>
                    <a:spcPts val="600"/>
                  </a:spcBef>
                  <a:spcAft>
                    <a:spcPts val="300"/>
                  </a:spcAft>
                  <a:buSzPct val="60000"/>
                  <a:buFont typeface="Wingdings" charset="2"/>
                  <a:buChar char="q"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density function is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300"/>
                  </a:spcAft>
                  <a:buSzPct val="6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vi-VN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vi-VN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vi-VN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lang="vi-VN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𝝁</m:t>
                      </m:r>
                      <m:r>
                        <a:rPr lang="vi-VN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l-GR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𝜮</m:t>
                      </m:r>
                      <m:r>
                        <a:rPr lang="vi-VN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l-GR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𝝓</m:t>
                      </m:r>
                      <m:r>
                        <a:rPr lang="vi-VN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vi-VN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vi-VN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vi-VN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vi-VN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vi-V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vi-V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vi-V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𝒩</m:t>
                          </m:r>
                          <m:d>
                            <m:dPr>
                              <m:endChr m:val="|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vi-V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vi-V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14:m>
                  <m:oMath xmlns:m="http://schemas.openxmlformats.org/officeDocument/2006/math">
                    <m:r>
                      <a:rPr lang="el-G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𝝓</m:t>
                    </m:r>
                    <m:r>
                      <a:rPr lang="vi-VN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=(</m:t>
                    </m:r>
                    <m:sSub>
                      <m:sSub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vi-VN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represents the weights of the Gaussians</a:t>
                </a:r>
                <a:b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GB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GB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GB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=1,    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b>
                        <m: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≥0,  ∀</m:t>
                    </m:r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Each multivariate Gaussian has density</a:t>
                </a:r>
                <a:b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𝒩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vi-VN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det</m:t>
                            </m:r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⁡(2</m:t>
                            </m:r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l-G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vi-VN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begChr m:val="["/>
                        <m:endChr m:val="]"/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l-G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l-G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p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BAE20EC-817A-6544-B844-FC8D1EA98D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610600" cy="5334000"/>
              </a:xfrm>
              <a:blipFill>
                <a:blip r:embed="rId3"/>
                <a:stretch>
                  <a:fillRect t="-1190" b="-8333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9D54-EE52-D24F-9E99-4CD74AB89362}"/>
              </a:ext>
            </a:extLst>
          </p:cNvPr>
          <p:cNvGrpSpPr/>
          <p:nvPr/>
        </p:nvGrpSpPr>
        <p:grpSpPr>
          <a:xfrm>
            <a:off x="7278130" y="2915425"/>
            <a:ext cx="1421027" cy="3485375"/>
            <a:chOff x="7302844" y="3147516"/>
            <a:chExt cx="1421027" cy="348537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FD603D-5123-2A40-ABE1-8620186A206E}"/>
                </a:ext>
              </a:extLst>
            </p:cNvPr>
            <p:cNvSpPr/>
            <p:nvPr/>
          </p:nvSpPr>
          <p:spPr>
            <a:xfrm>
              <a:off x="7722974" y="4976850"/>
              <a:ext cx="543697" cy="49427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b="1" dirty="0">
                  <a:solidFill>
                    <a:schemeClr val="tx1"/>
                  </a:solidFill>
                </a:rPr>
                <a:t>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3062C43-7BB0-6747-9846-026B00A83050}"/>
                </a:ext>
              </a:extLst>
            </p:cNvPr>
            <p:cNvSpPr/>
            <p:nvPr/>
          </p:nvSpPr>
          <p:spPr>
            <a:xfrm>
              <a:off x="7722973" y="4053015"/>
              <a:ext cx="543697" cy="49427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>
                  <a:solidFill>
                    <a:schemeClr val="tx1"/>
                  </a:solidFill>
                </a:rPr>
                <a:t>z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F31BF20-CA3A-DF46-B36C-5726E787FB20}"/>
                    </a:ext>
                  </a:extLst>
                </p:cNvPr>
                <p:cNvSpPr/>
                <p:nvPr/>
              </p:nvSpPr>
              <p:spPr>
                <a:xfrm>
                  <a:off x="7372865" y="5982729"/>
                  <a:ext cx="543697" cy="494271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F31BF20-CA3A-DF46-B36C-5726E787FB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865" y="5982729"/>
                  <a:ext cx="543697" cy="49427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3D90290-C5A3-E04C-B93A-93C3F6E4A84A}"/>
                    </a:ext>
                  </a:extLst>
                </p:cNvPr>
                <p:cNvSpPr/>
                <p:nvPr/>
              </p:nvSpPr>
              <p:spPr>
                <a:xfrm>
                  <a:off x="8101914" y="5982729"/>
                  <a:ext cx="543697" cy="494271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3D90290-C5A3-E04C-B93A-93C3F6E4A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914" y="5982729"/>
                  <a:ext cx="543697" cy="49427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58DE7AA-8D14-F048-8997-CB5E8D676ED5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7644714" y="5471121"/>
              <a:ext cx="350107" cy="5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8A298F9-5802-5842-940D-2702A62B5A81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8011297" y="5471121"/>
              <a:ext cx="362466" cy="51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2064D2D-9CBE-5D4A-A92D-4ED69C963005}"/>
                </a:ext>
              </a:extLst>
            </p:cNvPr>
            <p:cNvCxnSpPr>
              <a:endCxn id="12" idx="0"/>
            </p:cNvCxnSpPr>
            <p:nvPr/>
          </p:nvCxnSpPr>
          <p:spPr>
            <a:xfrm flipH="1">
              <a:off x="7994823" y="4547286"/>
              <a:ext cx="16474" cy="429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DD40FB2-3DE0-C94A-BABF-0A06444FEAC5}"/>
                    </a:ext>
                  </a:extLst>
                </p:cNvPr>
                <p:cNvSpPr/>
                <p:nvPr/>
              </p:nvSpPr>
              <p:spPr>
                <a:xfrm>
                  <a:off x="7722973" y="3147516"/>
                  <a:ext cx="543697" cy="494271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DD40FB2-3DE0-C94A-BABF-0A06444FEA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973" y="3147516"/>
                  <a:ext cx="543697" cy="49427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1052ACB-EB50-814C-8361-CDBE6F534508}"/>
                </a:ext>
              </a:extLst>
            </p:cNvPr>
            <p:cNvCxnSpPr/>
            <p:nvPr/>
          </p:nvCxnSpPr>
          <p:spPr>
            <a:xfrm flipH="1">
              <a:off x="7994823" y="3641787"/>
              <a:ext cx="16474" cy="429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9A1D4C-B227-0F43-80FD-4F8D2510293F}"/>
                </a:ext>
              </a:extLst>
            </p:cNvPr>
            <p:cNvSpPr/>
            <p:nvPr/>
          </p:nvSpPr>
          <p:spPr>
            <a:xfrm>
              <a:off x="7644713" y="3813491"/>
              <a:ext cx="757881" cy="191343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8AABADE-9F60-E64E-B077-EFC8AC73782B}"/>
                </a:ext>
              </a:extLst>
            </p:cNvPr>
            <p:cNvSpPr/>
            <p:nvPr/>
          </p:nvSpPr>
          <p:spPr>
            <a:xfrm>
              <a:off x="7302844" y="5882350"/>
              <a:ext cx="1421027" cy="67669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BFDB34-9A42-2148-A2E9-4D0A20C51469}"/>
                </a:ext>
              </a:extLst>
            </p:cNvPr>
            <p:cNvSpPr txBox="1"/>
            <p:nvPr/>
          </p:nvSpPr>
          <p:spPr>
            <a:xfrm>
              <a:off x="7842422" y="6294337"/>
              <a:ext cx="350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92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PGM: </a:t>
            </a:r>
            <a:r>
              <a:rPr lang="en-US" sz="3000" dirty="0">
                <a:solidFill>
                  <a:srgbClr val="0432FF"/>
                </a:solidFill>
              </a:rPr>
              <a:t>some well-known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BAE20EC-817A-6544-B844-FC8D1EA98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Gaussian mixture model (GMM)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real-valued data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Dirichlet allocation (LDA)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the topics hidden in textual data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Markov model (HMM)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time-series, i.e., data with time stamps or sequential nature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Random Field (CRF)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structured prediction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generative models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the hidden structures, generating artificial data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spcBef>
                <a:spcPts val="1200"/>
              </a:spcBef>
              <a:buClr>
                <a:schemeClr val="tx1"/>
              </a:buClr>
              <a:buSzPct val="50000"/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67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Probabilistic model: </a:t>
            </a:r>
            <a:r>
              <a:rPr lang="en-US" sz="3000" dirty="0">
                <a:solidFill>
                  <a:srgbClr val="0432FF"/>
                </a:solidFill>
              </a:rPr>
              <a:t>two problems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99DC1D4-93FC-DA43-84AB-CFF47EF20D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3999"/>
                <a:ext cx="8610600" cy="5181575"/>
              </a:xfrm>
            </p:spPr>
            <p:txBody>
              <a:bodyPr>
                <a:normAutofit/>
              </a:bodyPr>
              <a:lstStyle/>
              <a:p>
                <a:pPr marL="274320" indent="-274320">
                  <a:spcBef>
                    <a:spcPts val="600"/>
                  </a:spcBef>
                  <a:spcAft>
                    <a:spcPts val="300"/>
                  </a:spcAft>
                  <a:buSzPct val="60000"/>
                  <a:buFont typeface="Wingdings" charset="2"/>
                  <a:buChar char="q"/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Inference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a given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indent="-274320">
                  <a:spcAft>
                    <a:spcPts val="100"/>
                  </a:spcAft>
                  <a:buSzPct val="80000"/>
                  <a:buFont typeface="Wingdings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Recovery of the local variable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or</a:t>
                </a:r>
              </a:p>
              <a:p>
                <a:pPr lvl="1" indent="-274320">
                  <a:spcAft>
                    <a:spcPts val="100"/>
                  </a:spcAft>
                  <a:buSzPct val="80000"/>
                  <a:buFont typeface="Wingdings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distribution of the local variables </a:t>
                </a:r>
                <a:b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(e.g.,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 indent="-274320">
                  <a:spcAft>
                    <a:spcPts val="100"/>
                  </a:spcAft>
                  <a:buSzPct val="80000"/>
                  <a:buFont typeface="Wingdings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Example: for GMM, we want to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indicating which Gaussian did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274320" indent="-274320">
                  <a:spcBef>
                    <a:spcPts val="600"/>
                  </a:spcBef>
                  <a:spcAft>
                    <a:spcPts val="300"/>
                  </a:spcAft>
                  <a:buSzPct val="60000"/>
                  <a:buFont typeface="Wingdings" charset="2"/>
                  <a:buChar char="q"/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Learning (estimation)</a:t>
                </a:r>
              </a:p>
              <a:p>
                <a:pPr lvl="1" indent="-274320">
                  <a:spcAft>
                    <a:spcPts val="100"/>
                  </a:spcAft>
                  <a:buSzPct val="80000"/>
                  <a:buFont typeface="Wingdings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Given a training dataset, estimate the joint distribution of the variables</a:t>
                </a:r>
                <a:endParaRPr lang="en-GB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 indent="-274320">
                  <a:spcAft>
                    <a:spcPts val="100"/>
                  </a:spcAft>
                  <a:buSzPct val="80000"/>
                  <a:buFont typeface="Wingdings" charset="2"/>
                  <a:buChar char="v"/>
                </a:pPr>
                <a:r>
                  <a:rPr lang="en-GB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E.g., estimate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 indent="-274320">
                  <a:spcAft>
                    <a:spcPts val="100"/>
                  </a:spcAft>
                  <a:buSzPct val="80000"/>
                  <a:buFont typeface="Wingdings" charset="2"/>
                  <a:buChar char="v"/>
                </a:pPr>
                <a:r>
                  <a:rPr lang="en-GB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E.g., estimate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 indent="-274320">
                  <a:spcAft>
                    <a:spcPts val="100"/>
                  </a:spcAft>
                  <a:buSzPct val="80000"/>
                  <a:buFont typeface="Wingdings" charset="2"/>
                  <a:buChar char="v"/>
                </a:pPr>
                <a:r>
                  <a:rPr lang="en-GB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E.g., estimate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 indent="-274320">
                  <a:spcAft>
                    <a:spcPts val="100"/>
                  </a:spcAft>
                  <a:buSzPct val="80000"/>
                  <a:buFont typeface="Wingdings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Inference of local variables is often needed</a:t>
                </a:r>
              </a:p>
              <a:p>
                <a:pPr marL="274320" indent="-274320">
                  <a:spcBef>
                    <a:spcPts val="600"/>
                  </a:spcBef>
                  <a:spcAft>
                    <a:spcPts val="300"/>
                  </a:spcAft>
                  <a:buSzPct val="60000"/>
                  <a:buFont typeface="Wingdings" charset="2"/>
                  <a:buChar char="q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99DC1D4-93FC-DA43-84AB-CFF47EF20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3999"/>
                <a:ext cx="8610600" cy="5181575"/>
              </a:xfrm>
              <a:blipFill>
                <a:blip r:embed="rId3"/>
                <a:stretch>
                  <a:fillRect t="-735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2F15682-F964-6043-8CDC-F7211C09F5A8}"/>
              </a:ext>
            </a:extLst>
          </p:cNvPr>
          <p:cNvGrpSpPr/>
          <p:nvPr/>
        </p:nvGrpSpPr>
        <p:grpSpPr>
          <a:xfrm>
            <a:off x="6269217" y="2158000"/>
            <a:ext cx="2646183" cy="1728334"/>
            <a:chOff x="4404367" y="4956491"/>
            <a:chExt cx="2646183" cy="17283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BF08740-364B-5D48-A6D5-FCFFC7858DC6}"/>
                </a:ext>
              </a:extLst>
            </p:cNvPr>
            <p:cNvSpPr/>
            <p:nvPr/>
          </p:nvSpPr>
          <p:spPr>
            <a:xfrm>
              <a:off x="6375434" y="5884871"/>
              <a:ext cx="543697" cy="49427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b="1" dirty="0">
                  <a:solidFill>
                    <a:schemeClr val="tx1"/>
                  </a:solidFill>
                </a:rPr>
                <a:t>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2B7E5C-A9D9-BD4F-8206-B4C524CD80D3}"/>
                </a:ext>
              </a:extLst>
            </p:cNvPr>
            <p:cNvSpPr/>
            <p:nvPr/>
          </p:nvSpPr>
          <p:spPr>
            <a:xfrm>
              <a:off x="4542649" y="5882350"/>
              <a:ext cx="543697" cy="49427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>
                  <a:solidFill>
                    <a:schemeClr val="tx1"/>
                  </a:solidFill>
                </a:rPr>
                <a:t>z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C8F3A7E-6AB2-2045-89FE-A00440913760}"/>
                    </a:ext>
                  </a:extLst>
                </p:cNvPr>
                <p:cNvSpPr/>
                <p:nvPr/>
              </p:nvSpPr>
              <p:spPr>
                <a:xfrm>
                  <a:off x="5113971" y="4956491"/>
                  <a:ext cx="543697" cy="49427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C8F3A7E-6AB2-2045-89FE-A004409137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3971" y="4956491"/>
                  <a:ext cx="543697" cy="49427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A9B1CE-595F-4D47-846A-737E241BB832}"/>
                </a:ext>
              </a:extLst>
            </p:cNvPr>
            <p:cNvCxnSpPr>
              <a:cxnSpLocks/>
              <a:stCxn id="15" idx="6"/>
              <a:endCxn id="14" idx="2"/>
            </p:cNvCxnSpPr>
            <p:nvPr/>
          </p:nvCxnSpPr>
          <p:spPr>
            <a:xfrm>
              <a:off x="5086346" y="6129486"/>
              <a:ext cx="1289088" cy="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F69000-F8D5-3245-89E2-D4BDAE317260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>
              <a:off x="5657668" y="5203627"/>
              <a:ext cx="421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0CFCF96-FD9B-5E4E-9854-CEF66229569C}"/>
                </a:ext>
              </a:extLst>
            </p:cNvPr>
            <p:cNvCxnSpPr>
              <a:cxnSpLocks/>
              <a:stCxn id="20" idx="4"/>
              <a:endCxn id="14" idx="1"/>
            </p:cNvCxnSpPr>
            <p:nvPr/>
          </p:nvCxnSpPr>
          <p:spPr>
            <a:xfrm>
              <a:off x="6351374" y="5450762"/>
              <a:ext cx="103683" cy="506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6209D9B-E020-8C48-B930-7BD8220CB0B7}"/>
                    </a:ext>
                  </a:extLst>
                </p:cNvPr>
                <p:cNvSpPr/>
                <p:nvPr/>
              </p:nvSpPr>
              <p:spPr>
                <a:xfrm>
                  <a:off x="6079525" y="4956491"/>
                  <a:ext cx="543697" cy="494271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6209D9B-E020-8C48-B930-7BD8220CB0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525" y="4956491"/>
                  <a:ext cx="543697" cy="49427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891C8AC-9EE0-A640-BBEF-2C483B3A4551}"/>
                </a:ext>
              </a:extLst>
            </p:cNvPr>
            <p:cNvCxnSpPr>
              <a:cxnSpLocks/>
              <a:stCxn id="20" idx="3"/>
              <a:endCxn id="15" idx="7"/>
            </p:cNvCxnSpPr>
            <p:nvPr/>
          </p:nvCxnSpPr>
          <p:spPr>
            <a:xfrm flipH="1">
              <a:off x="5006723" y="5378378"/>
              <a:ext cx="1152425" cy="576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ABBC50-9A8B-C041-B92F-54268F5636E1}"/>
                </a:ext>
              </a:extLst>
            </p:cNvPr>
            <p:cNvSpPr/>
            <p:nvPr/>
          </p:nvSpPr>
          <p:spPr>
            <a:xfrm>
              <a:off x="4438781" y="5810713"/>
              <a:ext cx="2611769" cy="82217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C42874-5D7E-044C-A429-654B8F983679}"/>
                </a:ext>
              </a:extLst>
            </p:cNvPr>
            <p:cNvSpPr txBox="1"/>
            <p:nvPr/>
          </p:nvSpPr>
          <p:spPr>
            <a:xfrm>
              <a:off x="4404367" y="6346271"/>
              <a:ext cx="350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497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F90C-C1BE-0C4D-B849-0AE56627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and Learning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4D87E-856E-B347-88A0-2E6431F19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MLE, MAP</a:t>
            </a:r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CFB2B-29D9-E54B-B1F9-0ABB7ECB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E542-0A8F-6B4F-8F82-A9D42E831A0F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4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Some inference approaches (1)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3999"/>
                <a:ext cx="8610600" cy="533397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D be the data, and</a:t>
                </a:r>
                <a:r>
                  <a:rPr lang="en-GB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 a hypothesis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hypothesis: unknown parameter, hidden variables, …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Maximum Likelihood Estimation (MLE, cực đại hoá khả năng)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p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𝑯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  <m: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Finds h* (in the hypothesis space 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that maximizes the likelihood of the data.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Other words: MLE makes inference about the model that is most likely to have generated the data.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Bayesian inference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(suy diễn Bayes) considers the transformation of our prior knowledge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through the data D, into the posterior knowledge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GB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Remember the Bayes’rule: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)/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1" indent="0">
                  <a:lnSpc>
                    <a:spcPct val="150000"/>
                  </a:lnSpc>
                  <a:spcBef>
                    <a:spcPts val="1200"/>
                  </a:spcBef>
                  <a:buClr>
                    <a:schemeClr val="tx1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a:rPr lang="en-GB" sz="2000" b="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vi-VN" sz="20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0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GB" sz="2000" b="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sz="20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000" b="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b="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3999"/>
                <a:ext cx="8610600" cy="5333975"/>
              </a:xfrm>
              <a:blipFill>
                <a:blip r:embed="rId3"/>
                <a:stretch>
                  <a:fillRect l="-590" t="-714" r="-442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76DB0C-BA2C-D54D-ABCE-679FF7F016F2}"/>
                  </a:ext>
                </a:extLst>
              </p:cNvPr>
              <p:cNvSpPr txBox="1"/>
              <p:nvPr/>
            </p:nvSpPr>
            <p:spPr>
              <a:xfrm>
                <a:off x="3157151" y="6424551"/>
                <a:ext cx="33198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(Posterior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6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Likelihood * Prior)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76DB0C-BA2C-D54D-ABCE-679FF7F01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151" y="6424551"/>
                <a:ext cx="3319849" cy="338554"/>
              </a:xfrm>
              <a:prstGeom prst="rect">
                <a:avLst/>
              </a:prstGeom>
              <a:blipFill>
                <a:blip r:embed="rId4"/>
                <a:stretch>
                  <a:fillRect l="-763" t="-3571" b="-21429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5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Some inference approaches (2)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3999"/>
                <a:ext cx="8458200" cy="533399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some cases, we may know the prior distribution of 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Maximum a Posterior Estimation (MAP, cực đại hoá hậu nghiệm)</a:t>
                </a:r>
                <a:r>
                  <a:rPr lang="en-GB" sz="2000" b="1" dirty="0">
                    <a:solidFill>
                      <a:srgbClr val="0432FF"/>
                    </a:solidFill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p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𝑯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GB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𝑫</m:t>
                              </m:r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𝑯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𝑫</m:t>
                                  </m:r>
                                </m:e>
                              </m:d>
                              <m: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)/</m:t>
                          </m:r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GB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𝑫</m:t>
                          </m:r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=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GB" sz="2000" i="1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  <m:r>
                                    <a:rPr lang="en-GB" sz="2000" i="1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GB" sz="2000" b="1" i="1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𝑯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2000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GB" sz="2000" i="1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1" i="1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𝑫</m:t>
                                  </m:r>
                                </m:e>
                              </m:d>
                              <m:r>
                                <a:rPr lang="en-GB" sz="2000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  <m:r>
                                <a:rPr lang="en-GB" sz="2000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GB" sz="20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GB" sz="20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GB" sz="20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  <m:r>
                            <a:rPr lang="en-GB" sz="20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Finds h* that maximizes the posterior probability of h.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 finds a point (posterior mode), not a distribution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 point estimation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MLE is a special case of MAP, when using uniform prior over 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Full Bayesian inference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tries to estimate the full posterior distribution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not just a point 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h*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Note: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MLE, MAP, or full Bayesian approaches can be applied to both learning and inference.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3999"/>
                <a:ext cx="8458200" cy="5333999"/>
              </a:xfrm>
              <a:blipFill>
                <a:blip r:embed="rId3"/>
                <a:stretch>
                  <a:fillRect l="-601" t="-714" b="-714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81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MLE: </a:t>
            </a:r>
            <a:r>
              <a:rPr lang="en-US" sz="3000" dirty="0">
                <a:solidFill>
                  <a:srgbClr val="0432FF"/>
                </a:solidFill>
              </a:rPr>
              <a:t>Gaussian example (1)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3999"/>
                <a:ext cx="8610600" cy="533399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wish to model the height of a person, using the dataset </a:t>
                </a:r>
                <a:b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 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{1.6, 1.7, 1.65, 1.63, 1.75, 1.71, 1.68, 1.72, 1.77, 1.62}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x be the random variable representing the height of a person.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Model: assume that x follows a Gaussian distribution with </a:t>
                </a:r>
                <a:r>
                  <a:rPr lang="en-US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unknown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mean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Learning: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estimate </a:t>
                </a:r>
                <a14:m>
                  <m:oMath xmlns:m="http://schemas.openxmlformats.org/officeDocument/2006/math">
                    <m: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from the given data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{</m:t>
                    </m:r>
                    <m:sSub>
                      <m:sSubPr>
                        <m:ctrlP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GB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GB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n-GB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 the density function of the Gaussian family, parameterized by </a:t>
                </a:r>
                <a14:m>
                  <m:oMath xmlns:m="http://schemas.openxmlformats.org/officeDocument/2006/math">
                    <m:r>
                      <a:rPr lang="en-GB" sz="20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n-GB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likelihood of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GB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likelihood function of 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Using MLE, we will find </a:t>
                </a:r>
                <a:endParaRPr lang="en-GB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GB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𝑫</m:t>
                              </m:r>
                              <m: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  <m: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  <m: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3999"/>
                <a:ext cx="8610600" cy="5333997"/>
              </a:xfrm>
              <a:blipFill>
                <a:blip r:embed="rId3"/>
                <a:stretch>
                  <a:fillRect l="-590" t="-714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A03BA2A-A41C-8640-957D-EED8D27E2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6930" y="5022335"/>
            <a:ext cx="2705402" cy="183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9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MLE: </a:t>
            </a:r>
            <a:r>
              <a:rPr lang="en-US" sz="3000" dirty="0">
                <a:solidFill>
                  <a:srgbClr val="0432FF"/>
                </a:solidFill>
              </a:rPr>
              <a:t>Gaussian example (2)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3999"/>
                <a:ext cx="8610600" cy="533399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i.i.d assumption: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we assume that the data are independent and identically distributed 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(dữ liệu được sinh ra một cách độc lập)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a result, we have </a:t>
                </a:r>
                <a14:m>
                  <m:oMath xmlns:m="http://schemas.openxmlformats.org/officeDocument/2006/math">
                    <m:r>
                      <a:rPr lang="en-GB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𝑫</m:t>
                        </m:r>
                      </m:e>
                      <m:e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</m:d>
                    <m:r>
                      <a:rPr lang="en-GB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0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sz="20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0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sub>
                        </m:sSub>
                      </m:e>
                      <m:e>
                        <m: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</m:d>
                    <m:r>
                      <a:rPr lang="en-GB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sup>
                      <m:e>
                        <m: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GB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  <m:r>
                              <a:rPr lang="en-GB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GB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Using this assumption, MLE will be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10</m:t>
                                  </m:r>
                                </m:sup>
                                <m:e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∏"/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10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vi-VN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vi-VN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vi-VN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vi-VN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vi-VN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𝜋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vi-VN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vi-VN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vi-VN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vi-VN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vi-VN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vi-VN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vi-VN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vi-VN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vi-VN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vi-VN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vi-VN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vi-VN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vi-VN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2000" b="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vi-VN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000" b="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vi-VN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vi-VN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vi-VN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 b="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10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vi-VN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vi-VN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vi-VN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vi-VN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vi-VN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𝜋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vi-VN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vi-VN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vi-VN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vi-VN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vi-VN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vi-VN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vi-VN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vi-VN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vi-VN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2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vi-VN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vi-VN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vi-VN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  <m:sSup>
                                            <m:sSupPr>
                                              <m:ctrlPr>
                                                <a:rPr lang="vi-VN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vi-VN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sz="2000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vi-VN" sz="2000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000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vi-VN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vi-VN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vi-VN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sup>
                                      </m:sSup>
                                    </m:e>
                                  </m:nary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nary>
                                    <m:naryPr>
                                      <m:chr m:val="∑"/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sz="20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GB" sz="20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sz="20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10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GB" sz="2000" b="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vi-VN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vi-VN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vi-VN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vi-VN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2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vi-VN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vi-VN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vi-VN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  <m:sSup>
                                            <m:sSupPr>
                                              <m:ctrlPr>
                                                <a:rPr lang="vi-VN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vi-VN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sz="2000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vi-VN" sz="2000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000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vi-VN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vi-VN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vi-VN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GB" sz="2000" b="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GB" sz="2000" b="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2000" b="0" i="0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vi-VN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vi-VN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vi-VN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𝜋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vi-VN" sz="2000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vi-VN" sz="2000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𝜎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vi-VN" sz="2000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rad>
                                            </m:e>
                                          </m:func>
                                        </m:e>
                                      </m:d>
                                    </m:e>
                                  </m:nary>
                                </m:fName>
                                <m:e/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Using gradients (w.r.t </a:t>
                </a:r>
                <a14:m>
                  <m:oMath xmlns:m="http://schemas.openxmlformats.org/officeDocument/2006/math"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we can find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=1.683,  </m:t>
                      </m:r>
                      <m:sSubSup>
                        <m:sSubSupPr>
                          <m:ctrlP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  <m:sup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≈0.0015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3999"/>
                <a:ext cx="8610600" cy="5333997"/>
              </a:xfrm>
              <a:blipFill>
                <a:blip r:embed="rId3"/>
                <a:stretch>
                  <a:fillRect l="-590" t="-714" b="-28810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2 7">
                <a:extLst>
                  <a:ext uri="{FF2B5EF4-FFF2-40B4-BE49-F238E27FC236}">
                    <a16:creationId xmlns:a16="http://schemas.microsoft.com/office/drawing/2014/main" id="{B3A85562-AED8-C046-A93A-C43159BEA06E}"/>
                  </a:ext>
                </a:extLst>
              </p:cNvPr>
              <p:cNvSpPr/>
              <p:nvPr/>
            </p:nvSpPr>
            <p:spPr>
              <a:xfrm>
                <a:off x="7620000" y="4191001"/>
                <a:ext cx="1295400" cy="609600"/>
              </a:xfrm>
              <a:prstGeom prst="borderCallout2">
                <a:avLst>
                  <a:gd name="adj1" fmla="val 54167"/>
                  <a:gd name="adj2" fmla="val -490"/>
                  <a:gd name="adj3" fmla="val 41667"/>
                  <a:gd name="adj4" fmla="val -26471"/>
                  <a:gd name="adj5" fmla="val 41666"/>
                  <a:gd name="adj6" fmla="val -103530"/>
                </a:avLst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/>
                  <a:t>Log trick,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≝</m:t>
                          </m:r>
                        </m:e>
                      </m:func>
                      <m:func>
                        <m:funcPr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8" name="Line Callout 2 7">
                <a:extLst>
                  <a:ext uri="{FF2B5EF4-FFF2-40B4-BE49-F238E27FC236}">
                    <a16:creationId xmlns:a16="http://schemas.microsoft.com/office/drawing/2014/main" id="{B3A85562-AED8-C046-A93A-C43159BEA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4191001"/>
                <a:ext cx="1295400" cy="609600"/>
              </a:xfrm>
              <a:prstGeom prst="borderCallout2">
                <a:avLst>
                  <a:gd name="adj1" fmla="val 54167"/>
                  <a:gd name="adj2" fmla="val -490"/>
                  <a:gd name="adj3" fmla="val 41667"/>
                  <a:gd name="adj4" fmla="val -26471"/>
                  <a:gd name="adj5" fmla="val 41666"/>
                  <a:gd name="adj6" fmla="val -103530"/>
                </a:avLst>
              </a:prstGeom>
              <a:blipFill>
                <a:blip r:embed="rId4"/>
                <a:stretch>
                  <a:fillRect b="-9804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  <a:tailEnd type="arrow"/>
              </a:ln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7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MAP: </a:t>
            </a:r>
            <a:r>
              <a:rPr lang="en-US" sz="3000" dirty="0">
                <a:solidFill>
                  <a:srgbClr val="0432FF"/>
                </a:solidFill>
              </a:rPr>
              <a:t>Gaussian Naïve Bayes (1)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8610600" cy="541019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Consider the 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classification problem</a:t>
                </a:r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Training data 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{(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y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(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y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…, (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y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)} with </a:t>
                </a: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instances, </a:t>
                </a: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classes.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Each 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a vector in the </a:t>
                </a: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-dimensional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e.g., 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i1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i2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…, 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assumption: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we assume there are 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different Gaussian distributions that generate the data in 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and the data with label 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are generated from a Gaussian distribution parameterized by </a:t>
                </a:r>
                <a14:m>
                  <m:oMath xmlns:m="http://schemas.openxmlformats.org/officeDocument/2006/math">
                    <m:r>
                      <a:rPr lang="en-GB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GB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𝝁</m:t>
                        </m:r>
                      </m:e>
                      <m:sub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  <m:r>
                      <a:rPr lang="en-GB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GB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l-G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𝜮</m:t>
                        </m:r>
                      </m:e>
                      <m:sub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  <m:r>
                      <a:rPr lang="en-GB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𝝁</m:t>
                        </m:r>
                      </m:e>
                      <m:sub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mean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l-G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𝜮</m:t>
                        </m:r>
                      </m:e>
                      <m:sub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covariance matrix of size </a:t>
                </a:r>
                <a14:m>
                  <m:oMath xmlns:m="http://schemas.openxmlformats.org/officeDocument/2006/math"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Learning: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we consider </a:t>
                </a:r>
                <a14:m>
                  <m:oMath xmlns:m="http://schemas.openxmlformats.org/officeDocument/2006/math">
                    <m:r>
                      <a:rPr lang="en-GB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GB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𝝁</m:t>
                        </m:r>
                        <m: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l-G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𝜮</m:t>
                        </m:r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GB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𝝁</m:t>
                        </m:r>
                        <m: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l-G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𝜮</m:t>
                        </m:r>
                      </m:e>
                    </m:d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GB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𝝁</m:t>
                        </m:r>
                      </m:e>
                      <m:sub>
                        <m: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GB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l-G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𝜮</m:t>
                        </m:r>
                      </m:e>
                      <m:sub>
                        <m: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GB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𝝁</m:t>
                        </m:r>
                      </m:e>
                      <m:sub>
                        <m: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sub>
                    </m:sSub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GB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l-G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𝜮</m:t>
                        </m:r>
                      </m:e>
                      <m:sub>
                        <m: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sub>
                    </m:sSub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 </m:t>
                      </m:r>
                      <m:d>
                        <m:dPr>
                          <m:ctrlPr>
                            <a:rPr lang="en-GB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GB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l-GR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GB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GB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≝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𝝁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l-GR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𝜮</m:t>
                                  </m:r>
                                  <m: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𝝁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l-GR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𝜮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𝑫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𝝁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l-GR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𝜮</m:t>
                                  </m:r>
                                  <m: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𝑫</m:t>
                                  </m:r>
                                </m:e>
                                <m:e>
                                  <m: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𝝁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l-GR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𝜮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estimate P(c) to be the proportion of class </a:t>
                </a: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b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)=|</m:t>
                    </m:r>
                    <m:sSub>
                      <m:sSubPr>
                        <m:ctrlP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b>
                        <m: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|/|</m:t>
                    </m:r>
                    <m:r>
                      <a:rPr lang="en-GB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b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contains all instances with label </a:t>
                </a: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Since the C classes are independent, we can do learning for each class</a:t>
                </a:r>
              </a:p>
              <a:p>
                <a:pPr marL="228600" lvl="1" indent="0">
                  <a:spcBef>
                    <a:spcPts val="1200"/>
                  </a:spcBef>
                  <a:buClr>
                    <a:schemeClr val="tx1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GB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n-GB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l-GR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GB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n-GB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GB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≝</m:t>
                      </m:r>
                      <m:func>
                        <m:funcPr>
                          <m:ctrlP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GB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GB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en-GB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GB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GB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GB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en-GB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GB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8610600" cy="5410199"/>
              </a:xfrm>
              <a:blipFill>
                <a:blip r:embed="rId3"/>
                <a:stretch>
                  <a:fillRect l="-589" t="-704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2 7">
                <a:extLst>
                  <a:ext uri="{FF2B5EF4-FFF2-40B4-BE49-F238E27FC236}">
                    <a16:creationId xmlns:a16="http://schemas.microsoft.com/office/drawing/2014/main" id="{26BAA3ED-3963-BD4F-9529-D825A95ED81B}"/>
                  </a:ext>
                </a:extLst>
              </p:cNvPr>
              <p:cNvSpPr/>
              <p:nvPr/>
            </p:nvSpPr>
            <p:spPr>
              <a:xfrm>
                <a:off x="7467600" y="4724400"/>
                <a:ext cx="1676400" cy="914399"/>
              </a:xfrm>
              <a:prstGeom prst="borderCallout2">
                <a:avLst>
                  <a:gd name="adj1" fmla="val 57054"/>
                  <a:gd name="adj2" fmla="val -2859"/>
                  <a:gd name="adj3" fmla="val 73487"/>
                  <a:gd name="adj4" fmla="val -24061"/>
                  <a:gd name="adj5" fmla="val 55248"/>
                  <a:gd name="adj6" fmla="val -83664"/>
                </a:avLst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/>
                  <a:t>Bayes’ rule, removing P(</a:t>
                </a:r>
                <a:r>
                  <a:rPr lang="en-GB" sz="1400" b="1"/>
                  <a:t>D</a:t>
                </a:r>
                <a:r>
                  <a:rPr lang="en-GB" sz="1400"/>
                  <a:t>), assuming uniform prior ov</a:t>
                </a:r>
                <a:r>
                  <a:rPr lang="en-GB" sz="1400">
                    <a:solidFill>
                      <a:schemeClr val="bg1"/>
                    </a:solidFill>
                  </a:rPr>
                  <a:t>er </a:t>
                </a:r>
                <a14:m>
                  <m:oMath xmlns:m="http://schemas.openxmlformats.org/officeDocument/2006/math">
                    <m:r>
                      <a:rPr lang="en-GB" sz="1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𝝁</m:t>
                    </m:r>
                    <m:r>
                      <a:rPr lang="en-GB" sz="1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l-GR" sz="1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𝜮</m:t>
                    </m:r>
                  </m:oMath>
                </a14:m>
                <a:endParaRPr lang="en-GB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Line Callout 2 7">
                <a:extLst>
                  <a:ext uri="{FF2B5EF4-FFF2-40B4-BE49-F238E27FC236}">
                    <a16:creationId xmlns:a16="http://schemas.microsoft.com/office/drawing/2014/main" id="{26BAA3ED-3963-BD4F-9529-D825A95ED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724400"/>
                <a:ext cx="1676400" cy="914399"/>
              </a:xfrm>
              <a:prstGeom prst="borderCallout2">
                <a:avLst>
                  <a:gd name="adj1" fmla="val 57054"/>
                  <a:gd name="adj2" fmla="val -2859"/>
                  <a:gd name="adj3" fmla="val 73487"/>
                  <a:gd name="adj4" fmla="val -24061"/>
                  <a:gd name="adj5" fmla="val 55248"/>
                  <a:gd name="adj6" fmla="val -83664"/>
                </a:avLst>
              </a:prstGeom>
              <a:blipFill>
                <a:blip r:embed="rId4"/>
                <a:stretch>
                  <a:fillRect t="-1370" r="-1984" b="-8219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tailEnd type="arrow"/>
              </a:ln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74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MAP: </a:t>
            </a:r>
            <a:r>
              <a:rPr lang="en-US" sz="3000" dirty="0">
                <a:solidFill>
                  <a:srgbClr val="0432FF"/>
                </a:solidFill>
              </a:rPr>
              <a:t>Gaussian Naïve Bayes (2)</a:t>
            </a:r>
            <a:endParaRPr lang="en-US" sz="3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686800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GB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Assuming the samples are i.i.d, we have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n-GB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l-GR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∏"/>
                                  <m:limLoc m:val="subSup"/>
                                  <m:supHide m:val="on"/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GB" sz="20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en-GB" sz="20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0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sz="20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𝜮</m:t>
                                          </m:r>
                                        </m:e>
                                        <m:sub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GB" sz="20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2000" b="0" i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0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000" b="1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1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sz="2000" b="1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𝜮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200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sz="2000" b="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GB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GB" sz="2000" b="0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GB" sz="2000" b="0" i="0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det</m:t>
                                                      </m:r>
                                                    </m:fName>
                                                    <m:e>
                                                      <m:r>
                                                        <a:rPr lang="en-GB" sz="2000" b="0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(2</m:t>
                                                      </m:r>
                                                      <m:r>
                                                        <a:rPr lang="en-GB" sz="2000" b="0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𝜋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GB" sz="2000" i="1" dirty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Arial" panose="020B0604020202020204" pitchFamily="34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l-GR" sz="2000" b="1" i="1" dirty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Arial" panose="020B0604020202020204" pitchFamily="34" charset="0"/>
                                                            </a:rPr>
                                                            <m:t>𝜮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sz="2000" i="1" dirty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Arial" panose="020B0604020202020204" pitchFamily="34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GB" sz="2000" b="0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)</m:t>
                                                      </m:r>
                                                    </m:e>
                                                  </m:func>
                                                </m:e>
                                              </m:rad>
                                            </m:den>
                                          </m:f>
                                          <m:func>
                                            <m:funcPr>
                                              <m:ctrlPr>
                                                <a:rPr lang="en-GB" sz="2000" b="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2000" b="0" i="0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exp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GB" sz="2000" b="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GB" sz="2000" b="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−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en-GB" sz="2000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GB" sz="2000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1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GB" sz="2000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  <m:sSup>
                                                    <m:sSupPr>
                                                      <m:ctrlPr>
                                                        <a:rPr lang="en-GB" sz="2000" b="0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n-GB" sz="2000" b="0" i="1" dirty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Arial" panose="020B0604020202020204" pitchFamily="34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GB" sz="2000" b="1" i="1" dirty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Arial" panose="020B0604020202020204" pitchFamily="34" charset="0"/>
                                                            </a:rPr>
                                                            <m:t>𝒙</m:t>
                                                          </m:r>
                                                          <m:r>
                                                            <a:rPr lang="en-GB" sz="2000" b="0" i="1" dirty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Arial" panose="020B0604020202020204" pitchFamily="34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GB" sz="2000" b="1" i="1" dirty="0">
                                                                  <a:solidFill>
                                                                    <a:schemeClr val="tx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Arial" panose="020B0604020202020204" pitchFamily="34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GB" sz="2000" b="1" i="1" dirty="0">
                                                                  <a:solidFill>
                                                                    <a:schemeClr val="tx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Arial" panose="020B0604020202020204" pitchFamily="34" charset="0"/>
                                                                </a:rPr>
                                                                <m:t>𝝁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GB" sz="2000" i="1" dirty="0">
                                                                  <a:solidFill>
                                                                    <a:schemeClr val="tx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  <a:cs typeface="Arial" panose="020B0604020202020204" pitchFamily="34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n-GB" sz="2000" b="0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  <m:sSubSup>
                                                    <m:sSubSupPr>
                                                      <m:ctrlPr>
                                                        <a:rPr lang="en-GB" sz="2000" b="0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l-GR" sz="2000" b="1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𝜮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000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GB" sz="2000" b="0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−1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GB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GB" sz="2000" b="1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GB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GB" sz="2000" b="1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2000" b="1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000" i="1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GB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000" b="1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sz="2000" b="1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000" b="1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l-GR" sz="20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𝜮</m:t>
                                          </m:r>
                                        </m:e>
                                        <m:sub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0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2000" b="1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1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sz="2000" b="0" i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 sz="200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func>
                                            <m:funcPr>
                                              <m:ctrlP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2000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det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(2</m:t>
                                              </m:r>
                                              <m: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𝜋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l-GR" sz="2000" b="1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𝜮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000" i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func>
                                        </m:e>
                                      </m:ra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Using gradients (w.r.t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𝝁</m:t>
                        </m:r>
                      </m:e>
                      <m:sub>
                        <m: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l-G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𝜮</m:t>
                        </m:r>
                      </m:e>
                      <m:sub>
                        <m: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we can arrive at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𝝁</m:t>
                          </m:r>
                        </m:e>
                        <m:sub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GB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GB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nary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sSub>
                        <m:sSub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l-GR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𝜮</m:t>
                          </m:r>
                        </m:e>
                        <m:sub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GB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  <m:r>
                                        <a:rPr lang="en-GB" sz="20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So, after training we obtain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GB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  <m:r>
                              <a:rPr lang="en-GB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l-GR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GB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  <m:r>
                              <a:rPr lang="en-GB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each class 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686800" cy="5334000"/>
              </a:xfrm>
              <a:blipFill>
                <a:blip r:embed="rId3"/>
                <a:stretch>
                  <a:fillRect l="-585" t="-15476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7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Data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1816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{(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y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(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y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…, (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y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)} be a dataset with 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instances.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Each 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a vector in an </a:t>
                </a: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-dimensional space, </a:t>
                </a:r>
                <a:b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e.g., 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i1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i2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…, 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Each dimension represents an attribute.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 is the output (response), univariate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Prediction: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given data 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what can we say </a:t>
                </a:r>
                <a:b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 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y*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an unseen input </a:t>
                </a:r>
                <a:r>
                  <a:rPr lang="en-US" sz="20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>
                  <a:spcBef>
                    <a:spcPts val="1200"/>
                  </a:spcBef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make predictions, we need to make </a:t>
                </a:r>
                <a:r>
                  <a:rPr lang="en-US" sz="2000" b="1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assumptions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sz="2000" b="1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  <a:r>
                  <a:rPr lang="en-US" sz="20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b="1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sz="20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(mô hình)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encodes these assumptions, and often depends on some parameters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𝜽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e.g.,</a:t>
                </a:r>
              </a:p>
              <a:p>
                <a:pPr marL="228600" lvl="1" indent="0">
                  <a:spcBef>
                    <a:spcPts val="1200"/>
                  </a:spcBef>
                  <a:buClr>
                    <a:schemeClr val="tx1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GB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lang="en-GB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𝜽</m:t>
                      </m:r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Learning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(estimation) is to find an </a:t>
                </a:r>
                <a14:m>
                  <m:oMath xmlns:m="http://schemas.openxmlformats.org/officeDocument/2006/math">
                    <m:r>
                      <a:rPr lang="vi-VN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from a given 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181600"/>
              </a:xfrm>
              <a:blipFill>
                <a:blip r:embed="rId3"/>
                <a:stretch>
                  <a:fillRect l="-600" t="-735" b="-2206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CADF319-CBD0-5940-B106-A6FAEA41B235}"/>
              </a:ext>
            </a:extLst>
          </p:cNvPr>
          <p:cNvGrpSpPr/>
          <p:nvPr/>
        </p:nvGrpSpPr>
        <p:grpSpPr>
          <a:xfrm>
            <a:off x="6549391" y="2971800"/>
            <a:ext cx="2213609" cy="1633954"/>
            <a:chOff x="5943600" y="4191000"/>
            <a:chExt cx="2213609" cy="163395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2FCDECC-5857-F14E-9806-7C6E0C10C98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486400"/>
              <a:ext cx="2008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5AE383-3E8C-E64B-AE9A-6229D45C8B0D}"/>
                </a:ext>
              </a:extLst>
            </p:cNvPr>
            <p:cNvCxnSpPr/>
            <p:nvPr/>
          </p:nvCxnSpPr>
          <p:spPr>
            <a:xfrm flipV="1">
              <a:off x="6248400" y="4191000"/>
              <a:ext cx="0" cy="152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4B7BD30-6587-9248-990C-8E2660E44338}"/>
                </a:ext>
              </a:extLst>
            </p:cNvPr>
            <p:cNvSpPr/>
            <p:nvPr/>
          </p:nvSpPr>
          <p:spPr>
            <a:xfrm>
              <a:off x="7467600" y="45593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69C5CD-AA53-0540-8032-4A8ACB73F210}"/>
                </a:ext>
              </a:extLst>
            </p:cNvPr>
            <p:cNvSpPr/>
            <p:nvPr/>
          </p:nvSpPr>
          <p:spPr>
            <a:xfrm>
              <a:off x="6553200" y="49530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0CEE9D-1878-E34F-8287-1CDF7AB59163}"/>
                </a:ext>
              </a:extLst>
            </p:cNvPr>
            <p:cNvSpPr/>
            <p:nvPr/>
          </p:nvSpPr>
          <p:spPr>
            <a:xfrm>
              <a:off x="7696200" y="5232401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BE369D-AC1E-5E43-9EB1-07C8256E5CA5}"/>
                </a:ext>
              </a:extLst>
            </p:cNvPr>
            <p:cNvSpPr txBox="1"/>
            <p:nvPr/>
          </p:nvSpPr>
          <p:spPr>
            <a:xfrm>
              <a:off x="6717927" y="4278868"/>
              <a:ext cx="280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0D9AC7-B2C5-A94D-BCB6-C774C67C5381}"/>
                </a:ext>
              </a:extLst>
            </p:cNvPr>
            <p:cNvSpPr/>
            <p:nvPr/>
          </p:nvSpPr>
          <p:spPr>
            <a:xfrm>
              <a:off x="6835140" y="5448078"/>
              <a:ext cx="45719" cy="7664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FF5DB0-8BE8-3441-8F74-A683B742C3C5}"/>
                </a:ext>
              </a:extLst>
            </p:cNvPr>
            <p:cNvSpPr txBox="1"/>
            <p:nvPr/>
          </p:nvSpPr>
          <p:spPr>
            <a:xfrm>
              <a:off x="6705600" y="5486400"/>
              <a:ext cx="5867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GB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  <a:endParaRPr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8BF829-6A4F-3E4F-B8F4-1E0BF6A72184}"/>
                </a:ext>
              </a:extLst>
            </p:cNvPr>
            <p:cNvSpPr txBox="1"/>
            <p:nvPr/>
          </p:nvSpPr>
          <p:spPr>
            <a:xfrm>
              <a:off x="5943600" y="419100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6ED9D2-C7B2-6448-9841-5631D33C26AE}"/>
                </a:ext>
              </a:extLst>
            </p:cNvPr>
            <p:cNvSpPr txBox="1"/>
            <p:nvPr/>
          </p:nvSpPr>
          <p:spPr>
            <a:xfrm>
              <a:off x="7852409" y="5452646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25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MAP: </a:t>
            </a:r>
            <a:r>
              <a:rPr lang="en-US" sz="3000" dirty="0">
                <a:solidFill>
                  <a:srgbClr val="0432FF"/>
                </a:solidFill>
              </a:rPr>
              <a:t>Gaussian Naïve Bayes (3)</a:t>
            </a:r>
            <a:endParaRPr lang="en-US" sz="3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686800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Trained model: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GB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  <m:r>
                              <a:rPr lang="en-GB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l-GR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GB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  <m:r>
                              <a:rPr lang="en-GB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each class 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Prediction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a new instance 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by finding the class label that has the highest posterior probability: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∈{1,…,</m:t>
                                  </m:r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}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𝒛</m:t>
                                  </m:r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  <m:r>
                                        <a:rPr lang="en-GB" sz="20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  <m:r>
                                        <a:rPr lang="en-GB" sz="20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∈{1,…,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}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𝒛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∈{1,…,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}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 b="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𝒛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0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sz="20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𝜮</m:t>
                                          </m:r>
                                        </m:e>
                                        <m:sub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200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𝑃</m:t>
                                      </m:r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∈{1,…,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}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0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𝒛</m:t>
                                          </m:r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2000" b="1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1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GB" sz="2000" b="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l-GR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  <m:r>
                                        <a:rPr lang="en-GB" sz="20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  <m:sup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𝒛</m:t>
                                      </m:r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sz="20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GB" sz="2000" b="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unc>
                                        <m:funcPr>
                                          <m:ctrlP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000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det</m:t>
                                          </m:r>
                                        </m:fName>
                                        <m:e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(2</m:t>
                                          </m:r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𝜋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sz="2000" b="1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𝜮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GB" sz="2000" b="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∗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rad>
                                </m:e>
                              </m:func>
                              <m: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using MLE, we do not need to use/estimate the prior P(c).</a:t>
                </a: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686800" cy="5334000"/>
              </a:xfrm>
              <a:blipFill>
                <a:blip r:embed="rId3"/>
                <a:stretch>
                  <a:fillRect l="-585" t="-714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Callout 2 3">
            <a:extLst>
              <a:ext uri="{FF2B5EF4-FFF2-40B4-BE49-F238E27FC236}">
                <a16:creationId xmlns:a16="http://schemas.microsoft.com/office/drawing/2014/main" id="{FD9C1DA0-6BB4-3644-83A7-188D1819C896}"/>
              </a:ext>
            </a:extLst>
          </p:cNvPr>
          <p:cNvSpPr/>
          <p:nvPr/>
        </p:nvSpPr>
        <p:spPr>
          <a:xfrm>
            <a:off x="7531233" y="2667000"/>
            <a:ext cx="1295400" cy="304800"/>
          </a:xfrm>
          <a:prstGeom prst="borderCallout2">
            <a:avLst>
              <a:gd name="adj1" fmla="val 18750"/>
              <a:gd name="adj2" fmla="val -8333"/>
              <a:gd name="adj3" fmla="val 31250"/>
              <a:gd name="adj4" fmla="val -197059"/>
              <a:gd name="adj5" fmla="val 145833"/>
              <a:gd name="adj6" fmla="val -22215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Bayes’ rule</a:t>
            </a:r>
          </a:p>
        </p:txBody>
      </p:sp>
    </p:spTree>
    <p:extLst>
      <p:ext uri="{BB962C8B-B14F-4D97-AF65-F5344CB8AC3E}">
        <p14:creationId xmlns:p14="http://schemas.microsoft.com/office/powerpoint/2010/main" val="95570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MAP: </a:t>
            </a:r>
            <a:r>
              <a:rPr lang="en-US" sz="3000" dirty="0">
                <a:solidFill>
                  <a:srgbClr val="0432FF"/>
                </a:solidFill>
              </a:rPr>
              <a:t>Multinomial Naïve Bayes (1)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8610600" cy="541019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Consider the text classification problem 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(dữ liệu có thuộc tính rời rạc)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Training data 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{(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y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(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y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…, (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y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)} with </a:t>
                </a: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documents, </a:t>
                </a: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classes.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TF: each document 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represented by a vector of </a:t>
                </a: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GB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dimensions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e.g., 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i1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i2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…, 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each 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ij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frequency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term </a:t>
                </a: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document 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assumption: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we assume there are 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different 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multinomial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distributions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that generate the data in 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and the data with label 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are generated from a multinomial distribution which is parameterized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has probability mass function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GB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GB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GB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,…,</m:t>
                      </m:r>
                      <m:sSub>
                        <m:sSubPr>
                          <m:ctrlP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𝑐𝑉</m:t>
                          </m:r>
                        </m:sub>
                      </m:sSub>
                      <m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)=</m:t>
                      </m:r>
                      <m:f>
                        <m:fPr>
                          <m:ctrlPr>
                            <a:rPr lang="en-GB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Γ</m:t>
                          </m:r>
                          <m:r>
                            <a:rPr lang="en-GB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GB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GB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e>
                          </m:nary>
                          <m:r>
                            <a:rPr lang="en-GB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en-GB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GB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Γ</m:t>
                              </m:r>
                              <m:r>
                                <a:rPr lang="en-GB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+1)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∏"/>
                          <m:limLoc m:val="subSup"/>
                          <m:ctrlP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GB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sup>
                        <m:e>
                          <m:sSubSup>
                            <m:sSubSupPr>
                              <m:ctrlPr>
                                <a:rPr lang="en-GB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n-GB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𝑐𝑗</m:t>
                        </m:r>
                      </m:sub>
                    </m:sSub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probability that term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{1,…,</m:t>
                    </m:r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appears, satisfying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GB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sup>
                      <m:e>
                        <m:sSub>
                          <m:sSubPr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  <m:r>
                              <a:rPr lang="en-GB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GB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gamma function.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Learning: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we </a:t>
                </a:r>
                <a:r>
                  <a:rPr lang="en-GB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 do similarly with Gaussian Naïve Bayes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𝑐𝑉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P(c) for each class c.</a:t>
                </a:r>
              </a:p>
            </p:txBody>
          </p:sp>
        </mc:Choice>
        <mc:Fallback xmlns="">
          <p:sp>
            <p:nvSpPr>
              <p:cNvPr id="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8610600" cy="5410199"/>
              </a:xfrm>
              <a:blipFill>
                <a:blip r:embed="rId3"/>
                <a:stretch>
                  <a:fillRect l="-589" t="-704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3C68D9DF-7E9C-5345-9253-90E34963E087}"/>
              </a:ext>
            </a:extLst>
          </p:cNvPr>
          <p:cNvSpPr/>
          <p:nvPr/>
        </p:nvSpPr>
        <p:spPr>
          <a:xfrm>
            <a:off x="7391400" y="6400800"/>
            <a:ext cx="1483080" cy="457199"/>
          </a:xfrm>
          <a:prstGeom prst="wedgeRoundRectCallout">
            <a:avLst>
              <a:gd name="adj1" fmla="val -162130"/>
              <a:gd name="adj2" fmla="val -7638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Homework?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231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MAP: </a:t>
            </a:r>
            <a:r>
              <a:rPr lang="en-US" sz="3000" dirty="0">
                <a:solidFill>
                  <a:srgbClr val="0432FF"/>
                </a:solidFill>
              </a:rPr>
              <a:t>Multinomial Naïve Bayes (2)</a:t>
            </a:r>
            <a:endParaRPr lang="en-US" sz="3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686800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Trained model: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GB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  <m:r>
                              <a:rPr lang="en-GB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each class </a:t>
                </a:r>
                <a:r>
                  <a:rPr lang="en-US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Prediction for a new instance </a:t>
                </a:r>
                <a14:m>
                  <m:oMath xmlns:m="http://schemas.openxmlformats.org/officeDocument/2006/math">
                    <m:r>
                      <a:rPr lang="en-GB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𝒛</m:t>
                    </m:r>
                    <m:r>
                      <a:rPr lang="en-GB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0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𝑉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by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∈{1,…,</m:t>
                                  </m:r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}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𝒛</m:t>
                                  </m:r>
                                  <m: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  <m: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∈{1,…,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}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𝒛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  <m:r>
                                        <a:rPr lang="en-GB" sz="2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∈{1,…,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}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 b="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sz="2000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000" i="1" dirty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b="1" i="1" dirty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𝒛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000" b="1" i="1" dirty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dirty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GB" sz="2000" i="1" dirty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GB" sz="2000" b="1" i="1" dirty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∈{1,…,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}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GB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Γ</m:t>
                                      </m:r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𝑉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+1</m:t>
                                          </m:r>
                                        </m:e>
                                      </m:nary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nary>
                                        <m:naryPr>
                                          <m:chr m:val="∏"/>
                                          <m:limLoc m:val="subSup"/>
                                          <m:ctrlP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𝑉</m:t>
                                          </m:r>
                                        </m:sup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Γ</m:t>
                                          </m:r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+1)</m:t>
                                          </m:r>
                                        </m:e>
                                      </m:nary>
                                    </m:den>
                                  </m:f>
                                  <m:nary>
                                    <m:naryPr>
                                      <m:chr m:val="∏"/>
                                      <m:limLoc m:val="subSup"/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1"/>
                                        </m:r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𝑐𝑘</m:t>
                                          </m:r>
                                          <m:r>
                                            <a:rPr lang="en-GB" sz="2000" b="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∗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</m:e>
                                  </m:nary>
                                </m:e>
                              </m:func>
                              <m:r>
                                <a:rPr lang="en-GB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∈{1,…,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}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nary>
                                    <m:naryPr>
                                      <m:chr m:val="∏"/>
                                      <m:limLoc m:val="subSup"/>
                                      <m:ctrl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1"/>
                                        </m:rP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sz="2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𝑐𝑘</m:t>
                                          </m:r>
                                          <m:r>
                                            <a:rPr lang="en-GB" sz="2000" b="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∗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</m:e>
                                  </m:nary>
                                </m:e>
                              </m:func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en-GB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∈{1,…,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}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nary>
                                    <m:naryPr>
                                      <m:chr m:val="∏"/>
                                      <m:limLoc m:val="subSup"/>
                                      <m:ctrlPr>
                                        <a:rPr lang="en-GB" sz="2000" i="1" dirty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1"/>
                                        </m:rPr>
                                        <a:rPr lang="en-GB" sz="2000" i="1" dirty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  <m:r>
                                        <a:rPr lang="en-GB" sz="2000" i="1" dirty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sz="2000" i="1" dirty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GB" sz="2000" i="1" dirty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2000" b="0" i="1" dirty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GB" sz="2000" b="0" i="1" dirty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2000" b="0" i="1" dirty="0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0" i="1" dirty="0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b="0" i="1" dirty="0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2000" b="0" i="1" dirty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sz="2000" i="1" dirty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sz="2000" i="1" dirty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𝑐𝑘</m:t>
                                          </m:r>
                                          <m:r>
                                            <a:rPr lang="en-GB" sz="2000" b="0" i="1" dirty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∗</m:t>
                                          </m:r>
                                        </m:sub>
                                        <m:sup/>
                                      </m:sSubSup>
                                      <m:r>
                                        <a:rPr lang="en-GB" sz="2000" b="0" i="1" dirty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func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  <m:r>
                                    <a:rPr lang="en-GB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label that gives the highest posterior probability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Note: we implicitly assume that </a:t>
                </a:r>
                <a:r>
                  <a:rPr lang="en-US" sz="2000" i="1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attributes are conditionally independent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as shown in equations (MNB.1) and (MNB.2).</a:t>
                </a:r>
                <a:b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(ta ngầm giả thuyết rằng các thuộc tính độc lập với nhau)</a:t>
                </a:r>
              </a:p>
            </p:txBody>
          </p:sp>
        </mc:Choice>
        <mc:Fallback xmlns="">
          <p:sp>
            <p:nvSpPr>
              <p:cNvPr id="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686800" cy="5334000"/>
              </a:xfrm>
              <a:blipFill>
                <a:blip r:embed="rId3"/>
                <a:stretch>
                  <a:fillRect l="-585" t="-714" b="-238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423F705-5FD1-2D47-A1C4-C4DA59FCB15F}"/>
              </a:ext>
            </a:extLst>
          </p:cNvPr>
          <p:cNvSpPr txBox="1"/>
          <p:nvPr/>
        </p:nvSpPr>
        <p:spPr>
          <a:xfrm>
            <a:off x="8051800" y="27432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(MNB.1)</a:t>
            </a:r>
            <a:endParaRPr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AC458-892A-1848-BA31-42B67AD75650}"/>
              </a:ext>
            </a:extLst>
          </p:cNvPr>
          <p:cNvSpPr txBox="1"/>
          <p:nvPr/>
        </p:nvSpPr>
        <p:spPr>
          <a:xfrm>
            <a:off x="8051800" y="465366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(MNB.2)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92195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A revisit to GMM</a:t>
            </a:r>
            <a:endParaRPr lang="en-US" sz="3000" dirty="0">
              <a:solidFill>
                <a:srgbClr val="0432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BAE20EC-817A-6544-B844-FC8D1EA98D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610600" cy="5334000"/>
              </a:xfrm>
            </p:spPr>
            <p:txBody>
              <a:bodyPr>
                <a:normAutofit/>
              </a:bodyPr>
              <a:lstStyle/>
              <a:p>
                <a:pPr marL="274320" indent="-274320">
                  <a:spcBef>
                    <a:spcPts val="600"/>
                  </a:spcBef>
                  <a:spcAft>
                    <a:spcPts val="300"/>
                  </a:spcAft>
                  <a:buSzPct val="60000"/>
                  <a:buFont typeface="Wingdings" charset="2"/>
                  <a:buChar char="q"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Consider learning GMM, with</a:t>
                </a:r>
                <a:r>
                  <a:rPr 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Gaussian distributions, from the training data 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{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…, 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r>
                  <a:rPr 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274320" indent="-274320">
                  <a:spcBef>
                    <a:spcPts val="600"/>
                  </a:spcBef>
                  <a:spcAft>
                    <a:spcPts val="300"/>
                  </a:spcAft>
                  <a:buSzPct val="60000"/>
                  <a:buFont typeface="Wingdings" charset="2"/>
                  <a:buChar char="q"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density function is </a:t>
                </a:r>
                <a14:m>
                  <m:oMath xmlns:m="http://schemas.openxmlformats.org/officeDocument/2006/math">
                    <m:r>
                      <a:rPr lang="vi-V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vi-V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vi-V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vi-V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vi-V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𝝁</m:t>
                    </m:r>
                    <m:r>
                      <a:rPr lang="vi-V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l-GR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𝜮</m:t>
                    </m:r>
                    <m:r>
                      <a:rPr lang="vi-V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l-GR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𝝓</m:t>
                    </m:r>
                    <m:r>
                      <a:rPr lang="vi-V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vi-V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vi-V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𝒩</m:t>
                        </m:r>
                        <m:d>
                          <m:dPr>
                            <m:endChr m:val="|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vi-V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vi-V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14:m>
                  <m:oMath xmlns:m="http://schemas.openxmlformats.org/officeDocument/2006/math">
                    <m:r>
                      <a:rPr lang="el-G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𝝓</m:t>
                    </m:r>
                    <m:r>
                      <a:rPr lang="vi-V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=(</m:t>
                    </m:r>
                    <m:sSub>
                      <m:sSub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vi-V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represents the weights of the Gaussians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Each multivariate Gaussian has density</a:t>
                </a:r>
                <a:b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𝒩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det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⁡(2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vi-V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begChr m:val="["/>
                        <m:endChr m:val="]"/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l-G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l-G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en-GB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4320" indent="-274320">
                  <a:spcBef>
                    <a:spcPts val="600"/>
                  </a:spcBef>
                  <a:spcAft>
                    <a:spcPts val="300"/>
                  </a:spcAft>
                  <a:buSzPct val="60000"/>
                  <a:buFont typeface="Wingdings" charset="2"/>
                  <a:buChar char="q"/>
                </a:pPr>
                <a:r>
                  <a:rPr 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MLE tries to maximize the following log-likelihood function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300"/>
                  </a:spcAft>
                  <a:buSzPct val="6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GB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vi-V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𝝁</m:t>
                          </m:r>
                          <m:r>
                            <a:rPr lang="vi-V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l-GR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𝜮</m:t>
                          </m:r>
                          <m:r>
                            <a:rPr lang="vi-V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l-GR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𝝓</m:t>
                          </m:r>
                        </m:e>
                      </m:d>
                      <m:r>
                        <a:rPr lang="en-GB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GB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sup>
                        <m:e>
                          <m:func>
                            <m:funcPr>
                              <m:ctrlPr>
                                <a:rPr lang="en-GB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vi-VN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vi-VN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vi-VN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vi-VN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vi-V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vi-V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vi-VN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𝒩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GB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vi-V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vi-V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4320" indent="-274320">
                  <a:spcBef>
                    <a:spcPts val="600"/>
                  </a:spcBef>
                  <a:spcAft>
                    <a:spcPts val="300"/>
                  </a:spcAft>
                  <a:buSzPct val="60000"/>
                  <a:buFont typeface="Wingdings" charset="2"/>
                  <a:buChar char="q"/>
                </a:pP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cannot find a closed-form solution!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Approximation and iterative algorithms are needed.</a:t>
                </a:r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BAE20EC-817A-6544-B844-FC8D1EA98D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610600" cy="5334000"/>
              </a:xfrm>
              <a:blipFill>
                <a:blip r:embed="rId3"/>
                <a:stretch>
                  <a:fillRect t="-714" r="-295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8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Difficult situations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closed-form solution for the learning/inference problem?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(không tìm được ngay công thức nghiệm)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examples before are easy cases, as we can find solutions in a closed form by using gradient.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models (e.g., GMM) do not admit a closed-form solution.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explicit expression of the density/mass function?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(không có công thức tường minh để tính toán)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Intractable inference (bài toán suy diễn không khả thi)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Inference in many probabilistic models is NP-hard.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[Sontag &amp; Roy, 2011; Tosh &amp; Dasgupta, 2019]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05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Reference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1400">
                <a:solidFill>
                  <a:schemeClr val="tx1"/>
                </a:solidFill>
              </a:rPr>
              <a:t>Blei, David M., Alp Kucukelbir, and Jon D. McAuliffe. "Variational inference: A review for statisticians." </a:t>
            </a:r>
            <a:r>
              <a:rPr lang="en-US" sz="1400" i="1">
                <a:solidFill>
                  <a:schemeClr val="tx1"/>
                </a:solidFill>
              </a:rPr>
              <a:t>Journal of the American Statistical Association</a:t>
            </a:r>
            <a:r>
              <a:rPr lang="en-US" sz="1400">
                <a:solidFill>
                  <a:schemeClr val="tx1"/>
                </a:solidFill>
              </a:rPr>
              <a:t> 112, no. 518 (2017): 859-877.</a:t>
            </a:r>
          </a:p>
          <a:p>
            <a:pPr>
              <a:spcBef>
                <a:spcPts val="1200"/>
              </a:spcBef>
            </a:pPr>
            <a:r>
              <a:rPr lang="en-US" sz="1400">
                <a:solidFill>
                  <a:schemeClr val="tx1"/>
                </a:solidFill>
              </a:rPr>
              <a:t>Blundell, Charles, Julien Cornebise, Koray Kavukcuoglu, and Daan Wierstra. "Weight Uncertainty in Neural Network." In </a:t>
            </a:r>
            <a:r>
              <a:rPr lang="en-US" sz="1400" i="1">
                <a:solidFill>
                  <a:schemeClr val="tx1"/>
                </a:solidFill>
              </a:rPr>
              <a:t>International Conference on Machine Learning (ICML)</a:t>
            </a:r>
            <a:r>
              <a:rPr lang="en-US" sz="1400">
                <a:solidFill>
                  <a:schemeClr val="tx1"/>
                </a:solidFill>
              </a:rPr>
              <a:t>, pp. 1613-1622. 2015.</a:t>
            </a:r>
          </a:p>
          <a:p>
            <a:pPr>
              <a:spcBef>
                <a:spcPts val="1200"/>
              </a:spcBef>
            </a:pPr>
            <a:r>
              <a:rPr lang="en-US" sz="1400">
                <a:solidFill>
                  <a:schemeClr val="tx1"/>
                </a:solidFill>
              </a:rPr>
              <a:t>Gal, Yarin, and Zoubin Ghahramani. "Dropout as a bayesian approximation: Representing model uncertainty in deep learning." In </a:t>
            </a:r>
            <a:r>
              <a:rPr lang="en-US" sz="1400" i="1">
                <a:solidFill>
                  <a:schemeClr val="tx1"/>
                </a:solidFill>
              </a:rPr>
              <a:t> International Conference on Machine Learning</a:t>
            </a:r>
            <a:r>
              <a:rPr lang="en-US" sz="1400">
                <a:solidFill>
                  <a:schemeClr val="tx1"/>
                </a:solidFill>
              </a:rPr>
              <a:t>, pp. 1050-1059. 2016.</a:t>
            </a:r>
          </a:p>
          <a:p>
            <a:pPr>
              <a:spcBef>
                <a:spcPts val="1200"/>
              </a:spcBef>
            </a:pPr>
            <a:r>
              <a:rPr lang="en-US" sz="1400">
                <a:solidFill>
                  <a:schemeClr val="tx1"/>
                </a:solidFill>
              </a:rPr>
              <a:t>Ghahramani, Zoubin. "Probabilistic machine learning and artificial intelligence." </a:t>
            </a:r>
            <a:r>
              <a:rPr lang="en-US" sz="1400" i="1">
                <a:solidFill>
                  <a:schemeClr val="tx1"/>
                </a:solidFill>
              </a:rPr>
              <a:t>Nature</a:t>
            </a:r>
            <a:r>
              <a:rPr lang="en-US" sz="1400">
                <a:solidFill>
                  <a:schemeClr val="tx1"/>
                </a:solidFill>
              </a:rPr>
              <a:t> 521, no. 7553 (2015): 452-459.</a:t>
            </a:r>
          </a:p>
          <a:p>
            <a:pPr>
              <a:spcBef>
                <a:spcPts val="1200"/>
              </a:spcBef>
            </a:pPr>
            <a:r>
              <a:rPr lang="en-US" sz="1400">
                <a:solidFill>
                  <a:schemeClr val="tx1"/>
                </a:solidFill>
              </a:rPr>
              <a:t>Kingma, Diederik P., and Max Welling. "Auto-encoding variational bayes.” In </a:t>
            </a:r>
            <a:r>
              <a:rPr lang="en-US" sz="1400" i="1">
                <a:solidFill>
                  <a:schemeClr val="tx1"/>
                </a:solidFill>
              </a:rPr>
              <a:t> International Conference on Learning Representations</a:t>
            </a:r>
            <a:r>
              <a:rPr lang="en-US" sz="1400">
                <a:solidFill>
                  <a:schemeClr val="tx1"/>
                </a:solidFill>
              </a:rPr>
              <a:t> (ICLR), 2014.</a:t>
            </a:r>
          </a:p>
          <a:p>
            <a:pPr>
              <a:spcBef>
                <a:spcPts val="1200"/>
              </a:spcBef>
            </a:pPr>
            <a:r>
              <a:rPr lang="en-US" sz="1400">
                <a:solidFill>
                  <a:schemeClr val="tx1"/>
                </a:solidFill>
              </a:rPr>
              <a:t>Jordan, Michael I., and Tom M. Mitchell. "Machine learning: Trends, perspectives, and prospects." </a:t>
            </a:r>
            <a:r>
              <a:rPr lang="en-US" sz="1400" i="1">
                <a:solidFill>
                  <a:schemeClr val="tx1"/>
                </a:solidFill>
              </a:rPr>
              <a:t>Science</a:t>
            </a:r>
            <a:r>
              <a:rPr lang="en-US" sz="1400">
                <a:solidFill>
                  <a:schemeClr val="tx1"/>
                </a:solidFill>
              </a:rPr>
              <a:t> 349, no. 6245 (2015): 255-260.</a:t>
            </a:r>
          </a:p>
          <a:p>
            <a:pPr>
              <a:spcBef>
                <a:spcPts val="1200"/>
              </a:spcBef>
            </a:pPr>
            <a:r>
              <a:rPr lang="en-US" sz="1400">
                <a:solidFill>
                  <a:schemeClr val="tx1"/>
                </a:solidFill>
              </a:rPr>
              <a:t>Tosh, Christopher, and Sanjoy Dasgupta. “The Relative Complexity of Maximum Likelihood Estimation, MAP Estimation, and Sampling.” In </a:t>
            </a:r>
            <a:r>
              <a:rPr lang="en-US" sz="1400" i="1">
                <a:solidFill>
                  <a:schemeClr val="tx1"/>
                </a:solidFill>
              </a:rPr>
              <a:t>Proceedings of the 32nd Conference on Learning Theory, in PMLR</a:t>
            </a:r>
            <a:r>
              <a:rPr lang="en-US" sz="1400">
                <a:solidFill>
                  <a:schemeClr val="tx1"/>
                </a:solidFill>
              </a:rPr>
              <a:t> 99:2993-3035, 2019.</a:t>
            </a:r>
          </a:p>
          <a:p>
            <a:pPr>
              <a:spcBef>
                <a:spcPts val="1200"/>
              </a:spcBef>
            </a:pPr>
            <a:r>
              <a:rPr lang="en-US" sz="1400">
                <a:solidFill>
                  <a:schemeClr val="tx1"/>
                </a:solidFill>
              </a:rPr>
              <a:t>Sontag, David, and Daniel Roy, “Complexity of inference in latent dirichlet allocation” in: Proceedings of Advances in Neural Information Processing System, 2011. </a:t>
            </a:r>
            <a:endParaRPr lang="en-US" sz="140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342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Uncertainty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Uncertainty apprears in any step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 uncertainty (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uncertainty (</a:t>
            </a:r>
            <a:r>
              <a:rPr lang="el-G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Uncertainty regarding the correct model (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 uncertainty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Uncertainty can occur in both inputs and outputs.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represent uncertainty?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Probability theory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92004E-69C4-0847-BA21-0D47A0128645}"/>
              </a:ext>
            </a:extLst>
          </p:cNvPr>
          <p:cNvGrpSpPr/>
          <p:nvPr/>
        </p:nvGrpSpPr>
        <p:grpSpPr>
          <a:xfrm>
            <a:off x="6663691" y="3200401"/>
            <a:ext cx="2213609" cy="1600200"/>
            <a:chOff x="6445482" y="4690647"/>
            <a:chExt cx="2213609" cy="16002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B973808-3DF4-1B43-B227-75D3709AD930}"/>
                </a:ext>
              </a:extLst>
            </p:cNvPr>
            <p:cNvCxnSpPr>
              <a:cxnSpLocks/>
            </p:cNvCxnSpPr>
            <p:nvPr/>
          </p:nvCxnSpPr>
          <p:spPr>
            <a:xfrm>
              <a:off x="6597882" y="5986047"/>
              <a:ext cx="2008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C54A2C5-B8E2-BF4F-93ED-C79E91CCABD4}"/>
                </a:ext>
              </a:extLst>
            </p:cNvPr>
            <p:cNvCxnSpPr/>
            <p:nvPr/>
          </p:nvCxnSpPr>
          <p:spPr>
            <a:xfrm flipV="1">
              <a:off x="6750282" y="4690647"/>
              <a:ext cx="0" cy="152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B28683-0753-294A-8D1A-8C61917AA020}"/>
                </a:ext>
              </a:extLst>
            </p:cNvPr>
            <p:cNvSpPr/>
            <p:nvPr/>
          </p:nvSpPr>
          <p:spPr>
            <a:xfrm>
              <a:off x="7969482" y="5058947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9E27055-4F05-EE4F-8FAC-FD3E782ABC73}"/>
                </a:ext>
              </a:extLst>
            </p:cNvPr>
            <p:cNvSpPr/>
            <p:nvPr/>
          </p:nvSpPr>
          <p:spPr>
            <a:xfrm>
              <a:off x="7055082" y="5452647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1086723-F1D1-2841-9A1B-BE8971EB3EBC}"/>
                </a:ext>
              </a:extLst>
            </p:cNvPr>
            <p:cNvSpPr/>
            <p:nvPr/>
          </p:nvSpPr>
          <p:spPr>
            <a:xfrm>
              <a:off x="8198082" y="5732048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A60510E-47A4-0044-ABDA-1FBA98135508}"/>
                </a:ext>
              </a:extLst>
            </p:cNvPr>
            <p:cNvSpPr/>
            <p:nvPr/>
          </p:nvSpPr>
          <p:spPr>
            <a:xfrm rot="1608200">
              <a:off x="7953723" y="4859924"/>
              <a:ext cx="107718" cy="489466"/>
            </a:xfrm>
            <a:prstGeom prst="ellipse">
              <a:avLst/>
            </a:prstGeom>
            <a:solidFill>
              <a:schemeClr val="accent5">
                <a:lumMod val="75000"/>
                <a:alpha val="3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281E54-C018-3C4B-BB3C-231EA1653727}"/>
                </a:ext>
              </a:extLst>
            </p:cNvPr>
            <p:cNvSpPr txBox="1"/>
            <p:nvPr/>
          </p:nvSpPr>
          <p:spPr>
            <a:xfrm>
              <a:off x="6445482" y="4690647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AA00E8-BCD6-FD47-802F-BD582FF1CA8B}"/>
                </a:ext>
              </a:extLst>
            </p:cNvPr>
            <p:cNvSpPr txBox="1"/>
            <p:nvPr/>
          </p:nvSpPr>
          <p:spPr>
            <a:xfrm>
              <a:off x="8354291" y="5952293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FC662A4-50B1-BA42-A013-6BFF4ABAB2E7}"/>
                </a:ext>
              </a:extLst>
            </p:cNvPr>
            <p:cNvSpPr/>
            <p:nvPr/>
          </p:nvSpPr>
          <p:spPr>
            <a:xfrm>
              <a:off x="7010400" y="5339090"/>
              <a:ext cx="164722" cy="299710"/>
            </a:xfrm>
            <a:prstGeom prst="ellipse">
              <a:avLst/>
            </a:prstGeom>
            <a:solidFill>
              <a:schemeClr val="accent5">
                <a:lumMod val="75000"/>
                <a:alpha val="3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7DB9A9-9E3E-1E46-BDF0-B5BA04E17095}"/>
                </a:ext>
              </a:extLst>
            </p:cNvPr>
            <p:cNvSpPr/>
            <p:nvPr/>
          </p:nvSpPr>
          <p:spPr>
            <a:xfrm>
              <a:off x="8061440" y="5654189"/>
              <a:ext cx="396755" cy="271790"/>
            </a:xfrm>
            <a:prstGeom prst="ellipse">
              <a:avLst/>
            </a:prstGeom>
            <a:solidFill>
              <a:schemeClr val="accent5">
                <a:lumMod val="75000"/>
                <a:alpha val="3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5955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The modeling process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46021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modeling-step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668046"/>
            <a:ext cx="7048500" cy="4064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34245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" dirty="0">
                <a:solidFill>
                  <a:srgbClr val="0000FF"/>
                </a:solidFill>
              </a:rPr>
              <a:t>Model making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3200" y="59860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[</a:t>
            </a:r>
            <a:r>
              <a:rPr lang="en-US" sz="1600" dirty="0" err="1"/>
              <a:t>Blei</a:t>
            </a:r>
            <a:r>
              <a:rPr lang="en-US" sz="1600"/>
              <a:t>, 2012]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7600" y="47244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">
                <a:solidFill>
                  <a:srgbClr val="0000FF"/>
                </a:solidFill>
              </a:rPr>
              <a:t>Learning, inference</a:t>
            </a:r>
          </a:p>
        </p:txBody>
      </p:sp>
    </p:spTree>
    <p:extLst>
      <p:ext uri="{BB962C8B-B14F-4D97-AF65-F5344CB8AC3E}">
        <p14:creationId xmlns:p14="http://schemas.microsoft.com/office/powerpoint/2010/main" val="215756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F90C-C1BE-0C4D-B849-0AE56627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 of Probability Theory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4D87E-856E-B347-88A0-2E6431F19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CFB2B-29D9-E54B-B1F9-0ABB7ECB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E542-0A8F-6B4F-8F82-A9D42E831A0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9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Basic concepts in Probability Theory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Assume we do an experiment with random outcomes, e.g., tossing a die.</a:t>
            </a:r>
          </a:p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rgbClr val="0000FF"/>
                </a:solidFill>
              </a:rPr>
              <a:t>Space S of outcomes:</a:t>
            </a:r>
            <a:r>
              <a:rPr lang="en-US" sz="2200" dirty="0"/>
              <a:t> the set of all possible outcomes of an experiment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Ex: S = {1, 2, 3, 4, 5, 6} for tossing a die</a:t>
            </a:r>
          </a:p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rgbClr val="0000FF"/>
                </a:solidFill>
              </a:rPr>
              <a:t>Event E:</a:t>
            </a:r>
            <a:r>
              <a:rPr lang="en-US" sz="2200" dirty="0"/>
              <a:t> a subset of the outcome space S.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Ex: E = {1} the event that the die appears 1.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Ex: E = {1, 3, 5} the event that the die appears odd.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rgbClr val="0000FF"/>
                </a:solidFill>
              </a:rPr>
              <a:t>Space W of events:</a:t>
            </a:r>
            <a:r>
              <a:rPr lang="en-US" sz="2200" dirty="0"/>
              <a:t> the space of all possible events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Ex: W contains all possible tosses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rgbClr val="0000FF"/>
                </a:solidFill>
              </a:rPr>
              <a:t>Random variable:</a:t>
            </a:r>
            <a:r>
              <a:rPr lang="en-US" sz="2200" dirty="0"/>
              <a:t> represents a random event, and has an associated probability of occurrence of that event.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2" t="12500" r="28627" b="12500"/>
          <a:stretch/>
        </p:blipFill>
        <p:spPr>
          <a:xfrm>
            <a:off x="7772400" y="29718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5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Probability visualization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46021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</a:rPr>
              <a:t>Probability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represents the likelihood/possibility that an event A occurs.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Denoted by P(A).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P(A) is the proportion of the subspace that A is true.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71600" y="3657600"/>
            <a:ext cx="7620000" cy="2819400"/>
            <a:chOff x="1371600" y="3657600"/>
            <a:chExt cx="7620000" cy="2819400"/>
          </a:xfrm>
        </p:grpSpPr>
        <p:sp>
          <p:nvSpPr>
            <p:cNvPr id="4" name="Rectangle 3"/>
            <p:cNvSpPr/>
            <p:nvPr/>
          </p:nvSpPr>
          <p:spPr>
            <a:xfrm>
              <a:off x="1371600" y="3733800"/>
              <a:ext cx="3581400" cy="27432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981200" y="4953000"/>
              <a:ext cx="2362200" cy="1447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FF"/>
                  </a:solidFill>
                </a:rPr>
                <a:t>A true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5000" y="3962400"/>
              <a:ext cx="1981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 false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53200" y="3657600"/>
              <a:ext cx="2438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The event space</a:t>
              </a:r>
            </a:p>
            <a:p>
              <a:r>
                <a:rPr lang="en-US"/>
                <a:t>(space of all possible outcomes of the event A)</a:t>
              </a:r>
            </a:p>
          </p:txBody>
        </p:sp>
        <p:cxnSp>
          <p:nvCxnSpPr>
            <p:cNvPr id="12" name="Straight Arrow Connector 11"/>
            <p:cNvCxnSpPr>
              <a:stCxn id="10" idx="1"/>
            </p:cNvCxnSpPr>
            <p:nvPr/>
          </p:nvCxnSpPr>
          <p:spPr>
            <a:xfrm flipH="1">
              <a:off x="5029200" y="4257765"/>
              <a:ext cx="1524000" cy="3904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0745602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F6225CD500547B49EAD98EEBFE241" ma:contentTypeVersion="2" ma:contentTypeDescription="Create a new document." ma:contentTypeScope="" ma:versionID="94efadefd246c73344fe6b858d801ad0">
  <xsd:schema xmlns:xsd="http://www.w3.org/2001/XMLSchema" xmlns:xs="http://www.w3.org/2001/XMLSchema" xmlns:p="http://schemas.microsoft.com/office/2006/metadata/properties" xmlns:ns2="92d18ad8-22c9-46b4-8d56-affd5f74820f" targetNamespace="http://schemas.microsoft.com/office/2006/metadata/properties" ma:root="true" ma:fieldsID="539751de32e6d00c24efd7cd9d57b9d0" ns2:_="">
    <xsd:import namespace="92d18ad8-22c9-46b4-8d56-affd5f7482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d18ad8-22c9-46b4-8d56-affd5f7482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27133C-32C3-4DFF-A469-5B7F9E68AEB6}"/>
</file>

<file path=customXml/itemProps2.xml><?xml version="1.0" encoding="utf-8"?>
<ds:datastoreItem xmlns:ds="http://schemas.openxmlformats.org/officeDocument/2006/customXml" ds:itemID="{93DF8539-B506-4EE8-AF39-52986086F136}"/>
</file>

<file path=customXml/itemProps3.xml><?xml version="1.0" encoding="utf-8"?>
<ds:datastoreItem xmlns:ds="http://schemas.openxmlformats.org/officeDocument/2006/customXml" ds:itemID="{35C5D9DD-9A55-4E9C-8958-C733B0714D7A}"/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4526</Words>
  <Application>Microsoft Macintosh PowerPoint</Application>
  <PresentationFormat>On-screen Show (4:3)</PresentationFormat>
  <Paragraphs>588</Paragraphs>
  <Slides>45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</vt:lpstr>
      <vt:lpstr>Calibri</vt:lpstr>
      <vt:lpstr>Cambria Math</vt:lpstr>
      <vt:lpstr>Century Gothic</vt:lpstr>
      <vt:lpstr>Courier</vt:lpstr>
      <vt:lpstr>Courier New</vt:lpstr>
      <vt:lpstr>Impact</vt:lpstr>
      <vt:lpstr>Wingdings</vt:lpstr>
      <vt:lpstr>Wingdings 2</vt:lpstr>
      <vt:lpstr>Zapf Dingbats</vt:lpstr>
      <vt:lpstr>Plaza</vt:lpstr>
      <vt:lpstr>Equation</vt:lpstr>
      <vt:lpstr>Introduction to Machine Learning and Data Mining (Học máy và Khai phá dữ liệu)</vt:lpstr>
      <vt:lpstr>Content</vt:lpstr>
      <vt:lpstr>Why probabilistic modeling?</vt:lpstr>
      <vt:lpstr>Data</vt:lpstr>
      <vt:lpstr>Uncertainty</vt:lpstr>
      <vt:lpstr>The modeling process</vt:lpstr>
      <vt:lpstr>Basics of Probability Theory</vt:lpstr>
      <vt:lpstr>Basic concepts in Probability Theory</vt:lpstr>
      <vt:lpstr>Probability visualization</vt:lpstr>
      <vt:lpstr>Binary random variables</vt:lpstr>
      <vt:lpstr>Multinomial random variables</vt:lpstr>
      <vt:lpstr>Joint probability (1)</vt:lpstr>
      <vt:lpstr>Joint probability (2)</vt:lpstr>
      <vt:lpstr>Conditional probability (1)</vt:lpstr>
      <vt:lpstr>Conditional probability (2)</vt:lpstr>
      <vt:lpstr>Conditional probability (3)</vt:lpstr>
      <vt:lpstr>Statistical independence (1)</vt:lpstr>
      <vt:lpstr>Statistical independence (2)</vt:lpstr>
      <vt:lpstr>Conditional independence</vt:lpstr>
      <vt:lpstr>Some rules in probability theory</vt:lpstr>
      <vt:lpstr>Product and sum rules</vt:lpstr>
      <vt:lpstr>Bayes’ rule</vt:lpstr>
      <vt:lpstr>Probabilistic models</vt:lpstr>
      <vt:lpstr>Probabilistic model</vt:lpstr>
      <vt:lpstr>Probabilistic model</vt:lpstr>
      <vt:lpstr>Different types of models</vt:lpstr>
      <vt:lpstr>Univariate normal distribution</vt:lpstr>
      <vt:lpstr>Univariate Gaussian mixture model (1)</vt:lpstr>
      <vt:lpstr>Univariate Gaussian mixture model (2)</vt:lpstr>
      <vt:lpstr>GMM: Multivariate case</vt:lpstr>
      <vt:lpstr>PGM: some well-known models</vt:lpstr>
      <vt:lpstr>Probabilistic model: two problems</vt:lpstr>
      <vt:lpstr>Inference and Learning</vt:lpstr>
      <vt:lpstr>Some inference approaches (1)</vt:lpstr>
      <vt:lpstr>Some inference approaches (2)</vt:lpstr>
      <vt:lpstr>MLE: Gaussian example (1)</vt:lpstr>
      <vt:lpstr>MLE: Gaussian example (2)</vt:lpstr>
      <vt:lpstr>MAP: Gaussian Naïve Bayes (1)</vt:lpstr>
      <vt:lpstr>MAP: Gaussian Naïve Bayes (2)</vt:lpstr>
      <vt:lpstr>MAP: Gaussian Naïve Bayes (3)</vt:lpstr>
      <vt:lpstr>MAP: Multinomial Naïve Bayes (1)</vt:lpstr>
      <vt:lpstr>MAP: Multinomial Naïve Bayes (2)</vt:lpstr>
      <vt:lpstr>A revisit to GMM</vt:lpstr>
      <vt:lpstr>Difficult situations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report on country</dc:title>
  <dc:creator/>
  <cp:keywords/>
  <cp:lastModifiedBy/>
  <cp:revision>1</cp:revision>
  <dcterms:modified xsi:type="dcterms:W3CDTF">2022-06-24T11:02:49Z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TC101659609990</vt:lpwstr>
  </property>
  <property fmtid="{D5CDD505-2E9C-101B-9397-08002B2CF9AE}" pid="3" name="ContentTypeId">
    <vt:lpwstr>0x010100B7FF6225CD500547B49EAD98EEBFE241</vt:lpwstr>
  </property>
</Properties>
</file>