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7.xml" ContentType="application/vnd.openxmlformats-officedocument.drawingml.diagramLayout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theme/theme2.xml" ContentType="application/vnd.openxmlformats-officedocument.theme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theme/theme3.xml" ContentType="application/vnd.openxmlformats-officedocument.them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26"/>
  </p:notesMasterIdLst>
  <p:handoutMasterIdLst>
    <p:handoutMasterId r:id="rId27"/>
  </p:handoutMasterIdLst>
  <p:sldIdLst>
    <p:sldId id="309" r:id="rId3"/>
    <p:sldId id="335" r:id="rId4"/>
    <p:sldId id="336" r:id="rId5"/>
    <p:sldId id="318" r:id="rId6"/>
    <p:sldId id="316" r:id="rId7"/>
    <p:sldId id="317" r:id="rId8"/>
    <p:sldId id="319" r:id="rId9"/>
    <p:sldId id="320" r:id="rId10"/>
    <p:sldId id="326" r:id="rId11"/>
    <p:sldId id="321" r:id="rId12"/>
    <p:sldId id="322" r:id="rId13"/>
    <p:sldId id="323" r:id="rId14"/>
    <p:sldId id="324" r:id="rId15"/>
    <p:sldId id="325" r:id="rId16"/>
    <p:sldId id="327" r:id="rId17"/>
    <p:sldId id="328" r:id="rId18"/>
    <p:sldId id="330" r:id="rId19"/>
    <p:sldId id="331" r:id="rId20"/>
    <p:sldId id="332" r:id="rId21"/>
    <p:sldId id="333" r:id="rId22"/>
    <p:sldId id="334" r:id="rId23"/>
    <p:sldId id="284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 autoAdjust="0"/>
    <p:restoredTop sz="95679" autoAdjust="0"/>
  </p:normalViewPr>
  <p:slideViewPr>
    <p:cSldViewPr>
      <p:cViewPr varScale="1">
        <p:scale>
          <a:sx n="102" d="100"/>
          <a:sy n="102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43112648-190A-1C4E-9E3D-15C65FA3EC99}"/>
    <pc:docChg chg="custSel modSld">
      <pc:chgData name="Than Quang Khoat" userId="b24b097a-3ba7-4fd8-ad2c-0f2ed537794d" providerId="ADAL" clId="{43112648-190A-1C4E-9E3D-15C65FA3EC99}" dt="2020-10-16T00:10:41.178" v="0" actId="478"/>
      <pc:docMkLst>
        <pc:docMk/>
      </pc:docMkLst>
      <pc:sldChg chg="delSp mod">
        <pc:chgData name="Than Quang Khoat" userId="b24b097a-3ba7-4fd8-ad2c-0f2ed537794d" providerId="ADAL" clId="{43112648-190A-1C4E-9E3D-15C65FA3EC99}" dt="2020-10-16T00:10:41.178" v="0" actId="478"/>
        <pc:sldMkLst>
          <pc:docMk/>
          <pc:sldMk cId="2436651893" sldId="309"/>
        </pc:sldMkLst>
        <pc:picChg chg="del">
          <ac:chgData name="Than Quang Khoat" userId="b24b097a-3ba7-4fd8-ad2c-0f2ed537794d" providerId="ADAL" clId="{43112648-190A-1C4E-9E3D-15C65FA3EC99}" dt="2020-10-16T00:10:41.178" v="0" actId="478"/>
          <ac:picMkLst>
            <pc:docMk/>
            <pc:sldMk cId="2436651893" sldId="309"/>
            <ac:picMk id="7" creationId="{DFEEE924-52CE-6F4C-B5A3-F44C2DE94BFC}"/>
          </ac:picMkLst>
        </pc:picChg>
      </pc:sldChg>
    </pc:docChg>
  </pc:docChgLst>
  <pc:docChgLst>
    <pc:chgData name="Than Quang Khoat" userId="b24b097a-3ba7-4fd8-ad2c-0f2ed537794d" providerId="ADAL" clId="{478AEB46-2EC2-DB47-9DB2-6BF57213D3A8}"/>
    <pc:docChg chg="custSel addSld delSld modSld">
      <pc:chgData name="Than Quang Khoat" userId="b24b097a-3ba7-4fd8-ad2c-0f2ed537794d" providerId="ADAL" clId="{478AEB46-2EC2-DB47-9DB2-6BF57213D3A8}" dt="2020-03-24T06:13:57.999" v="322" actId="478"/>
      <pc:docMkLst>
        <pc:docMk/>
      </pc:docMkLst>
      <pc:sldChg chg="del">
        <pc:chgData name="Than Quang Khoat" userId="b24b097a-3ba7-4fd8-ad2c-0f2ed537794d" providerId="ADAL" clId="{478AEB46-2EC2-DB47-9DB2-6BF57213D3A8}" dt="2020-03-17T15:21:31.977" v="1" actId="2696"/>
        <pc:sldMkLst>
          <pc:docMk/>
          <pc:sldMk cId="0" sldId="256"/>
        </pc:sldMkLst>
      </pc:sldChg>
      <pc:sldChg chg="del">
        <pc:chgData name="Than Quang Khoat" userId="b24b097a-3ba7-4fd8-ad2c-0f2ed537794d" providerId="ADAL" clId="{478AEB46-2EC2-DB47-9DB2-6BF57213D3A8}" dt="2020-03-17T15:21:33.425" v="2" actId="2696"/>
        <pc:sldMkLst>
          <pc:docMk/>
          <pc:sldMk cId="2351950407" sldId="307"/>
        </pc:sldMkLst>
      </pc:sldChg>
      <pc:sldChg chg="modSp">
        <pc:chgData name="Than Quang Khoat" userId="b24b097a-3ba7-4fd8-ad2c-0f2ed537794d" providerId="ADAL" clId="{478AEB46-2EC2-DB47-9DB2-6BF57213D3A8}" dt="2020-03-18T07:54:56.034" v="142" actId="404"/>
        <pc:sldMkLst>
          <pc:docMk/>
          <pc:sldMk cId="2272913634" sldId="308"/>
        </pc:sldMkLst>
        <pc:spChg chg="mod">
          <ac:chgData name="Than Quang Khoat" userId="b24b097a-3ba7-4fd8-ad2c-0f2ed537794d" providerId="ADAL" clId="{478AEB46-2EC2-DB47-9DB2-6BF57213D3A8}" dt="2020-03-18T07:54:56.034" v="142" actId="404"/>
          <ac:spMkLst>
            <pc:docMk/>
            <pc:sldMk cId="2272913634" sldId="308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478AEB46-2EC2-DB47-9DB2-6BF57213D3A8}" dt="2020-03-17T15:22:27.191" v="8" actId="1036"/>
        <pc:sldMkLst>
          <pc:docMk/>
          <pc:sldMk cId="2436651893" sldId="309"/>
        </pc:sldMkLst>
        <pc:spChg chg="mod">
          <ac:chgData name="Than Quang Khoat" userId="b24b097a-3ba7-4fd8-ad2c-0f2ed537794d" providerId="ADAL" clId="{478AEB46-2EC2-DB47-9DB2-6BF57213D3A8}" dt="2020-03-17T15:21:41.201" v="6" actId="1036"/>
          <ac:spMkLst>
            <pc:docMk/>
            <pc:sldMk cId="2436651893" sldId="309"/>
            <ac:spMk id="4" creationId="{00000000-0000-0000-0000-000000000000}"/>
          </ac:spMkLst>
        </pc:spChg>
        <pc:spChg chg="mod">
          <ac:chgData name="Than Quang Khoat" userId="b24b097a-3ba7-4fd8-ad2c-0f2ed537794d" providerId="ADAL" clId="{478AEB46-2EC2-DB47-9DB2-6BF57213D3A8}" dt="2020-03-17T15:22:27.191" v="8" actId="1036"/>
          <ac:spMkLst>
            <pc:docMk/>
            <pc:sldMk cId="2436651893" sldId="309"/>
            <ac:spMk id="5" creationId="{00000000-0000-0000-0000-000000000000}"/>
          </ac:spMkLst>
        </pc:spChg>
      </pc:sldChg>
      <pc:sldChg chg="modSp">
        <pc:chgData name="Than Quang Khoat" userId="b24b097a-3ba7-4fd8-ad2c-0f2ed537794d" providerId="ADAL" clId="{478AEB46-2EC2-DB47-9DB2-6BF57213D3A8}" dt="2020-03-18T07:35:56.147" v="33" actId="207"/>
        <pc:sldMkLst>
          <pc:docMk/>
          <pc:sldMk cId="1718579940" sldId="316"/>
        </pc:sldMkLst>
        <pc:spChg chg="mod">
          <ac:chgData name="Than Quang Khoat" userId="b24b097a-3ba7-4fd8-ad2c-0f2ed537794d" providerId="ADAL" clId="{478AEB46-2EC2-DB47-9DB2-6BF57213D3A8}" dt="2020-03-18T07:35:56.147" v="33" actId="207"/>
          <ac:spMkLst>
            <pc:docMk/>
            <pc:sldMk cId="1718579940" sldId="31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78AEB46-2EC2-DB47-9DB2-6BF57213D3A8}" dt="2020-03-18T07:36:27.207" v="36" actId="113"/>
        <pc:sldMkLst>
          <pc:docMk/>
          <pc:sldMk cId="1718579940" sldId="317"/>
        </pc:sldMkLst>
        <pc:spChg chg="mod">
          <ac:chgData name="Than Quang Khoat" userId="b24b097a-3ba7-4fd8-ad2c-0f2ed537794d" providerId="ADAL" clId="{478AEB46-2EC2-DB47-9DB2-6BF57213D3A8}" dt="2020-03-18T07:36:27.207" v="36" actId="113"/>
          <ac:spMkLst>
            <pc:docMk/>
            <pc:sldMk cId="1718579940" sldId="317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78AEB46-2EC2-DB47-9DB2-6BF57213D3A8}" dt="2020-03-18T07:47:46.153" v="43" actId="20577"/>
        <pc:sldMkLst>
          <pc:docMk/>
          <pc:sldMk cId="4276416381" sldId="324"/>
        </pc:sldMkLst>
        <pc:spChg chg="mod">
          <ac:chgData name="Than Quang Khoat" userId="b24b097a-3ba7-4fd8-ad2c-0f2ed537794d" providerId="ADAL" clId="{478AEB46-2EC2-DB47-9DB2-6BF57213D3A8}" dt="2020-03-18T07:47:46.153" v="43" actId="20577"/>
          <ac:spMkLst>
            <pc:docMk/>
            <pc:sldMk cId="4276416381" sldId="324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78AEB46-2EC2-DB47-9DB2-6BF57213D3A8}" dt="2020-03-18T07:49:46.884" v="49" actId="20577"/>
        <pc:sldMkLst>
          <pc:docMk/>
          <pc:sldMk cId="4276416381" sldId="325"/>
        </pc:sldMkLst>
        <pc:spChg chg="mod">
          <ac:chgData name="Than Quang Khoat" userId="b24b097a-3ba7-4fd8-ad2c-0f2ed537794d" providerId="ADAL" clId="{478AEB46-2EC2-DB47-9DB2-6BF57213D3A8}" dt="2020-03-18T07:49:46.884" v="49" actId="20577"/>
          <ac:spMkLst>
            <pc:docMk/>
            <pc:sldMk cId="4276416381" sldId="325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478AEB46-2EC2-DB47-9DB2-6BF57213D3A8}" dt="2020-03-18T07:53:27.050" v="61" actId="20577"/>
        <pc:sldMkLst>
          <pc:docMk/>
          <pc:sldMk cId="1830247980" sldId="334"/>
        </pc:sldMkLst>
        <pc:spChg chg="mod">
          <ac:chgData name="Than Quang Khoat" userId="b24b097a-3ba7-4fd8-ad2c-0f2ed537794d" providerId="ADAL" clId="{478AEB46-2EC2-DB47-9DB2-6BF57213D3A8}" dt="2020-03-18T07:53:27.050" v="61" actId="20577"/>
          <ac:spMkLst>
            <pc:docMk/>
            <pc:sldMk cId="1830247980" sldId="334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478AEB46-2EC2-DB47-9DB2-6BF57213D3A8}" dt="2020-03-17T15:25:31.599" v="30" actId="20577"/>
        <pc:sldMkLst>
          <pc:docMk/>
          <pc:sldMk cId="4248875924" sldId="335"/>
        </pc:sldMkLst>
        <pc:spChg chg="mod">
          <ac:chgData name="Than Quang Khoat" userId="b24b097a-3ba7-4fd8-ad2c-0f2ed537794d" providerId="ADAL" clId="{478AEB46-2EC2-DB47-9DB2-6BF57213D3A8}" dt="2020-03-17T15:25:31.599" v="30" actId="20577"/>
          <ac:spMkLst>
            <pc:docMk/>
            <pc:sldMk cId="4248875924" sldId="335"/>
            <ac:spMk id="3" creationId="{00000000-0000-0000-0000-000000000000}"/>
          </ac:spMkLst>
        </pc:spChg>
        <pc:spChg chg="mod">
          <ac:chgData name="Than Quang Khoat" userId="b24b097a-3ba7-4fd8-ad2c-0f2ed537794d" providerId="ADAL" clId="{478AEB46-2EC2-DB47-9DB2-6BF57213D3A8}" dt="2020-03-17T15:22:38.090" v="11" actId="1035"/>
          <ac:spMkLst>
            <pc:docMk/>
            <pc:sldMk cId="4248875924" sldId="335"/>
            <ac:spMk id="5" creationId="{00000000-0000-0000-0000-000000000000}"/>
          </ac:spMkLst>
        </pc:spChg>
      </pc:sldChg>
      <pc:sldChg chg="delSp modSp add delAnim modAnim">
        <pc:chgData name="Than Quang Khoat" userId="b24b097a-3ba7-4fd8-ad2c-0f2ed537794d" providerId="ADAL" clId="{478AEB46-2EC2-DB47-9DB2-6BF57213D3A8}" dt="2020-03-24T06:13:57.999" v="322" actId="478"/>
        <pc:sldMkLst>
          <pc:docMk/>
          <pc:sldMk cId="915838174" sldId="336"/>
        </pc:sldMkLst>
        <pc:spChg chg="mod">
          <ac:chgData name="Than Quang Khoat" userId="b24b097a-3ba7-4fd8-ad2c-0f2ed537794d" providerId="ADAL" clId="{478AEB46-2EC2-DB47-9DB2-6BF57213D3A8}" dt="2020-03-24T06:10:17.825" v="158" actId="20577"/>
          <ac:spMkLst>
            <pc:docMk/>
            <pc:sldMk cId="915838174" sldId="336"/>
            <ac:spMk id="2" creationId="{00000000-0000-0000-0000-000000000000}"/>
          </ac:spMkLst>
        </pc:spChg>
        <pc:spChg chg="mod">
          <ac:chgData name="Than Quang Khoat" userId="b24b097a-3ba7-4fd8-ad2c-0f2ed537794d" providerId="ADAL" clId="{478AEB46-2EC2-DB47-9DB2-6BF57213D3A8}" dt="2020-03-24T06:13:53.314" v="321" actId="20577"/>
          <ac:spMkLst>
            <pc:docMk/>
            <pc:sldMk cId="915838174" sldId="336"/>
            <ac:spMk id="3" creationId="{00000000-0000-0000-0000-000000000000}"/>
          </ac:spMkLst>
        </pc:spChg>
        <pc:picChg chg="del">
          <ac:chgData name="Than Quang Khoat" userId="b24b097a-3ba7-4fd8-ad2c-0f2ed537794d" providerId="ADAL" clId="{478AEB46-2EC2-DB47-9DB2-6BF57213D3A8}" dt="2020-03-24T06:13:57.999" v="322" actId="478"/>
          <ac:picMkLst>
            <pc:docMk/>
            <pc:sldMk cId="915838174" sldId="336"/>
            <ac:picMk id="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0CEAA366-4CE8-49C2-AA08-B7A3D914FB76}">
      <dgm:prSet phldrT="[Text]" phldr="1"/>
      <dgm:spPr/>
      <dgm:t>
        <a:bodyPr/>
        <a:lstStyle/>
        <a:p>
          <a:endParaRPr lang="vi-VN"/>
        </a:p>
      </dgm:t>
    </dgm:pt>
    <dgm:pt modelId="{EAFAAD00-C1AC-4660-8D02-54738BBC0D66}" type="parTrans" cxnId="{C71D22EB-44DE-4E44-A49B-547AB9BAE9C5}">
      <dgm:prSet/>
      <dgm:spPr/>
      <dgm:t>
        <a:bodyPr/>
        <a:lstStyle/>
        <a:p>
          <a:endParaRPr lang="vi-VN"/>
        </a:p>
      </dgm:t>
    </dgm:pt>
    <dgm:pt modelId="{8E7ED1A4-8111-4EC8-9666-C5910AF8E754}" type="sibTrans" cxnId="{C71D22EB-44DE-4E44-A49B-547AB9BAE9C5}">
      <dgm:prSet/>
      <dgm:spPr/>
      <dgm:t>
        <a:bodyPr/>
        <a:lstStyle/>
        <a:p>
          <a:endParaRPr lang="vi-VN"/>
        </a:p>
      </dgm:t>
    </dgm:pt>
    <dgm:pt modelId="{1996D6CC-3A89-4418-967F-BCDC39A49AE8}">
      <dgm:prSet phldrT="[Text]" phldr="1"/>
      <dgm:spPr/>
      <dgm:t>
        <a:bodyPr/>
        <a:lstStyle/>
        <a:p>
          <a:endParaRPr lang="vi-VN"/>
        </a:p>
      </dgm:t>
    </dgm:pt>
    <dgm:pt modelId="{EFD413AE-8551-422C-BF63-1BD60A787C00}" type="parTrans" cxnId="{3E6E1576-B4B1-49D8-A080-8F687BFD3731}">
      <dgm:prSet/>
      <dgm:spPr/>
      <dgm:t>
        <a:bodyPr/>
        <a:lstStyle/>
        <a:p>
          <a:endParaRPr lang="vi-VN"/>
        </a:p>
      </dgm:t>
    </dgm:pt>
    <dgm:pt modelId="{9A261684-9705-496C-8992-190EA5F91A60}" type="sibTrans" cxnId="{3E6E1576-B4B1-49D8-A080-8F687BFD3731}">
      <dgm:prSet/>
      <dgm:spPr/>
      <dgm:t>
        <a:bodyPr/>
        <a:lstStyle/>
        <a:p>
          <a:endParaRPr lang="vi-VN"/>
        </a:p>
      </dgm:t>
    </dgm:pt>
    <dgm:pt modelId="{BE16D2B0-1DE4-4973-8B8B-588A7D7622B6}">
      <dgm:prSet phldrT="[Text]" phldr="1"/>
      <dgm:spPr/>
      <dgm:t>
        <a:bodyPr/>
        <a:lstStyle/>
        <a:p>
          <a:endParaRPr lang="vi-VN"/>
        </a:p>
      </dgm:t>
    </dgm:pt>
    <dgm:pt modelId="{BFC0E250-89CD-4F5A-8E2A-5FF4BAD1307F}" type="parTrans" cxnId="{97CCC37D-C2BD-4F5F-A308-6D43CA78E581}">
      <dgm:prSet/>
      <dgm:spPr/>
      <dgm:t>
        <a:bodyPr/>
        <a:lstStyle/>
        <a:p>
          <a:endParaRPr lang="vi-VN"/>
        </a:p>
      </dgm:t>
    </dgm:pt>
    <dgm:pt modelId="{37EBB8F5-AF4E-42F4-BD3C-D1C847F992CF}" type="sibTrans" cxnId="{97CCC37D-C2BD-4F5F-A308-6D43CA78E581}">
      <dgm:prSet/>
      <dgm:spPr/>
      <dgm:t>
        <a:bodyPr/>
        <a:lstStyle/>
        <a:p>
          <a:endParaRPr lang="vi-VN"/>
        </a:p>
      </dgm:t>
    </dgm:pt>
    <dgm:pt modelId="{D0F294B4-85EC-4DA5-AF0D-8BEC90A26A0C}">
      <dgm:prSet phldrT="[Text]" phldr="1"/>
      <dgm:spPr/>
      <dgm:t>
        <a:bodyPr/>
        <a:lstStyle/>
        <a:p>
          <a:endParaRPr lang="vi-VN"/>
        </a:p>
      </dgm:t>
    </dgm:pt>
    <dgm:pt modelId="{6FDEA82E-EA3F-4BA1-8116-0C8EDB842B35}" type="parTrans" cxnId="{37718080-A5C6-4BF7-AF09-BCDA82E0B412}">
      <dgm:prSet/>
      <dgm:spPr/>
      <dgm:t>
        <a:bodyPr/>
        <a:lstStyle/>
        <a:p>
          <a:endParaRPr lang="vi-VN"/>
        </a:p>
      </dgm:t>
    </dgm:pt>
    <dgm:pt modelId="{99646BC5-D00D-4947-8255-42238C6C8415}" type="sibTrans" cxnId="{37718080-A5C6-4BF7-AF09-BCDA82E0B412}">
      <dgm:prSet/>
      <dgm:spPr/>
      <dgm:t>
        <a:bodyPr/>
        <a:lstStyle/>
        <a:p>
          <a:endParaRPr lang="vi-VN"/>
        </a:p>
      </dgm:t>
    </dgm:pt>
    <dgm:pt modelId="{6ABA3628-F279-4352-A8D4-0CDF139E222C}">
      <dgm:prSet phldrT="[Text]" phldr="1"/>
      <dgm:spPr/>
      <dgm:t>
        <a:bodyPr/>
        <a:lstStyle/>
        <a:p>
          <a:endParaRPr lang="vi-VN"/>
        </a:p>
      </dgm:t>
    </dgm:pt>
    <dgm:pt modelId="{E0954B0B-EBAC-4A12-8A6F-C17A2FF4FF2D}" type="parTrans" cxnId="{C2EAC19D-398E-4B35-80D4-227D2194214F}">
      <dgm:prSet/>
      <dgm:spPr/>
      <dgm:t>
        <a:bodyPr/>
        <a:lstStyle/>
        <a:p>
          <a:endParaRPr lang="vi-VN"/>
        </a:p>
      </dgm:t>
    </dgm:pt>
    <dgm:pt modelId="{1EC55D69-BEF2-483F-B682-4A8019AF32F4}" type="sibTrans" cxnId="{C2EAC19D-398E-4B35-80D4-227D2194214F}">
      <dgm:prSet/>
      <dgm:spPr/>
      <dgm:t>
        <a:bodyPr/>
        <a:lstStyle/>
        <a:p>
          <a:endParaRPr lang="vi-VN"/>
        </a:p>
      </dgm:t>
    </dgm:pt>
    <dgm:pt modelId="{ADA7E95C-5B99-4DCD-8BF1-44008362BDB1}" type="pres">
      <dgm:prSet presAssocID="{6249C56D-CE6D-451D-82F8-1F1CEC5573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52145-3833-4ABD-8AF6-D1E194A8AE75}" type="pres">
      <dgm:prSet presAssocID="{0CEAA366-4CE8-49C2-AA08-B7A3D914FB76}" presName="centerShape" presStyleLbl="node0" presStyleIdx="0" presStyleCnt="1"/>
      <dgm:spPr/>
    </dgm:pt>
    <dgm:pt modelId="{FD65F0DE-9D57-44B0-8A53-4757BBC9D8FB}" type="pres">
      <dgm:prSet presAssocID="{EFD413AE-8551-422C-BF63-1BD60A787C00}" presName="Name9" presStyleLbl="parChTrans1D2" presStyleIdx="0" presStyleCnt="4"/>
      <dgm:spPr/>
    </dgm:pt>
    <dgm:pt modelId="{AF84DF61-243F-4F3D-9536-B0BB8E79A55B}" type="pres">
      <dgm:prSet presAssocID="{EFD413AE-8551-422C-BF63-1BD60A787C00}" presName="connTx" presStyleLbl="parChTrans1D2" presStyleIdx="0" presStyleCnt="4"/>
      <dgm:spPr/>
    </dgm:pt>
    <dgm:pt modelId="{712F19BD-447E-4EAA-BE7C-579DC954F8CB}" type="pres">
      <dgm:prSet presAssocID="{1996D6CC-3A89-4418-967F-BCDC39A49AE8}" presName="node" presStyleLbl="node1" presStyleIdx="0" presStyleCnt="4">
        <dgm:presLayoutVars>
          <dgm:bulletEnabled val="1"/>
        </dgm:presLayoutVars>
      </dgm:prSet>
      <dgm:spPr/>
    </dgm:pt>
    <dgm:pt modelId="{25262D1D-E899-4356-96D4-97DE824C7EE2}" type="pres">
      <dgm:prSet presAssocID="{BFC0E250-89CD-4F5A-8E2A-5FF4BAD1307F}" presName="Name9" presStyleLbl="parChTrans1D2" presStyleIdx="1" presStyleCnt="4"/>
      <dgm:spPr/>
    </dgm:pt>
    <dgm:pt modelId="{6BFE84D7-240A-4D41-97A9-711C7F81D71C}" type="pres">
      <dgm:prSet presAssocID="{BFC0E250-89CD-4F5A-8E2A-5FF4BAD1307F}" presName="connTx" presStyleLbl="parChTrans1D2" presStyleIdx="1" presStyleCnt="4"/>
      <dgm:spPr/>
    </dgm:pt>
    <dgm:pt modelId="{AAB23138-0FC4-4560-BC36-C4CDCCE9FE5F}" type="pres">
      <dgm:prSet presAssocID="{BE16D2B0-1DE4-4973-8B8B-588A7D7622B6}" presName="node" presStyleLbl="node1" presStyleIdx="1" presStyleCnt="4">
        <dgm:presLayoutVars>
          <dgm:bulletEnabled val="1"/>
        </dgm:presLayoutVars>
      </dgm:prSet>
      <dgm:spPr/>
    </dgm:pt>
    <dgm:pt modelId="{6E5CDE7B-FA4B-4D48-810D-E7EA17B30162}" type="pres">
      <dgm:prSet presAssocID="{6FDEA82E-EA3F-4BA1-8116-0C8EDB842B35}" presName="Name9" presStyleLbl="parChTrans1D2" presStyleIdx="2" presStyleCnt="4"/>
      <dgm:spPr/>
    </dgm:pt>
    <dgm:pt modelId="{452BDFF0-C06F-44D4-9638-AECFEBFB074D}" type="pres">
      <dgm:prSet presAssocID="{6FDEA82E-EA3F-4BA1-8116-0C8EDB842B35}" presName="connTx" presStyleLbl="parChTrans1D2" presStyleIdx="2" presStyleCnt="4"/>
      <dgm:spPr/>
    </dgm:pt>
    <dgm:pt modelId="{9549DAC4-84E1-4D61-903F-057A3A03B8CE}" type="pres">
      <dgm:prSet presAssocID="{D0F294B4-85EC-4DA5-AF0D-8BEC90A26A0C}" presName="node" presStyleLbl="node1" presStyleIdx="2" presStyleCnt="4">
        <dgm:presLayoutVars>
          <dgm:bulletEnabled val="1"/>
        </dgm:presLayoutVars>
      </dgm:prSet>
      <dgm:spPr/>
    </dgm:pt>
    <dgm:pt modelId="{1977AFD5-B20B-4960-8843-1C697DBDE0EF}" type="pres">
      <dgm:prSet presAssocID="{E0954B0B-EBAC-4A12-8A6F-C17A2FF4FF2D}" presName="Name9" presStyleLbl="parChTrans1D2" presStyleIdx="3" presStyleCnt="4"/>
      <dgm:spPr/>
    </dgm:pt>
    <dgm:pt modelId="{19243116-7A4C-460A-AB35-613F1848B8FC}" type="pres">
      <dgm:prSet presAssocID="{E0954B0B-EBAC-4A12-8A6F-C17A2FF4FF2D}" presName="connTx" presStyleLbl="parChTrans1D2" presStyleIdx="3" presStyleCnt="4"/>
      <dgm:spPr/>
    </dgm:pt>
    <dgm:pt modelId="{718F1E11-C116-4501-A228-EEBD25F72BF0}" type="pres">
      <dgm:prSet presAssocID="{6ABA3628-F279-4352-A8D4-0CDF139E222C}" presName="node" presStyleLbl="node1" presStyleIdx="3" presStyleCnt="4">
        <dgm:presLayoutVars>
          <dgm:bulletEnabled val="1"/>
        </dgm:presLayoutVars>
      </dgm:prSet>
      <dgm:spPr/>
    </dgm:pt>
  </dgm:ptLst>
  <dgm:cxnLst>
    <dgm:cxn modelId="{50777F18-3F28-C24B-8EEC-19A2AB6A461B}" type="presOf" srcId="{BFC0E250-89CD-4F5A-8E2A-5FF4BAD1307F}" destId="{6BFE84D7-240A-4D41-97A9-711C7F81D71C}" srcOrd="1" destOrd="0" presId="urn:microsoft.com/office/officeart/2005/8/layout/radial1"/>
    <dgm:cxn modelId="{3DB24935-0697-D04A-AD2B-F6D180F73D98}" type="presOf" srcId="{6ABA3628-F279-4352-A8D4-0CDF139E222C}" destId="{718F1E11-C116-4501-A228-EEBD25F72BF0}" srcOrd="0" destOrd="0" presId="urn:microsoft.com/office/officeart/2005/8/layout/radial1"/>
    <dgm:cxn modelId="{BBEAD938-B2E5-3A40-A6C4-E7CC951A4151}" type="presOf" srcId="{D0F294B4-85EC-4DA5-AF0D-8BEC90A26A0C}" destId="{9549DAC4-84E1-4D61-903F-057A3A03B8CE}" srcOrd="0" destOrd="0" presId="urn:microsoft.com/office/officeart/2005/8/layout/radial1"/>
    <dgm:cxn modelId="{427FD53C-7DE3-6348-ACA4-DC5B8FCF1F22}" type="presOf" srcId="{1996D6CC-3A89-4418-967F-BCDC39A49AE8}" destId="{712F19BD-447E-4EAA-BE7C-579DC954F8CB}" srcOrd="0" destOrd="0" presId="urn:microsoft.com/office/officeart/2005/8/layout/radial1"/>
    <dgm:cxn modelId="{A4C41A4A-B505-834A-AFD6-CF17A6198EB7}" type="presOf" srcId="{E0954B0B-EBAC-4A12-8A6F-C17A2FF4FF2D}" destId="{1977AFD5-B20B-4960-8843-1C697DBDE0EF}" srcOrd="0" destOrd="0" presId="urn:microsoft.com/office/officeart/2005/8/layout/radial1"/>
    <dgm:cxn modelId="{B24E3853-EB50-E243-B9B7-9CFA58A89549}" type="presOf" srcId="{BFC0E250-89CD-4F5A-8E2A-5FF4BAD1307F}" destId="{25262D1D-E899-4356-96D4-97DE824C7EE2}" srcOrd="0" destOrd="0" presId="urn:microsoft.com/office/officeart/2005/8/layout/radial1"/>
    <dgm:cxn modelId="{0A03B65A-97B3-C34B-A950-C0E772D0027C}" type="presOf" srcId="{E0954B0B-EBAC-4A12-8A6F-C17A2FF4FF2D}" destId="{19243116-7A4C-460A-AB35-613F1848B8FC}" srcOrd="1" destOrd="0" presId="urn:microsoft.com/office/officeart/2005/8/layout/radial1"/>
    <dgm:cxn modelId="{3A2BDA6B-4A9B-7446-9628-1E6BD0358ECB}" type="presOf" srcId="{EFD413AE-8551-422C-BF63-1BD60A787C00}" destId="{AF84DF61-243F-4F3D-9536-B0BB8E79A55B}" srcOrd="1" destOrd="0" presId="urn:microsoft.com/office/officeart/2005/8/layout/radial1"/>
    <dgm:cxn modelId="{5E309871-DBFC-D24D-B5B4-18C482BA1C25}" type="presOf" srcId="{EFD413AE-8551-422C-BF63-1BD60A787C00}" destId="{FD65F0DE-9D57-44B0-8A53-4757BBC9D8FB}" srcOrd="0" destOrd="0" presId="urn:microsoft.com/office/officeart/2005/8/layout/radial1"/>
    <dgm:cxn modelId="{3E6E1576-B4B1-49D8-A080-8F687BFD3731}" srcId="{0CEAA366-4CE8-49C2-AA08-B7A3D914FB76}" destId="{1996D6CC-3A89-4418-967F-BCDC39A49AE8}" srcOrd="0" destOrd="0" parTransId="{EFD413AE-8551-422C-BF63-1BD60A787C00}" sibTransId="{9A261684-9705-496C-8992-190EA5F91A60}"/>
    <dgm:cxn modelId="{97CCC37D-C2BD-4F5F-A308-6D43CA78E581}" srcId="{0CEAA366-4CE8-49C2-AA08-B7A3D914FB76}" destId="{BE16D2B0-1DE4-4973-8B8B-588A7D7622B6}" srcOrd="1" destOrd="0" parTransId="{BFC0E250-89CD-4F5A-8E2A-5FF4BAD1307F}" sibTransId="{37EBB8F5-AF4E-42F4-BD3C-D1C847F992CF}"/>
    <dgm:cxn modelId="{37718080-A5C6-4BF7-AF09-BCDA82E0B412}" srcId="{0CEAA366-4CE8-49C2-AA08-B7A3D914FB76}" destId="{D0F294B4-85EC-4DA5-AF0D-8BEC90A26A0C}" srcOrd="2" destOrd="0" parTransId="{6FDEA82E-EA3F-4BA1-8116-0C8EDB842B35}" sibTransId="{99646BC5-D00D-4947-8255-42238C6C8415}"/>
    <dgm:cxn modelId="{474B3694-925C-1941-911E-85E9D44817AE}" type="presOf" srcId="{0CEAA366-4CE8-49C2-AA08-B7A3D914FB76}" destId="{15052145-3833-4ABD-8AF6-D1E194A8AE75}" srcOrd="0" destOrd="0" presId="urn:microsoft.com/office/officeart/2005/8/layout/radial1"/>
    <dgm:cxn modelId="{C2EAC19D-398E-4B35-80D4-227D2194214F}" srcId="{0CEAA366-4CE8-49C2-AA08-B7A3D914FB76}" destId="{6ABA3628-F279-4352-A8D4-0CDF139E222C}" srcOrd="3" destOrd="0" parTransId="{E0954B0B-EBAC-4A12-8A6F-C17A2FF4FF2D}" sibTransId="{1EC55D69-BEF2-483F-B682-4A8019AF32F4}"/>
    <dgm:cxn modelId="{0D27EFB0-867D-BB41-A552-2E8F674F5E7A}" type="presOf" srcId="{6249C56D-CE6D-451D-82F8-1F1CEC557395}" destId="{ADA7E95C-5B99-4DCD-8BF1-44008362BDB1}" srcOrd="0" destOrd="0" presId="urn:microsoft.com/office/officeart/2005/8/layout/radial1"/>
    <dgm:cxn modelId="{322CE0DD-9135-994A-956D-AD31B6119F01}" type="presOf" srcId="{6FDEA82E-EA3F-4BA1-8116-0C8EDB842B35}" destId="{6E5CDE7B-FA4B-4D48-810D-E7EA17B30162}" srcOrd="0" destOrd="0" presId="urn:microsoft.com/office/officeart/2005/8/layout/radial1"/>
    <dgm:cxn modelId="{F50FE3EA-1D9D-E440-B7AA-4DBBF3A90C56}" type="presOf" srcId="{6FDEA82E-EA3F-4BA1-8116-0C8EDB842B35}" destId="{452BDFF0-C06F-44D4-9638-AECFEBFB074D}" srcOrd="1" destOrd="0" presId="urn:microsoft.com/office/officeart/2005/8/layout/radial1"/>
    <dgm:cxn modelId="{C71D22EB-44DE-4E44-A49B-547AB9BAE9C5}" srcId="{6249C56D-CE6D-451D-82F8-1F1CEC557395}" destId="{0CEAA366-4CE8-49C2-AA08-B7A3D914FB76}" srcOrd="0" destOrd="0" parTransId="{EAFAAD00-C1AC-4660-8D02-54738BBC0D66}" sibTransId="{8E7ED1A4-8111-4EC8-9666-C5910AF8E754}"/>
    <dgm:cxn modelId="{0B103BF0-7204-784C-BBB2-00B5BDF3ABC8}" type="presOf" srcId="{BE16D2B0-1DE4-4973-8B8B-588A7D7622B6}" destId="{AAB23138-0FC4-4560-BC36-C4CDCCE9FE5F}" srcOrd="0" destOrd="0" presId="urn:microsoft.com/office/officeart/2005/8/layout/radial1"/>
    <dgm:cxn modelId="{A695667C-B28A-754A-AB58-EDAD06147850}" type="presParOf" srcId="{ADA7E95C-5B99-4DCD-8BF1-44008362BDB1}" destId="{15052145-3833-4ABD-8AF6-D1E194A8AE75}" srcOrd="0" destOrd="0" presId="urn:microsoft.com/office/officeart/2005/8/layout/radial1"/>
    <dgm:cxn modelId="{33891643-1886-6346-8520-77C6AC617C2F}" type="presParOf" srcId="{ADA7E95C-5B99-4DCD-8BF1-44008362BDB1}" destId="{FD65F0DE-9D57-44B0-8A53-4757BBC9D8FB}" srcOrd="1" destOrd="0" presId="urn:microsoft.com/office/officeart/2005/8/layout/radial1"/>
    <dgm:cxn modelId="{8DAF6B46-124B-4F45-AFB0-8EA1DF8EBAD3}" type="presParOf" srcId="{FD65F0DE-9D57-44B0-8A53-4757BBC9D8FB}" destId="{AF84DF61-243F-4F3D-9536-B0BB8E79A55B}" srcOrd="0" destOrd="0" presId="urn:microsoft.com/office/officeart/2005/8/layout/radial1"/>
    <dgm:cxn modelId="{F2DC52F1-1412-744E-B0E8-AA1271B65ACF}" type="presParOf" srcId="{ADA7E95C-5B99-4DCD-8BF1-44008362BDB1}" destId="{712F19BD-447E-4EAA-BE7C-579DC954F8CB}" srcOrd="2" destOrd="0" presId="urn:microsoft.com/office/officeart/2005/8/layout/radial1"/>
    <dgm:cxn modelId="{08D097DB-5DDB-6041-9F4C-2BCBC55727F2}" type="presParOf" srcId="{ADA7E95C-5B99-4DCD-8BF1-44008362BDB1}" destId="{25262D1D-E899-4356-96D4-97DE824C7EE2}" srcOrd="3" destOrd="0" presId="urn:microsoft.com/office/officeart/2005/8/layout/radial1"/>
    <dgm:cxn modelId="{79EA3EDC-A891-8D41-9FD5-86993FE93F99}" type="presParOf" srcId="{25262D1D-E899-4356-96D4-97DE824C7EE2}" destId="{6BFE84D7-240A-4D41-97A9-711C7F81D71C}" srcOrd="0" destOrd="0" presId="urn:microsoft.com/office/officeart/2005/8/layout/radial1"/>
    <dgm:cxn modelId="{E88CD5B3-AEC9-4546-9F9F-264AA92F927D}" type="presParOf" srcId="{ADA7E95C-5B99-4DCD-8BF1-44008362BDB1}" destId="{AAB23138-0FC4-4560-BC36-C4CDCCE9FE5F}" srcOrd="4" destOrd="0" presId="urn:microsoft.com/office/officeart/2005/8/layout/radial1"/>
    <dgm:cxn modelId="{8AB320F9-7D84-2B4B-B040-1FAA4EC407B9}" type="presParOf" srcId="{ADA7E95C-5B99-4DCD-8BF1-44008362BDB1}" destId="{6E5CDE7B-FA4B-4D48-810D-E7EA17B30162}" srcOrd="5" destOrd="0" presId="urn:microsoft.com/office/officeart/2005/8/layout/radial1"/>
    <dgm:cxn modelId="{CCB1E3CE-16C0-0D44-AE47-33A655E4B138}" type="presParOf" srcId="{6E5CDE7B-FA4B-4D48-810D-E7EA17B30162}" destId="{452BDFF0-C06F-44D4-9638-AECFEBFB074D}" srcOrd="0" destOrd="0" presId="urn:microsoft.com/office/officeart/2005/8/layout/radial1"/>
    <dgm:cxn modelId="{73D86B85-E37E-BA46-AE98-CCE6FF306D25}" type="presParOf" srcId="{ADA7E95C-5B99-4DCD-8BF1-44008362BDB1}" destId="{9549DAC4-84E1-4D61-903F-057A3A03B8CE}" srcOrd="6" destOrd="0" presId="urn:microsoft.com/office/officeart/2005/8/layout/radial1"/>
    <dgm:cxn modelId="{931DD781-523F-BC4C-8BD0-A3731B923943}" type="presParOf" srcId="{ADA7E95C-5B99-4DCD-8BF1-44008362BDB1}" destId="{1977AFD5-B20B-4960-8843-1C697DBDE0EF}" srcOrd="7" destOrd="0" presId="urn:microsoft.com/office/officeart/2005/8/layout/radial1"/>
    <dgm:cxn modelId="{50A36417-F258-BF48-84D4-104E5FF21E9B}" type="presParOf" srcId="{1977AFD5-B20B-4960-8843-1C697DBDE0EF}" destId="{19243116-7A4C-460A-AB35-613F1848B8FC}" srcOrd="0" destOrd="0" presId="urn:microsoft.com/office/officeart/2005/8/layout/radial1"/>
    <dgm:cxn modelId="{DC9CA51C-17BF-684D-B909-F5C60E21CF99}" type="presParOf" srcId="{ADA7E95C-5B99-4DCD-8BF1-44008362BDB1}" destId="{718F1E11-C116-4501-A228-EEBD25F72BF0}" srcOrd="8" destOrd="0" presId="urn:microsoft.com/office/officeart/2005/8/layout/radial1"/>
  </dgm:cxnLst>
  <dgm:bg/>
  <dgm:whole>
    <a:ln w="63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A2E97124-62B7-4C2E-A617-040F0322E0D4}">
      <dgm:prSet phldrT="[Text]" phldr="1"/>
      <dgm:spPr/>
      <dgm:t>
        <a:bodyPr/>
        <a:lstStyle/>
        <a:p>
          <a:endParaRPr lang="vi-VN"/>
        </a:p>
      </dgm:t>
    </dgm:pt>
    <dgm:pt modelId="{9FB26FF7-F69D-4DD4-9FD9-6FD915D5B7F0}" type="parTrans" cxnId="{4BF82CBA-0DC7-44C3-B276-88EA060C6232}">
      <dgm:prSet/>
      <dgm:spPr/>
      <dgm:t>
        <a:bodyPr/>
        <a:lstStyle/>
        <a:p>
          <a:endParaRPr lang="vi-VN"/>
        </a:p>
      </dgm:t>
    </dgm:pt>
    <dgm:pt modelId="{995574B1-C299-46F9-AAD9-412B95503757}" type="sibTrans" cxnId="{4BF82CBA-0DC7-44C3-B276-88EA060C6232}">
      <dgm:prSet/>
      <dgm:spPr/>
      <dgm:t>
        <a:bodyPr/>
        <a:lstStyle/>
        <a:p>
          <a:endParaRPr lang="vi-VN"/>
        </a:p>
      </dgm:t>
    </dgm:pt>
    <dgm:pt modelId="{5DDEA196-4C2A-4438-A6C7-BB8DF0C3B77F}">
      <dgm:prSet phldrT="[Text]" phldr="1"/>
      <dgm:spPr/>
      <dgm:t>
        <a:bodyPr/>
        <a:lstStyle/>
        <a:p>
          <a:endParaRPr lang="vi-VN"/>
        </a:p>
      </dgm:t>
    </dgm:pt>
    <dgm:pt modelId="{BCC35E76-B340-4F85-BD74-C03DA07A08D9}" type="parTrans" cxnId="{44311E1A-C307-4CBA-8D68-8B9CEA1D8A77}">
      <dgm:prSet/>
      <dgm:spPr/>
      <dgm:t>
        <a:bodyPr/>
        <a:lstStyle/>
        <a:p>
          <a:endParaRPr lang="vi-VN"/>
        </a:p>
      </dgm:t>
    </dgm:pt>
    <dgm:pt modelId="{F130D86B-7E15-408D-951B-A305EF20C040}" type="sibTrans" cxnId="{44311E1A-C307-4CBA-8D68-8B9CEA1D8A77}">
      <dgm:prSet/>
      <dgm:spPr/>
      <dgm:t>
        <a:bodyPr/>
        <a:lstStyle/>
        <a:p>
          <a:endParaRPr lang="vi-VN"/>
        </a:p>
      </dgm:t>
    </dgm:pt>
    <dgm:pt modelId="{685FB903-DFA3-406A-AF11-4820E531F86A}">
      <dgm:prSet phldrT="[Text]" phldr="1"/>
      <dgm:spPr/>
      <dgm:t>
        <a:bodyPr/>
        <a:lstStyle/>
        <a:p>
          <a:endParaRPr lang="vi-VN"/>
        </a:p>
      </dgm:t>
    </dgm:pt>
    <dgm:pt modelId="{4F6AE53F-2521-4E96-94C9-3A186E8C9E1D}" type="parTrans" cxnId="{EDB1FA25-7213-4702-A708-94157510657A}">
      <dgm:prSet/>
      <dgm:spPr/>
      <dgm:t>
        <a:bodyPr/>
        <a:lstStyle/>
        <a:p>
          <a:endParaRPr lang="vi-VN"/>
        </a:p>
      </dgm:t>
    </dgm:pt>
    <dgm:pt modelId="{E9FA5670-639C-44E0-86FE-05D0D099DAAC}" type="sibTrans" cxnId="{EDB1FA25-7213-4702-A708-94157510657A}">
      <dgm:prSet/>
      <dgm:spPr/>
      <dgm:t>
        <a:bodyPr/>
        <a:lstStyle/>
        <a:p>
          <a:endParaRPr lang="vi-VN"/>
        </a:p>
      </dgm:t>
    </dgm:pt>
    <dgm:pt modelId="{83A08918-7B1B-497E-944F-6DCF47BD3122}">
      <dgm:prSet phldrT="[Text]" phldr="1"/>
      <dgm:spPr/>
      <dgm:t>
        <a:bodyPr/>
        <a:lstStyle/>
        <a:p>
          <a:endParaRPr lang="vi-VN"/>
        </a:p>
      </dgm:t>
    </dgm:pt>
    <dgm:pt modelId="{E402C3AD-6C7B-4D2E-8182-BDE79FBC837C}" type="parTrans" cxnId="{F2733940-FE7C-46D6-9668-BEFA59746743}">
      <dgm:prSet/>
      <dgm:spPr/>
      <dgm:t>
        <a:bodyPr/>
        <a:lstStyle/>
        <a:p>
          <a:endParaRPr lang="vi-VN"/>
        </a:p>
      </dgm:t>
    </dgm:pt>
    <dgm:pt modelId="{2A797E9E-268E-48D1-B4BB-1CAF53B25B2E}" type="sibTrans" cxnId="{F2733940-FE7C-46D6-9668-BEFA59746743}">
      <dgm:prSet/>
      <dgm:spPr/>
      <dgm:t>
        <a:bodyPr/>
        <a:lstStyle/>
        <a:p>
          <a:endParaRPr lang="vi-VN"/>
        </a:p>
      </dgm:t>
    </dgm:pt>
    <dgm:pt modelId="{C5B2C449-FA92-4CBB-9544-E6C5687D890F}">
      <dgm:prSet phldrT="[Text]" phldr="1"/>
      <dgm:spPr/>
      <dgm:t>
        <a:bodyPr/>
        <a:lstStyle/>
        <a:p>
          <a:endParaRPr lang="vi-VN"/>
        </a:p>
      </dgm:t>
    </dgm:pt>
    <dgm:pt modelId="{A315F56C-EC85-488A-8F1C-2D31FFAAD0DC}" type="parTrans" cxnId="{7880BABA-135F-4028-A689-0B4D467E965A}">
      <dgm:prSet/>
      <dgm:spPr/>
      <dgm:t>
        <a:bodyPr/>
        <a:lstStyle/>
        <a:p>
          <a:endParaRPr lang="vi-VN"/>
        </a:p>
      </dgm:t>
    </dgm:pt>
    <dgm:pt modelId="{9AA18EFB-9CA6-44DB-AECD-8B9A186323A3}" type="sibTrans" cxnId="{7880BABA-135F-4028-A689-0B4D467E965A}">
      <dgm:prSet/>
      <dgm:spPr/>
      <dgm:t>
        <a:bodyPr/>
        <a:lstStyle/>
        <a:p>
          <a:endParaRPr lang="vi-VN"/>
        </a:p>
      </dgm:t>
    </dgm:pt>
    <dgm:pt modelId="{7074D750-3B09-4909-AF75-2997D136885D}" type="pres">
      <dgm:prSet presAssocID="{6249C56D-CE6D-451D-82F8-1F1CEC557395}" presName="composite" presStyleCnt="0">
        <dgm:presLayoutVars>
          <dgm:chMax val="1"/>
          <dgm:dir/>
          <dgm:resizeHandles val="exact"/>
        </dgm:presLayoutVars>
      </dgm:prSet>
      <dgm:spPr/>
    </dgm:pt>
    <dgm:pt modelId="{8F80980F-F89F-4887-8DF0-E078E1AEFBCF}" type="pres">
      <dgm:prSet presAssocID="{6249C56D-CE6D-451D-82F8-1F1CEC557395}" presName="radial" presStyleCnt="0">
        <dgm:presLayoutVars>
          <dgm:animLvl val="ctr"/>
        </dgm:presLayoutVars>
      </dgm:prSet>
      <dgm:spPr/>
    </dgm:pt>
    <dgm:pt modelId="{5AD77D51-96A7-4C71-BB59-270D83ECB9B8}" type="pres">
      <dgm:prSet presAssocID="{A2E97124-62B7-4C2E-A617-040F0322E0D4}" presName="centerShape" presStyleLbl="vennNode1" presStyleIdx="0" presStyleCnt="5"/>
      <dgm:spPr/>
    </dgm:pt>
    <dgm:pt modelId="{9E76CE86-0161-4957-918D-059EBB0452C2}" type="pres">
      <dgm:prSet presAssocID="{5DDEA196-4C2A-4438-A6C7-BB8DF0C3B77F}" presName="node" presStyleLbl="vennNode1" presStyleIdx="1" presStyleCnt="5">
        <dgm:presLayoutVars>
          <dgm:bulletEnabled val="1"/>
        </dgm:presLayoutVars>
      </dgm:prSet>
      <dgm:spPr/>
    </dgm:pt>
    <dgm:pt modelId="{F1742899-E858-4A55-B602-54E01ED55079}" type="pres">
      <dgm:prSet presAssocID="{685FB903-DFA3-406A-AF11-4820E531F86A}" presName="node" presStyleLbl="vennNode1" presStyleIdx="2" presStyleCnt="5">
        <dgm:presLayoutVars>
          <dgm:bulletEnabled val="1"/>
        </dgm:presLayoutVars>
      </dgm:prSet>
      <dgm:spPr/>
    </dgm:pt>
    <dgm:pt modelId="{49C222A9-3AEC-4C5C-8887-5C570BB8C7BB}" type="pres">
      <dgm:prSet presAssocID="{83A08918-7B1B-497E-944F-6DCF47BD3122}" presName="node" presStyleLbl="vennNode1" presStyleIdx="3" presStyleCnt="5">
        <dgm:presLayoutVars>
          <dgm:bulletEnabled val="1"/>
        </dgm:presLayoutVars>
      </dgm:prSet>
      <dgm:spPr/>
    </dgm:pt>
    <dgm:pt modelId="{5F12DC5F-05BA-448B-AFA8-8B42E9F27A89}" type="pres">
      <dgm:prSet presAssocID="{C5B2C449-FA92-4CBB-9544-E6C5687D890F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6B924B0D-7B01-434B-B9F9-34F15087E55D}" type="presOf" srcId="{C5B2C449-FA92-4CBB-9544-E6C5687D890F}" destId="{5F12DC5F-05BA-448B-AFA8-8B42E9F27A89}" srcOrd="0" destOrd="0" presId="urn:microsoft.com/office/officeart/2005/8/layout/radial3"/>
    <dgm:cxn modelId="{44311E1A-C307-4CBA-8D68-8B9CEA1D8A77}" srcId="{A2E97124-62B7-4C2E-A617-040F0322E0D4}" destId="{5DDEA196-4C2A-4438-A6C7-BB8DF0C3B77F}" srcOrd="0" destOrd="0" parTransId="{BCC35E76-B340-4F85-BD74-C03DA07A08D9}" sibTransId="{F130D86B-7E15-408D-951B-A305EF20C040}"/>
    <dgm:cxn modelId="{EDB1FA25-7213-4702-A708-94157510657A}" srcId="{A2E97124-62B7-4C2E-A617-040F0322E0D4}" destId="{685FB903-DFA3-406A-AF11-4820E531F86A}" srcOrd="1" destOrd="0" parTransId="{4F6AE53F-2521-4E96-94C9-3A186E8C9E1D}" sibTransId="{E9FA5670-639C-44E0-86FE-05D0D099DAAC}"/>
    <dgm:cxn modelId="{F2733940-FE7C-46D6-9668-BEFA59746743}" srcId="{A2E97124-62B7-4C2E-A617-040F0322E0D4}" destId="{83A08918-7B1B-497E-944F-6DCF47BD3122}" srcOrd="2" destOrd="0" parTransId="{E402C3AD-6C7B-4D2E-8182-BDE79FBC837C}" sibTransId="{2A797E9E-268E-48D1-B4BB-1CAF53B25B2E}"/>
    <dgm:cxn modelId="{445C1448-CE9C-564C-A3ED-DA6F2D80D9C2}" type="presOf" srcId="{A2E97124-62B7-4C2E-A617-040F0322E0D4}" destId="{5AD77D51-96A7-4C71-BB59-270D83ECB9B8}" srcOrd="0" destOrd="0" presId="urn:microsoft.com/office/officeart/2005/8/layout/radial3"/>
    <dgm:cxn modelId="{43B32A58-C098-CC46-A055-E7FB6446AF01}" type="presOf" srcId="{685FB903-DFA3-406A-AF11-4820E531F86A}" destId="{F1742899-E858-4A55-B602-54E01ED55079}" srcOrd="0" destOrd="0" presId="urn:microsoft.com/office/officeart/2005/8/layout/radial3"/>
    <dgm:cxn modelId="{6EECA776-F490-BB4F-BA12-FEC22FFDFACE}" type="presOf" srcId="{5DDEA196-4C2A-4438-A6C7-BB8DF0C3B77F}" destId="{9E76CE86-0161-4957-918D-059EBB0452C2}" srcOrd="0" destOrd="0" presId="urn:microsoft.com/office/officeart/2005/8/layout/radial3"/>
    <dgm:cxn modelId="{69E9C9B5-7EB9-ED4B-B006-254FA75E6061}" type="presOf" srcId="{83A08918-7B1B-497E-944F-6DCF47BD3122}" destId="{49C222A9-3AEC-4C5C-8887-5C570BB8C7BB}" srcOrd="0" destOrd="0" presId="urn:microsoft.com/office/officeart/2005/8/layout/radial3"/>
    <dgm:cxn modelId="{4BF82CBA-0DC7-44C3-B276-88EA060C6232}" srcId="{6249C56D-CE6D-451D-82F8-1F1CEC557395}" destId="{A2E97124-62B7-4C2E-A617-040F0322E0D4}" srcOrd="0" destOrd="0" parTransId="{9FB26FF7-F69D-4DD4-9FD9-6FD915D5B7F0}" sibTransId="{995574B1-C299-46F9-AAD9-412B95503757}"/>
    <dgm:cxn modelId="{7880BABA-135F-4028-A689-0B4D467E965A}" srcId="{A2E97124-62B7-4C2E-A617-040F0322E0D4}" destId="{C5B2C449-FA92-4CBB-9544-E6C5687D890F}" srcOrd="3" destOrd="0" parTransId="{A315F56C-EC85-488A-8F1C-2D31FFAAD0DC}" sibTransId="{9AA18EFB-9CA6-44DB-AECD-8B9A186323A3}"/>
    <dgm:cxn modelId="{C93CA2EE-F972-AF40-B4A6-601CA1B5DAC6}" type="presOf" srcId="{6249C56D-CE6D-451D-82F8-1F1CEC557395}" destId="{7074D750-3B09-4909-AF75-2997D136885D}" srcOrd="0" destOrd="0" presId="urn:microsoft.com/office/officeart/2005/8/layout/radial3"/>
    <dgm:cxn modelId="{3C67D4A1-AFA7-7F4C-840A-F5218DA70E83}" type="presParOf" srcId="{7074D750-3B09-4909-AF75-2997D136885D}" destId="{8F80980F-F89F-4887-8DF0-E078E1AEFBCF}" srcOrd="0" destOrd="0" presId="urn:microsoft.com/office/officeart/2005/8/layout/radial3"/>
    <dgm:cxn modelId="{C67C1BD9-8E5F-6F40-B022-7C3747F1069A}" type="presParOf" srcId="{8F80980F-F89F-4887-8DF0-E078E1AEFBCF}" destId="{5AD77D51-96A7-4C71-BB59-270D83ECB9B8}" srcOrd="0" destOrd="0" presId="urn:microsoft.com/office/officeart/2005/8/layout/radial3"/>
    <dgm:cxn modelId="{F14446FC-C662-894D-A6F5-1A9FFB414CB8}" type="presParOf" srcId="{8F80980F-F89F-4887-8DF0-E078E1AEFBCF}" destId="{9E76CE86-0161-4957-918D-059EBB0452C2}" srcOrd="1" destOrd="0" presId="urn:microsoft.com/office/officeart/2005/8/layout/radial3"/>
    <dgm:cxn modelId="{420C3BCE-CB71-E849-824A-57DB47A28BE7}" type="presParOf" srcId="{8F80980F-F89F-4887-8DF0-E078E1AEFBCF}" destId="{F1742899-E858-4A55-B602-54E01ED55079}" srcOrd="2" destOrd="0" presId="urn:microsoft.com/office/officeart/2005/8/layout/radial3"/>
    <dgm:cxn modelId="{B8CDC7C6-7138-6143-88F0-5B712BD757B0}" type="presParOf" srcId="{8F80980F-F89F-4887-8DF0-E078E1AEFBCF}" destId="{49C222A9-3AEC-4C5C-8887-5C570BB8C7BB}" srcOrd="3" destOrd="0" presId="urn:microsoft.com/office/officeart/2005/8/layout/radial3"/>
    <dgm:cxn modelId="{7C0E10C6-5243-4842-A841-4473E73B177E}" type="presParOf" srcId="{8F80980F-F89F-4887-8DF0-E078E1AEFBCF}" destId="{5F12DC5F-05BA-448B-AFA8-8B42E9F27A89}" srcOrd="4" destOrd="0" presId="urn:microsoft.com/office/officeart/2005/8/layout/radial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1480D994-1116-4F47-8B07-811D4C2FD091}">
      <dgm:prSet phldrT="[Text]" phldr="1"/>
      <dgm:spPr/>
      <dgm:t>
        <a:bodyPr/>
        <a:lstStyle/>
        <a:p>
          <a:endParaRPr lang="vi-VN"/>
        </a:p>
      </dgm:t>
    </dgm:pt>
    <dgm:pt modelId="{C16AFC73-FDD4-4475-B3C2-7B439CFD760A}" type="parTrans" cxnId="{A9DBDBCC-4E11-4736-B4E2-4E23DD5464EF}">
      <dgm:prSet/>
      <dgm:spPr/>
      <dgm:t>
        <a:bodyPr/>
        <a:lstStyle/>
        <a:p>
          <a:endParaRPr lang="vi-VN"/>
        </a:p>
      </dgm:t>
    </dgm:pt>
    <dgm:pt modelId="{B656B309-7406-41A6-8F92-6DB7403A8369}" type="sibTrans" cxnId="{A9DBDBCC-4E11-4736-B4E2-4E23DD5464EF}">
      <dgm:prSet/>
      <dgm:spPr/>
      <dgm:t>
        <a:bodyPr/>
        <a:lstStyle/>
        <a:p>
          <a:endParaRPr lang="vi-VN"/>
        </a:p>
      </dgm:t>
    </dgm:pt>
    <dgm:pt modelId="{9AB8C52A-FB80-42DE-8F16-663BF651C78D}">
      <dgm:prSet phldrT="[Text]" phldr="1"/>
      <dgm:spPr/>
      <dgm:t>
        <a:bodyPr/>
        <a:lstStyle/>
        <a:p>
          <a:endParaRPr lang="vi-VN"/>
        </a:p>
      </dgm:t>
    </dgm:pt>
    <dgm:pt modelId="{6F9D2127-CE46-4647-8D98-B21B6F35565B}" type="parTrans" cxnId="{FCE97D8F-7F2D-496D-80D5-79C92CD6CCE2}">
      <dgm:prSet/>
      <dgm:spPr/>
      <dgm:t>
        <a:bodyPr/>
        <a:lstStyle/>
        <a:p>
          <a:endParaRPr lang="vi-VN"/>
        </a:p>
      </dgm:t>
    </dgm:pt>
    <dgm:pt modelId="{23894B55-D50A-4FCF-A407-6366AB2046DC}" type="sibTrans" cxnId="{FCE97D8F-7F2D-496D-80D5-79C92CD6CCE2}">
      <dgm:prSet/>
      <dgm:spPr/>
      <dgm:t>
        <a:bodyPr/>
        <a:lstStyle/>
        <a:p>
          <a:endParaRPr lang="vi-VN"/>
        </a:p>
      </dgm:t>
    </dgm:pt>
    <dgm:pt modelId="{C96DAD24-5E83-4938-8BAF-19EDB198FFDD}">
      <dgm:prSet phldrT="[Text]" phldr="1"/>
      <dgm:spPr/>
      <dgm:t>
        <a:bodyPr/>
        <a:lstStyle/>
        <a:p>
          <a:endParaRPr lang="vi-VN"/>
        </a:p>
      </dgm:t>
    </dgm:pt>
    <dgm:pt modelId="{FC6E49F4-5089-43D8-9DAB-A86470C06B3F}" type="parTrans" cxnId="{A4E0F1FB-207E-4396-A09A-D530F6EEA495}">
      <dgm:prSet/>
      <dgm:spPr/>
      <dgm:t>
        <a:bodyPr/>
        <a:lstStyle/>
        <a:p>
          <a:endParaRPr lang="vi-VN"/>
        </a:p>
      </dgm:t>
    </dgm:pt>
    <dgm:pt modelId="{C4184786-BC19-4E73-B6D8-968D757B9879}" type="sibTrans" cxnId="{A4E0F1FB-207E-4396-A09A-D530F6EEA495}">
      <dgm:prSet/>
      <dgm:spPr/>
      <dgm:t>
        <a:bodyPr/>
        <a:lstStyle/>
        <a:p>
          <a:endParaRPr lang="vi-VN"/>
        </a:p>
      </dgm:t>
    </dgm:pt>
    <dgm:pt modelId="{406CA1AF-2024-435D-92E8-54C3D702090B}">
      <dgm:prSet phldrT="[Text]" phldr="1"/>
      <dgm:spPr/>
      <dgm:t>
        <a:bodyPr/>
        <a:lstStyle/>
        <a:p>
          <a:endParaRPr lang="vi-VN"/>
        </a:p>
      </dgm:t>
    </dgm:pt>
    <dgm:pt modelId="{AAD5E91C-CA6F-4F16-9595-F396ADF1D60C}" type="parTrans" cxnId="{739B7D56-281E-455F-BDAE-C6992A3DB608}">
      <dgm:prSet/>
      <dgm:spPr/>
      <dgm:t>
        <a:bodyPr/>
        <a:lstStyle/>
        <a:p>
          <a:endParaRPr lang="vi-VN"/>
        </a:p>
      </dgm:t>
    </dgm:pt>
    <dgm:pt modelId="{DFB46AAC-0A6F-42CA-9010-A24D5FD03AFB}" type="sibTrans" cxnId="{739B7D56-281E-455F-BDAE-C6992A3DB608}">
      <dgm:prSet/>
      <dgm:spPr/>
      <dgm:t>
        <a:bodyPr/>
        <a:lstStyle/>
        <a:p>
          <a:endParaRPr lang="vi-VN"/>
        </a:p>
      </dgm:t>
    </dgm:pt>
    <dgm:pt modelId="{410C31B2-5D12-4DA3-BA8E-EFB60EFBF9F3}">
      <dgm:prSet phldrT="[Text]" phldr="1"/>
      <dgm:spPr/>
      <dgm:t>
        <a:bodyPr/>
        <a:lstStyle/>
        <a:p>
          <a:endParaRPr lang="vi-VN"/>
        </a:p>
      </dgm:t>
    </dgm:pt>
    <dgm:pt modelId="{64A369D1-2E1E-40F0-A160-9B5EA70D8C48}" type="parTrans" cxnId="{DA061B13-1E2A-4529-BF0D-5BB5BA270B05}">
      <dgm:prSet/>
      <dgm:spPr/>
      <dgm:t>
        <a:bodyPr/>
        <a:lstStyle/>
        <a:p>
          <a:endParaRPr lang="vi-VN"/>
        </a:p>
      </dgm:t>
    </dgm:pt>
    <dgm:pt modelId="{EAEE5EFF-B2E1-4210-99E9-610D4FADB1A8}" type="sibTrans" cxnId="{DA061B13-1E2A-4529-BF0D-5BB5BA270B05}">
      <dgm:prSet/>
      <dgm:spPr/>
      <dgm:t>
        <a:bodyPr/>
        <a:lstStyle/>
        <a:p>
          <a:endParaRPr lang="vi-VN"/>
        </a:p>
      </dgm:t>
    </dgm:pt>
    <dgm:pt modelId="{24A963C5-DDF8-45CF-941E-F8AD16C4362F}" type="pres">
      <dgm:prSet presAssocID="{6249C56D-CE6D-451D-82F8-1F1CEC557395}" presName="cycle" presStyleCnt="0">
        <dgm:presLayoutVars>
          <dgm:dir/>
          <dgm:resizeHandles val="exact"/>
        </dgm:presLayoutVars>
      </dgm:prSet>
      <dgm:spPr/>
    </dgm:pt>
    <dgm:pt modelId="{6FB0DA32-92A9-46AB-9B00-DDE449401DF1}" type="pres">
      <dgm:prSet presAssocID="{1480D994-1116-4F47-8B07-811D4C2FD091}" presName="node" presStyleLbl="node1" presStyleIdx="0" presStyleCnt="5">
        <dgm:presLayoutVars>
          <dgm:bulletEnabled val="1"/>
        </dgm:presLayoutVars>
      </dgm:prSet>
      <dgm:spPr/>
    </dgm:pt>
    <dgm:pt modelId="{4851B38A-0964-4BE7-88E4-45CF4074369F}" type="pres">
      <dgm:prSet presAssocID="{1480D994-1116-4F47-8B07-811D4C2FD091}" presName="spNode" presStyleCnt="0"/>
      <dgm:spPr/>
    </dgm:pt>
    <dgm:pt modelId="{F9A9BD40-E5C8-4180-9E5E-F9CE9D96317D}" type="pres">
      <dgm:prSet presAssocID="{B656B309-7406-41A6-8F92-6DB7403A8369}" presName="sibTrans" presStyleLbl="sibTrans1D1" presStyleIdx="0" presStyleCnt="5"/>
      <dgm:spPr/>
    </dgm:pt>
    <dgm:pt modelId="{A7588D27-26A8-49A8-A403-E19962593421}" type="pres">
      <dgm:prSet presAssocID="{9AB8C52A-FB80-42DE-8F16-663BF651C78D}" presName="node" presStyleLbl="node1" presStyleIdx="1" presStyleCnt="5">
        <dgm:presLayoutVars>
          <dgm:bulletEnabled val="1"/>
        </dgm:presLayoutVars>
      </dgm:prSet>
      <dgm:spPr/>
    </dgm:pt>
    <dgm:pt modelId="{15656E4A-4F38-4974-BA52-4141B731693B}" type="pres">
      <dgm:prSet presAssocID="{9AB8C52A-FB80-42DE-8F16-663BF651C78D}" presName="spNode" presStyleCnt="0"/>
      <dgm:spPr/>
    </dgm:pt>
    <dgm:pt modelId="{FF3369BB-6F39-46A9-B03E-471C1A0D50F4}" type="pres">
      <dgm:prSet presAssocID="{23894B55-D50A-4FCF-A407-6366AB2046DC}" presName="sibTrans" presStyleLbl="sibTrans1D1" presStyleIdx="1" presStyleCnt="5"/>
      <dgm:spPr/>
    </dgm:pt>
    <dgm:pt modelId="{6138710A-8FE6-4BB9-9295-30BB3185EC05}" type="pres">
      <dgm:prSet presAssocID="{C96DAD24-5E83-4938-8BAF-19EDB198FFDD}" presName="node" presStyleLbl="node1" presStyleIdx="2" presStyleCnt="5">
        <dgm:presLayoutVars>
          <dgm:bulletEnabled val="1"/>
        </dgm:presLayoutVars>
      </dgm:prSet>
      <dgm:spPr/>
    </dgm:pt>
    <dgm:pt modelId="{2E6B3C17-4CF2-4839-B160-5B7BFD56F968}" type="pres">
      <dgm:prSet presAssocID="{C96DAD24-5E83-4938-8BAF-19EDB198FFDD}" presName="spNode" presStyleCnt="0"/>
      <dgm:spPr/>
    </dgm:pt>
    <dgm:pt modelId="{EAD6E4A7-1A4F-4615-B02E-5E3A1CEC8B35}" type="pres">
      <dgm:prSet presAssocID="{C4184786-BC19-4E73-B6D8-968D757B9879}" presName="sibTrans" presStyleLbl="sibTrans1D1" presStyleIdx="2" presStyleCnt="5"/>
      <dgm:spPr/>
    </dgm:pt>
    <dgm:pt modelId="{E57E84E8-D71D-415A-8694-8AB6361B972E}" type="pres">
      <dgm:prSet presAssocID="{406CA1AF-2024-435D-92E8-54C3D702090B}" presName="node" presStyleLbl="node1" presStyleIdx="3" presStyleCnt="5">
        <dgm:presLayoutVars>
          <dgm:bulletEnabled val="1"/>
        </dgm:presLayoutVars>
      </dgm:prSet>
      <dgm:spPr/>
    </dgm:pt>
    <dgm:pt modelId="{4F4452B1-21EF-4684-9574-6A53B53600E0}" type="pres">
      <dgm:prSet presAssocID="{406CA1AF-2024-435D-92E8-54C3D702090B}" presName="spNode" presStyleCnt="0"/>
      <dgm:spPr/>
    </dgm:pt>
    <dgm:pt modelId="{5E878A77-F74E-4D3C-9CCA-184F5B478996}" type="pres">
      <dgm:prSet presAssocID="{DFB46AAC-0A6F-42CA-9010-A24D5FD03AFB}" presName="sibTrans" presStyleLbl="sibTrans1D1" presStyleIdx="3" presStyleCnt="5"/>
      <dgm:spPr/>
    </dgm:pt>
    <dgm:pt modelId="{6D8A57A2-1A3B-41A4-A8B8-A8DA40566C0C}" type="pres">
      <dgm:prSet presAssocID="{410C31B2-5D12-4DA3-BA8E-EFB60EFBF9F3}" presName="node" presStyleLbl="node1" presStyleIdx="4" presStyleCnt="5">
        <dgm:presLayoutVars>
          <dgm:bulletEnabled val="1"/>
        </dgm:presLayoutVars>
      </dgm:prSet>
      <dgm:spPr/>
    </dgm:pt>
    <dgm:pt modelId="{62F69304-0C1F-4A51-9E25-D3A478EA952D}" type="pres">
      <dgm:prSet presAssocID="{410C31B2-5D12-4DA3-BA8E-EFB60EFBF9F3}" presName="spNode" presStyleCnt="0"/>
      <dgm:spPr/>
    </dgm:pt>
    <dgm:pt modelId="{F0C3B1EB-CAC0-4883-8ABD-87C35E5680F9}" type="pres">
      <dgm:prSet presAssocID="{EAEE5EFF-B2E1-4210-99E9-610D4FADB1A8}" presName="sibTrans" presStyleLbl="sibTrans1D1" presStyleIdx="4" presStyleCnt="5"/>
      <dgm:spPr/>
    </dgm:pt>
  </dgm:ptLst>
  <dgm:cxnLst>
    <dgm:cxn modelId="{E9F91F0F-3453-444E-A91E-26312B280257}" type="presOf" srcId="{DFB46AAC-0A6F-42CA-9010-A24D5FD03AFB}" destId="{5E878A77-F74E-4D3C-9CCA-184F5B478996}" srcOrd="0" destOrd="0" presId="urn:microsoft.com/office/officeart/2005/8/layout/cycle6"/>
    <dgm:cxn modelId="{DA061B13-1E2A-4529-BF0D-5BB5BA270B05}" srcId="{6249C56D-CE6D-451D-82F8-1F1CEC557395}" destId="{410C31B2-5D12-4DA3-BA8E-EFB60EFBF9F3}" srcOrd="4" destOrd="0" parTransId="{64A369D1-2E1E-40F0-A160-9B5EA70D8C48}" sibTransId="{EAEE5EFF-B2E1-4210-99E9-610D4FADB1A8}"/>
    <dgm:cxn modelId="{4B21923F-094C-6B4F-81A8-CDB2891CE413}" type="presOf" srcId="{EAEE5EFF-B2E1-4210-99E9-610D4FADB1A8}" destId="{F0C3B1EB-CAC0-4883-8ABD-87C35E5680F9}" srcOrd="0" destOrd="0" presId="urn:microsoft.com/office/officeart/2005/8/layout/cycle6"/>
    <dgm:cxn modelId="{ECCBFB50-0E32-6A46-B587-6A3C4462641F}" type="presOf" srcId="{410C31B2-5D12-4DA3-BA8E-EFB60EFBF9F3}" destId="{6D8A57A2-1A3B-41A4-A8B8-A8DA40566C0C}" srcOrd="0" destOrd="0" presId="urn:microsoft.com/office/officeart/2005/8/layout/cycle6"/>
    <dgm:cxn modelId="{739B7D56-281E-455F-BDAE-C6992A3DB608}" srcId="{6249C56D-CE6D-451D-82F8-1F1CEC557395}" destId="{406CA1AF-2024-435D-92E8-54C3D702090B}" srcOrd="3" destOrd="0" parTransId="{AAD5E91C-CA6F-4F16-9595-F396ADF1D60C}" sibTransId="{DFB46AAC-0A6F-42CA-9010-A24D5FD03AFB}"/>
    <dgm:cxn modelId="{8481C261-51B8-9D4F-A8A9-2BAD780501C2}" type="presOf" srcId="{1480D994-1116-4F47-8B07-811D4C2FD091}" destId="{6FB0DA32-92A9-46AB-9B00-DDE449401DF1}" srcOrd="0" destOrd="0" presId="urn:microsoft.com/office/officeart/2005/8/layout/cycle6"/>
    <dgm:cxn modelId="{283B1565-696F-D341-956C-BEED1AAB8DF2}" type="presOf" srcId="{6249C56D-CE6D-451D-82F8-1F1CEC557395}" destId="{24A963C5-DDF8-45CF-941E-F8AD16C4362F}" srcOrd="0" destOrd="0" presId="urn:microsoft.com/office/officeart/2005/8/layout/cycle6"/>
    <dgm:cxn modelId="{FCE97D8F-7F2D-496D-80D5-79C92CD6CCE2}" srcId="{6249C56D-CE6D-451D-82F8-1F1CEC557395}" destId="{9AB8C52A-FB80-42DE-8F16-663BF651C78D}" srcOrd="1" destOrd="0" parTransId="{6F9D2127-CE46-4647-8D98-B21B6F35565B}" sibTransId="{23894B55-D50A-4FCF-A407-6366AB2046DC}"/>
    <dgm:cxn modelId="{5A29CE97-4581-A04A-9044-B5B792E87AE6}" type="presOf" srcId="{C96DAD24-5E83-4938-8BAF-19EDB198FFDD}" destId="{6138710A-8FE6-4BB9-9295-30BB3185EC05}" srcOrd="0" destOrd="0" presId="urn:microsoft.com/office/officeart/2005/8/layout/cycle6"/>
    <dgm:cxn modelId="{05EAD6A7-F60E-AD41-B99A-1A4FA27CF4A8}" type="presOf" srcId="{9AB8C52A-FB80-42DE-8F16-663BF651C78D}" destId="{A7588D27-26A8-49A8-A403-E19962593421}" srcOrd="0" destOrd="0" presId="urn:microsoft.com/office/officeart/2005/8/layout/cycle6"/>
    <dgm:cxn modelId="{C79E1BC6-CDAF-5B41-8F9F-1A3B664289AB}" type="presOf" srcId="{406CA1AF-2024-435D-92E8-54C3D702090B}" destId="{E57E84E8-D71D-415A-8694-8AB6361B972E}" srcOrd="0" destOrd="0" presId="urn:microsoft.com/office/officeart/2005/8/layout/cycle6"/>
    <dgm:cxn modelId="{A9DBDBCC-4E11-4736-B4E2-4E23DD5464EF}" srcId="{6249C56D-CE6D-451D-82F8-1F1CEC557395}" destId="{1480D994-1116-4F47-8B07-811D4C2FD091}" srcOrd="0" destOrd="0" parTransId="{C16AFC73-FDD4-4475-B3C2-7B439CFD760A}" sibTransId="{B656B309-7406-41A6-8F92-6DB7403A8369}"/>
    <dgm:cxn modelId="{8F1BD5D6-91C7-6B4E-A0FB-37D93FEE1276}" type="presOf" srcId="{C4184786-BC19-4E73-B6D8-968D757B9879}" destId="{EAD6E4A7-1A4F-4615-B02E-5E3A1CEC8B35}" srcOrd="0" destOrd="0" presId="urn:microsoft.com/office/officeart/2005/8/layout/cycle6"/>
    <dgm:cxn modelId="{3FFDEEEC-001C-D546-B24F-1B03E36A8090}" type="presOf" srcId="{23894B55-D50A-4FCF-A407-6366AB2046DC}" destId="{FF3369BB-6F39-46A9-B03E-471C1A0D50F4}" srcOrd="0" destOrd="0" presId="urn:microsoft.com/office/officeart/2005/8/layout/cycle6"/>
    <dgm:cxn modelId="{EF6658F7-D8A7-664A-8BA2-F9F70AEFB8AB}" type="presOf" srcId="{B656B309-7406-41A6-8F92-6DB7403A8369}" destId="{F9A9BD40-E5C8-4180-9E5E-F9CE9D96317D}" srcOrd="0" destOrd="0" presId="urn:microsoft.com/office/officeart/2005/8/layout/cycle6"/>
    <dgm:cxn modelId="{A4E0F1FB-207E-4396-A09A-D530F6EEA495}" srcId="{6249C56D-CE6D-451D-82F8-1F1CEC557395}" destId="{C96DAD24-5E83-4938-8BAF-19EDB198FFDD}" srcOrd="2" destOrd="0" parTransId="{FC6E49F4-5089-43D8-9DAB-A86470C06B3F}" sibTransId="{C4184786-BC19-4E73-B6D8-968D757B9879}"/>
    <dgm:cxn modelId="{9E2152A5-1FFE-BF44-9C9A-68BF139FFE4A}" type="presParOf" srcId="{24A963C5-DDF8-45CF-941E-F8AD16C4362F}" destId="{6FB0DA32-92A9-46AB-9B00-DDE449401DF1}" srcOrd="0" destOrd="0" presId="urn:microsoft.com/office/officeart/2005/8/layout/cycle6"/>
    <dgm:cxn modelId="{31EB67D0-B125-094B-A144-FBF6AE87BE3D}" type="presParOf" srcId="{24A963C5-DDF8-45CF-941E-F8AD16C4362F}" destId="{4851B38A-0964-4BE7-88E4-45CF4074369F}" srcOrd="1" destOrd="0" presId="urn:microsoft.com/office/officeart/2005/8/layout/cycle6"/>
    <dgm:cxn modelId="{04EBF690-D16E-9143-840D-24FB8E520FA1}" type="presParOf" srcId="{24A963C5-DDF8-45CF-941E-F8AD16C4362F}" destId="{F9A9BD40-E5C8-4180-9E5E-F9CE9D96317D}" srcOrd="2" destOrd="0" presId="urn:microsoft.com/office/officeart/2005/8/layout/cycle6"/>
    <dgm:cxn modelId="{DF58826F-0AB2-8741-92F3-765D66A09FC8}" type="presParOf" srcId="{24A963C5-DDF8-45CF-941E-F8AD16C4362F}" destId="{A7588D27-26A8-49A8-A403-E19962593421}" srcOrd="3" destOrd="0" presId="urn:microsoft.com/office/officeart/2005/8/layout/cycle6"/>
    <dgm:cxn modelId="{E5DC8387-CB8C-1048-B64B-9F0BBFB89951}" type="presParOf" srcId="{24A963C5-DDF8-45CF-941E-F8AD16C4362F}" destId="{15656E4A-4F38-4974-BA52-4141B731693B}" srcOrd="4" destOrd="0" presId="urn:microsoft.com/office/officeart/2005/8/layout/cycle6"/>
    <dgm:cxn modelId="{50DB2154-03D2-7A48-B099-9E9373A9DB84}" type="presParOf" srcId="{24A963C5-DDF8-45CF-941E-F8AD16C4362F}" destId="{FF3369BB-6F39-46A9-B03E-471C1A0D50F4}" srcOrd="5" destOrd="0" presId="urn:microsoft.com/office/officeart/2005/8/layout/cycle6"/>
    <dgm:cxn modelId="{06111BF6-7822-D443-8D8B-282F787F022B}" type="presParOf" srcId="{24A963C5-DDF8-45CF-941E-F8AD16C4362F}" destId="{6138710A-8FE6-4BB9-9295-30BB3185EC05}" srcOrd="6" destOrd="0" presId="urn:microsoft.com/office/officeart/2005/8/layout/cycle6"/>
    <dgm:cxn modelId="{3A737071-D8A8-7643-9F19-9382709199DD}" type="presParOf" srcId="{24A963C5-DDF8-45CF-941E-F8AD16C4362F}" destId="{2E6B3C17-4CF2-4839-B160-5B7BFD56F968}" srcOrd="7" destOrd="0" presId="urn:microsoft.com/office/officeart/2005/8/layout/cycle6"/>
    <dgm:cxn modelId="{F971D49A-E177-A548-A84B-A5A14BC25769}" type="presParOf" srcId="{24A963C5-DDF8-45CF-941E-F8AD16C4362F}" destId="{EAD6E4A7-1A4F-4615-B02E-5E3A1CEC8B35}" srcOrd="8" destOrd="0" presId="urn:microsoft.com/office/officeart/2005/8/layout/cycle6"/>
    <dgm:cxn modelId="{CD8F1550-DBC9-8945-9190-425753492C1B}" type="presParOf" srcId="{24A963C5-DDF8-45CF-941E-F8AD16C4362F}" destId="{E57E84E8-D71D-415A-8694-8AB6361B972E}" srcOrd="9" destOrd="0" presId="urn:microsoft.com/office/officeart/2005/8/layout/cycle6"/>
    <dgm:cxn modelId="{A0CF81E2-D4A4-3D4B-A7A0-E14FCC3AE460}" type="presParOf" srcId="{24A963C5-DDF8-45CF-941E-F8AD16C4362F}" destId="{4F4452B1-21EF-4684-9574-6A53B53600E0}" srcOrd="10" destOrd="0" presId="urn:microsoft.com/office/officeart/2005/8/layout/cycle6"/>
    <dgm:cxn modelId="{90C78090-C557-2545-AA78-2F187D56B835}" type="presParOf" srcId="{24A963C5-DDF8-45CF-941E-F8AD16C4362F}" destId="{5E878A77-F74E-4D3C-9CCA-184F5B478996}" srcOrd="11" destOrd="0" presId="urn:microsoft.com/office/officeart/2005/8/layout/cycle6"/>
    <dgm:cxn modelId="{44393814-B114-0A44-9B86-24EF9AE2B9A4}" type="presParOf" srcId="{24A963C5-DDF8-45CF-941E-F8AD16C4362F}" destId="{6D8A57A2-1A3B-41A4-A8B8-A8DA40566C0C}" srcOrd="12" destOrd="0" presId="urn:microsoft.com/office/officeart/2005/8/layout/cycle6"/>
    <dgm:cxn modelId="{02D8ED09-B104-3348-890D-3D47775C2553}" type="presParOf" srcId="{24A963C5-DDF8-45CF-941E-F8AD16C4362F}" destId="{62F69304-0C1F-4A51-9E25-D3A478EA952D}" srcOrd="13" destOrd="0" presId="urn:microsoft.com/office/officeart/2005/8/layout/cycle6"/>
    <dgm:cxn modelId="{ED927A61-A265-4D4B-973E-7E82CA6D652D}" type="presParOf" srcId="{24A963C5-DDF8-45CF-941E-F8AD16C4362F}" destId="{F0C3B1EB-CAC0-4883-8ABD-87C35E5680F9}" srcOrd="14" destOrd="0" presId="urn:microsoft.com/office/officeart/2005/8/layout/cycle6"/>
  </dgm:cxnLst>
  <dgm:bg/>
  <dgm:whole>
    <a:ln w="63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2872A976-49BF-48FA-B990-E57830DEB0F9}">
      <dgm:prSet phldrT="[Text]" phldr="1"/>
      <dgm:spPr/>
      <dgm:t>
        <a:bodyPr/>
        <a:lstStyle/>
        <a:p>
          <a:endParaRPr lang="vi-VN"/>
        </a:p>
      </dgm:t>
    </dgm:pt>
    <dgm:pt modelId="{F10FA253-610A-468F-9ED9-7CB600D5C678}" type="parTrans" cxnId="{3E9E8D84-391A-4223-8819-92409C46E5E2}">
      <dgm:prSet/>
      <dgm:spPr/>
      <dgm:t>
        <a:bodyPr/>
        <a:lstStyle/>
        <a:p>
          <a:endParaRPr lang="vi-VN"/>
        </a:p>
      </dgm:t>
    </dgm:pt>
    <dgm:pt modelId="{3637FB79-77E9-43E1-9B96-36864FE86612}" type="sibTrans" cxnId="{3E9E8D84-391A-4223-8819-92409C46E5E2}">
      <dgm:prSet/>
      <dgm:spPr/>
      <dgm:t>
        <a:bodyPr/>
        <a:lstStyle/>
        <a:p>
          <a:endParaRPr lang="vi-VN"/>
        </a:p>
      </dgm:t>
    </dgm:pt>
    <dgm:pt modelId="{BC258364-0233-43B6-B49C-BC9194F6E7C5}">
      <dgm:prSet phldrT="[Text]" phldr="1"/>
      <dgm:spPr/>
      <dgm:t>
        <a:bodyPr/>
        <a:lstStyle/>
        <a:p>
          <a:endParaRPr lang="vi-VN"/>
        </a:p>
      </dgm:t>
    </dgm:pt>
    <dgm:pt modelId="{352776DA-F82E-43A8-A600-F1012E6E3327}" type="parTrans" cxnId="{6E7352F3-43F3-44F2-9943-32C3E70298B0}">
      <dgm:prSet/>
      <dgm:spPr/>
      <dgm:t>
        <a:bodyPr/>
        <a:lstStyle/>
        <a:p>
          <a:endParaRPr lang="vi-VN"/>
        </a:p>
      </dgm:t>
    </dgm:pt>
    <dgm:pt modelId="{662BABBB-2A7D-4D4F-9A5D-C827D5037D71}" type="sibTrans" cxnId="{6E7352F3-43F3-44F2-9943-32C3E70298B0}">
      <dgm:prSet/>
      <dgm:spPr/>
      <dgm:t>
        <a:bodyPr/>
        <a:lstStyle/>
        <a:p>
          <a:endParaRPr lang="vi-VN"/>
        </a:p>
      </dgm:t>
    </dgm:pt>
    <dgm:pt modelId="{78FFBE26-7F1C-4EC9-B1B3-783F947F6A03}">
      <dgm:prSet phldrT="[Text]" phldr="1"/>
      <dgm:spPr/>
      <dgm:t>
        <a:bodyPr/>
        <a:lstStyle/>
        <a:p>
          <a:endParaRPr lang="vi-VN"/>
        </a:p>
      </dgm:t>
    </dgm:pt>
    <dgm:pt modelId="{FDF00320-B97F-454D-BA89-AE032ADEAA0A}" type="parTrans" cxnId="{733340CC-7A09-43F5-B37A-A67E05AFCF7B}">
      <dgm:prSet/>
      <dgm:spPr/>
      <dgm:t>
        <a:bodyPr/>
        <a:lstStyle/>
        <a:p>
          <a:endParaRPr lang="vi-VN"/>
        </a:p>
      </dgm:t>
    </dgm:pt>
    <dgm:pt modelId="{E57EB286-642B-4F45-A5A6-741F148584D9}" type="sibTrans" cxnId="{733340CC-7A09-43F5-B37A-A67E05AFCF7B}">
      <dgm:prSet/>
      <dgm:spPr/>
      <dgm:t>
        <a:bodyPr/>
        <a:lstStyle/>
        <a:p>
          <a:endParaRPr lang="vi-VN"/>
        </a:p>
      </dgm:t>
    </dgm:pt>
    <dgm:pt modelId="{53CF5007-DF67-4475-99BB-BC9FA27E6B62}" type="pres">
      <dgm:prSet presAssocID="{6249C56D-CE6D-451D-82F8-1F1CEC557395}" presName="Name0" presStyleCnt="0">
        <dgm:presLayoutVars>
          <dgm:dir/>
          <dgm:animLvl val="lvl"/>
          <dgm:resizeHandles val="exact"/>
        </dgm:presLayoutVars>
      </dgm:prSet>
      <dgm:spPr/>
    </dgm:pt>
    <dgm:pt modelId="{EEA77A91-AF6D-46EB-BE8F-D4D85E9F70A0}" type="pres">
      <dgm:prSet presAssocID="{2872A976-49BF-48FA-B990-E57830DEB0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CBF3E7-C594-47B7-B1A0-B8776C82846D}" type="pres">
      <dgm:prSet presAssocID="{3637FB79-77E9-43E1-9B96-36864FE86612}" presName="parTxOnlySpace" presStyleCnt="0"/>
      <dgm:spPr/>
    </dgm:pt>
    <dgm:pt modelId="{B2AEC685-AC5B-4997-BE9C-AF38FD0CC0F7}" type="pres">
      <dgm:prSet presAssocID="{BC258364-0233-43B6-B49C-BC9194F6E7C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CAB05D-44D4-4903-92C4-F8BA0F09E9B0}" type="pres">
      <dgm:prSet presAssocID="{662BABBB-2A7D-4D4F-9A5D-C827D5037D71}" presName="parTxOnlySpace" presStyleCnt="0"/>
      <dgm:spPr/>
    </dgm:pt>
    <dgm:pt modelId="{FE1C97AA-650F-4B9C-BB8A-2DE46CE45294}" type="pres">
      <dgm:prSet presAssocID="{78FFBE26-7F1C-4EC9-B1B3-783F947F6A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74F127D-074C-ED49-9D51-9582EFE50215}" type="presOf" srcId="{2872A976-49BF-48FA-B990-E57830DEB0F9}" destId="{EEA77A91-AF6D-46EB-BE8F-D4D85E9F70A0}" srcOrd="0" destOrd="0" presId="urn:microsoft.com/office/officeart/2005/8/layout/chevron1"/>
    <dgm:cxn modelId="{3E9E8D84-391A-4223-8819-92409C46E5E2}" srcId="{6249C56D-CE6D-451D-82F8-1F1CEC557395}" destId="{2872A976-49BF-48FA-B990-E57830DEB0F9}" srcOrd="0" destOrd="0" parTransId="{F10FA253-610A-468F-9ED9-7CB600D5C678}" sibTransId="{3637FB79-77E9-43E1-9B96-36864FE86612}"/>
    <dgm:cxn modelId="{CC794DBA-E309-574E-957C-078F60365F33}" type="presOf" srcId="{BC258364-0233-43B6-B49C-BC9194F6E7C5}" destId="{B2AEC685-AC5B-4997-BE9C-AF38FD0CC0F7}" srcOrd="0" destOrd="0" presId="urn:microsoft.com/office/officeart/2005/8/layout/chevron1"/>
    <dgm:cxn modelId="{733340CC-7A09-43F5-B37A-A67E05AFCF7B}" srcId="{6249C56D-CE6D-451D-82F8-1F1CEC557395}" destId="{78FFBE26-7F1C-4EC9-B1B3-783F947F6A03}" srcOrd="2" destOrd="0" parTransId="{FDF00320-B97F-454D-BA89-AE032ADEAA0A}" sibTransId="{E57EB286-642B-4F45-A5A6-741F148584D9}"/>
    <dgm:cxn modelId="{6E7352F3-43F3-44F2-9943-32C3E70298B0}" srcId="{6249C56D-CE6D-451D-82F8-1F1CEC557395}" destId="{BC258364-0233-43B6-B49C-BC9194F6E7C5}" srcOrd="1" destOrd="0" parTransId="{352776DA-F82E-43A8-A600-F1012E6E3327}" sibTransId="{662BABBB-2A7D-4D4F-9A5D-C827D5037D71}"/>
    <dgm:cxn modelId="{1D4A9FF8-1E74-854D-9571-71374CDD27DD}" type="presOf" srcId="{78FFBE26-7F1C-4EC9-B1B3-783F947F6A03}" destId="{FE1C97AA-650F-4B9C-BB8A-2DE46CE45294}" srcOrd="0" destOrd="0" presId="urn:microsoft.com/office/officeart/2005/8/layout/chevron1"/>
    <dgm:cxn modelId="{65B528FA-904A-F543-A938-C4F7CB783A70}" type="presOf" srcId="{6249C56D-CE6D-451D-82F8-1F1CEC557395}" destId="{53CF5007-DF67-4475-99BB-BC9FA27E6B62}" srcOrd="0" destOrd="0" presId="urn:microsoft.com/office/officeart/2005/8/layout/chevron1"/>
    <dgm:cxn modelId="{C2DF9B5B-CC5F-514F-B957-AAD4E64F9565}" type="presParOf" srcId="{53CF5007-DF67-4475-99BB-BC9FA27E6B62}" destId="{EEA77A91-AF6D-46EB-BE8F-D4D85E9F70A0}" srcOrd="0" destOrd="0" presId="urn:microsoft.com/office/officeart/2005/8/layout/chevron1"/>
    <dgm:cxn modelId="{69B6A92F-FEEA-0B49-982F-BAADE1AFDAE5}" type="presParOf" srcId="{53CF5007-DF67-4475-99BB-BC9FA27E6B62}" destId="{70CBF3E7-C594-47B7-B1A0-B8776C82846D}" srcOrd="1" destOrd="0" presId="urn:microsoft.com/office/officeart/2005/8/layout/chevron1"/>
    <dgm:cxn modelId="{FD5D08E5-E836-5047-9103-7BBB94A9E0E5}" type="presParOf" srcId="{53CF5007-DF67-4475-99BB-BC9FA27E6B62}" destId="{B2AEC685-AC5B-4997-BE9C-AF38FD0CC0F7}" srcOrd="2" destOrd="0" presId="urn:microsoft.com/office/officeart/2005/8/layout/chevron1"/>
    <dgm:cxn modelId="{E7B0D183-A730-EA4A-B9B5-62B32624FCC6}" type="presParOf" srcId="{53CF5007-DF67-4475-99BB-BC9FA27E6B62}" destId="{1DCAB05D-44D4-4903-92C4-F8BA0F09E9B0}" srcOrd="3" destOrd="0" presId="urn:microsoft.com/office/officeart/2005/8/layout/chevron1"/>
    <dgm:cxn modelId="{C7D5CA9C-4D99-414A-A8A9-4A1C096DA395}" type="presParOf" srcId="{53CF5007-DF67-4475-99BB-BC9FA27E6B62}" destId="{FE1C97AA-650F-4B9C-BB8A-2DE46CE45294}" srcOrd="4" destOrd="0" presId="urn:microsoft.com/office/officeart/2005/8/layout/chevron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0A3C0FFB-35FF-41CF-8025-FD685BE55398}">
      <dgm:prSet phldrT="[Text]" phldr="1"/>
      <dgm:spPr/>
      <dgm:t>
        <a:bodyPr/>
        <a:lstStyle/>
        <a:p>
          <a:endParaRPr lang="vi-VN"/>
        </a:p>
      </dgm:t>
    </dgm:pt>
    <dgm:pt modelId="{D924CB29-4EE5-4D65-8A9B-5738E3CFD05E}" type="parTrans" cxnId="{02EB7C65-0728-4621-A1F4-2E43E484AEE4}">
      <dgm:prSet/>
      <dgm:spPr/>
      <dgm:t>
        <a:bodyPr/>
        <a:lstStyle/>
        <a:p>
          <a:endParaRPr lang="vi-VN"/>
        </a:p>
      </dgm:t>
    </dgm:pt>
    <dgm:pt modelId="{5236A205-B4CF-4E19-93EB-92574DE299D8}" type="sibTrans" cxnId="{02EB7C65-0728-4621-A1F4-2E43E484AEE4}">
      <dgm:prSet/>
      <dgm:spPr/>
      <dgm:t>
        <a:bodyPr/>
        <a:lstStyle/>
        <a:p>
          <a:endParaRPr lang="vi-VN"/>
        </a:p>
      </dgm:t>
    </dgm:pt>
    <dgm:pt modelId="{C6E07C69-D493-4078-81FB-C06291BB3CF6}">
      <dgm:prSet phldrT="[Text]" phldr="1"/>
      <dgm:spPr/>
      <dgm:t>
        <a:bodyPr/>
        <a:lstStyle/>
        <a:p>
          <a:endParaRPr lang="vi-VN"/>
        </a:p>
      </dgm:t>
    </dgm:pt>
    <dgm:pt modelId="{42DE2066-D3F6-4B1B-97B6-B1093FD4CEBE}" type="parTrans" cxnId="{CCE37E3E-001F-4FA3-931C-A067F5A59940}">
      <dgm:prSet/>
      <dgm:spPr/>
      <dgm:t>
        <a:bodyPr/>
        <a:lstStyle/>
        <a:p>
          <a:endParaRPr lang="vi-VN"/>
        </a:p>
      </dgm:t>
    </dgm:pt>
    <dgm:pt modelId="{12C9D8C7-B2B6-4743-A6CE-5B2A162911A3}" type="sibTrans" cxnId="{CCE37E3E-001F-4FA3-931C-A067F5A59940}">
      <dgm:prSet/>
      <dgm:spPr/>
      <dgm:t>
        <a:bodyPr/>
        <a:lstStyle/>
        <a:p>
          <a:endParaRPr lang="vi-VN"/>
        </a:p>
      </dgm:t>
    </dgm:pt>
    <dgm:pt modelId="{F7149D8E-03CC-4306-B407-591FDE8D7495}">
      <dgm:prSet phldrT="[Text]" phldr="1"/>
      <dgm:spPr/>
      <dgm:t>
        <a:bodyPr/>
        <a:lstStyle/>
        <a:p>
          <a:endParaRPr lang="vi-VN"/>
        </a:p>
      </dgm:t>
    </dgm:pt>
    <dgm:pt modelId="{0F8002C1-130D-4FAE-8AF3-26711A55A825}" type="parTrans" cxnId="{B112CE26-C1D3-4E76-BC92-71C9B82364A2}">
      <dgm:prSet/>
      <dgm:spPr/>
      <dgm:t>
        <a:bodyPr/>
        <a:lstStyle/>
        <a:p>
          <a:endParaRPr lang="vi-VN"/>
        </a:p>
      </dgm:t>
    </dgm:pt>
    <dgm:pt modelId="{B62DBF77-98CA-4F8A-A8B8-E3E97F7C63CA}" type="sibTrans" cxnId="{B112CE26-C1D3-4E76-BC92-71C9B82364A2}">
      <dgm:prSet/>
      <dgm:spPr/>
      <dgm:t>
        <a:bodyPr/>
        <a:lstStyle/>
        <a:p>
          <a:endParaRPr lang="vi-VN"/>
        </a:p>
      </dgm:t>
    </dgm:pt>
    <dgm:pt modelId="{7B0792FD-829A-4BC9-90E8-2D6EED3A9F19}">
      <dgm:prSet phldrT="[Text]" phldr="1"/>
      <dgm:spPr/>
      <dgm:t>
        <a:bodyPr/>
        <a:lstStyle/>
        <a:p>
          <a:endParaRPr lang="vi-VN"/>
        </a:p>
      </dgm:t>
    </dgm:pt>
    <dgm:pt modelId="{BDD02BCD-E17B-4113-AF36-C84A27B6F6C9}" type="parTrans" cxnId="{B9A41970-CCC4-4642-80A5-E5C422ED4D52}">
      <dgm:prSet/>
      <dgm:spPr/>
      <dgm:t>
        <a:bodyPr/>
        <a:lstStyle/>
        <a:p>
          <a:endParaRPr lang="vi-VN"/>
        </a:p>
      </dgm:t>
    </dgm:pt>
    <dgm:pt modelId="{2749EADD-139E-4555-98FD-77924E78E48D}" type="sibTrans" cxnId="{B9A41970-CCC4-4642-80A5-E5C422ED4D52}">
      <dgm:prSet/>
      <dgm:spPr/>
      <dgm:t>
        <a:bodyPr/>
        <a:lstStyle/>
        <a:p>
          <a:endParaRPr lang="vi-VN"/>
        </a:p>
      </dgm:t>
    </dgm:pt>
    <dgm:pt modelId="{E7899055-B2CE-4937-9991-3758504CF7D5}">
      <dgm:prSet phldrT="[Text]" phldr="1"/>
      <dgm:spPr/>
      <dgm:t>
        <a:bodyPr/>
        <a:lstStyle/>
        <a:p>
          <a:endParaRPr lang="vi-VN"/>
        </a:p>
      </dgm:t>
    </dgm:pt>
    <dgm:pt modelId="{A6371D58-40BD-440C-A6BF-2A2EC09B7E1D}" type="parTrans" cxnId="{BFE99A4A-B822-4E3A-A8C0-1DD42D476353}">
      <dgm:prSet/>
      <dgm:spPr/>
      <dgm:t>
        <a:bodyPr/>
        <a:lstStyle/>
        <a:p>
          <a:endParaRPr lang="vi-VN"/>
        </a:p>
      </dgm:t>
    </dgm:pt>
    <dgm:pt modelId="{7935F16F-DB79-4F11-AFD9-92A130D297DB}" type="sibTrans" cxnId="{BFE99A4A-B822-4E3A-A8C0-1DD42D476353}">
      <dgm:prSet/>
      <dgm:spPr/>
      <dgm:t>
        <a:bodyPr/>
        <a:lstStyle/>
        <a:p>
          <a:endParaRPr lang="vi-VN"/>
        </a:p>
      </dgm:t>
    </dgm:pt>
    <dgm:pt modelId="{65907261-7170-4DD6-9C3E-CD09F2E23637}" type="pres">
      <dgm:prSet presAssocID="{6249C56D-CE6D-451D-82F8-1F1CEC55739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035E94-779C-455B-B507-8A464569BDE6}" type="pres">
      <dgm:prSet presAssocID="{0A3C0FFB-35FF-41CF-8025-FD685BE55398}" presName="centerShape" presStyleLbl="node0" presStyleIdx="0" presStyleCnt="1"/>
      <dgm:spPr/>
    </dgm:pt>
    <dgm:pt modelId="{62F9A7FF-4ADE-4D50-B698-5E4CE64ECBE8}" type="pres">
      <dgm:prSet presAssocID="{C6E07C69-D493-4078-81FB-C06291BB3CF6}" presName="node" presStyleLbl="node1" presStyleIdx="0" presStyleCnt="4">
        <dgm:presLayoutVars>
          <dgm:bulletEnabled val="1"/>
        </dgm:presLayoutVars>
      </dgm:prSet>
      <dgm:spPr/>
    </dgm:pt>
    <dgm:pt modelId="{C34280F6-27BF-425B-A2F5-F452124C6EDB}" type="pres">
      <dgm:prSet presAssocID="{C6E07C69-D493-4078-81FB-C06291BB3CF6}" presName="dummy" presStyleCnt="0"/>
      <dgm:spPr/>
    </dgm:pt>
    <dgm:pt modelId="{361DA74E-FD54-4C80-9A2B-B02D0B9A3FE8}" type="pres">
      <dgm:prSet presAssocID="{12C9D8C7-B2B6-4743-A6CE-5B2A162911A3}" presName="sibTrans" presStyleLbl="sibTrans2D1" presStyleIdx="0" presStyleCnt="4"/>
      <dgm:spPr/>
    </dgm:pt>
    <dgm:pt modelId="{F728C55D-808E-42D0-AA68-F1D3FCB20084}" type="pres">
      <dgm:prSet presAssocID="{F7149D8E-03CC-4306-B407-591FDE8D7495}" presName="node" presStyleLbl="node1" presStyleIdx="1" presStyleCnt="4">
        <dgm:presLayoutVars>
          <dgm:bulletEnabled val="1"/>
        </dgm:presLayoutVars>
      </dgm:prSet>
      <dgm:spPr/>
    </dgm:pt>
    <dgm:pt modelId="{A072FB14-01B1-4278-94D6-B8E5D3D45FD6}" type="pres">
      <dgm:prSet presAssocID="{F7149D8E-03CC-4306-B407-591FDE8D7495}" presName="dummy" presStyleCnt="0"/>
      <dgm:spPr/>
    </dgm:pt>
    <dgm:pt modelId="{2483CF9B-05AF-49DC-9EC0-81E3B862DE01}" type="pres">
      <dgm:prSet presAssocID="{B62DBF77-98CA-4F8A-A8B8-E3E97F7C63CA}" presName="sibTrans" presStyleLbl="sibTrans2D1" presStyleIdx="1" presStyleCnt="4"/>
      <dgm:spPr/>
    </dgm:pt>
    <dgm:pt modelId="{885E9BCB-2949-4046-8B8C-23634171FE5A}" type="pres">
      <dgm:prSet presAssocID="{7B0792FD-829A-4BC9-90E8-2D6EED3A9F19}" presName="node" presStyleLbl="node1" presStyleIdx="2" presStyleCnt="4">
        <dgm:presLayoutVars>
          <dgm:bulletEnabled val="1"/>
        </dgm:presLayoutVars>
      </dgm:prSet>
      <dgm:spPr/>
    </dgm:pt>
    <dgm:pt modelId="{9FD11D36-E2F1-4C50-A1D6-8019020FF457}" type="pres">
      <dgm:prSet presAssocID="{7B0792FD-829A-4BC9-90E8-2D6EED3A9F19}" presName="dummy" presStyleCnt="0"/>
      <dgm:spPr/>
    </dgm:pt>
    <dgm:pt modelId="{37CCBDAB-9C21-4440-8438-1CF8695C1404}" type="pres">
      <dgm:prSet presAssocID="{2749EADD-139E-4555-98FD-77924E78E48D}" presName="sibTrans" presStyleLbl="sibTrans2D1" presStyleIdx="2" presStyleCnt="4"/>
      <dgm:spPr/>
    </dgm:pt>
    <dgm:pt modelId="{2499CA67-1B73-4D3F-9AB9-E03E1641916D}" type="pres">
      <dgm:prSet presAssocID="{E7899055-B2CE-4937-9991-3758504CF7D5}" presName="node" presStyleLbl="node1" presStyleIdx="3" presStyleCnt="4">
        <dgm:presLayoutVars>
          <dgm:bulletEnabled val="1"/>
        </dgm:presLayoutVars>
      </dgm:prSet>
      <dgm:spPr/>
    </dgm:pt>
    <dgm:pt modelId="{66F590E8-C8E8-4AD1-8E8C-C920DF974842}" type="pres">
      <dgm:prSet presAssocID="{E7899055-B2CE-4937-9991-3758504CF7D5}" presName="dummy" presStyleCnt="0"/>
      <dgm:spPr/>
    </dgm:pt>
    <dgm:pt modelId="{E03942C5-AB81-4CAE-9233-E316CBFABB90}" type="pres">
      <dgm:prSet presAssocID="{7935F16F-DB79-4F11-AFD9-92A130D297DB}" presName="sibTrans" presStyleLbl="sibTrans2D1" presStyleIdx="3" presStyleCnt="4"/>
      <dgm:spPr/>
    </dgm:pt>
  </dgm:ptLst>
  <dgm:cxnLst>
    <dgm:cxn modelId="{93400C07-92BF-2F4B-A7C3-48D75BCA67F9}" type="presOf" srcId="{6249C56D-CE6D-451D-82F8-1F1CEC557395}" destId="{65907261-7170-4DD6-9C3E-CD09F2E23637}" srcOrd="0" destOrd="0" presId="urn:microsoft.com/office/officeart/2005/8/layout/radial6"/>
    <dgm:cxn modelId="{D89AE10C-F124-8B47-B076-650469083214}" type="presOf" srcId="{B62DBF77-98CA-4F8A-A8B8-E3E97F7C63CA}" destId="{2483CF9B-05AF-49DC-9EC0-81E3B862DE01}" srcOrd="0" destOrd="0" presId="urn:microsoft.com/office/officeart/2005/8/layout/radial6"/>
    <dgm:cxn modelId="{E7CF650E-A5A3-7148-A16A-FEBF500B8589}" type="presOf" srcId="{0A3C0FFB-35FF-41CF-8025-FD685BE55398}" destId="{2E035E94-779C-455B-B507-8A464569BDE6}" srcOrd="0" destOrd="0" presId="urn:microsoft.com/office/officeart/2005/8/layout/radial6"/>
    <dgm:cxn modelId="{97217317-5F94-2645-9E0F-61EB0F783072}" type="presOf" srcId="{2749EADD-139E-4555-98FD-77924E78E48D}" destId="{37CCBDAB-9C21-4440-8438-1CF8695C1404}" srcOrd="0" destOrd="0" presId="urn:microsoft.com/office/officeart/2005/8/layout/radial6"/>
    <dgm:cxn modelId="{B27F4719-FD0B-8743-9AD3-8221CC1EF49F}" type="presOf" srcId="{C6E07C69-D493-4078-81FB-C06291BB3CF6}" destId="{62F9A7FF-4ADE-4D50-B698-5E4CE64ECBE8}" srcOrd="0" destOrd="0" presId="urn:microsoft.com/office/officeart/2005/8/layout/radial6"/>
    <dgm:cxn modelId="{10EE4824-DC2C-2F49-A397-528D8201B961}" type="presOf" srcId="{E7899055-B2CE-4937-9991-3758504CF7D5}" destId="{2499CA67-1B73-4D3F-9AB9-E03E1641916D}" srcOrd="0" destOrd="0" presId="urn:microsoft.com/office/officeart/2005/8/layout/radial6"/>
    <dgm:cxn modelId="{B112CE26-C1D3-4E76-BC92-71C9B82364A2}" srcId="{0A3C0FFB-35FF-41CF-8025-FD685BE55398}" destId="{F7149D8E-03CC-4306-B407-591FDE8D7495}" srcOrd="1" destOrd="0" parTransId="{0F8002C1-130D-4FAE-8AF3-26711A55A825}" sibTransId="{B62DBF77-98CA-4F8A-A8B8-E3E97F7C63CA}"/>
    <dgm:cxn modelId="{0EB26129-BDF4-9F42-8388-DA61B94D1FF8}" type="presOf" srcId="{F7149D8E-03CC-4306-B407-591FDE8D7495}" destId="{F728C55D-808E-42D0-AA68-F1D3FCB20084}" srcOrd="0" destOrd="0" presId="urn:microsoft.com/office/officeart/2005/8/layout/radial6"/>
    <dgm:cxn modelId="{CCE37E3E-001F-4FA3-931C-A067F5A59940}" srcId="{0A3C0FFB-35FF-41CF-8025-FD685BE55398}" destId="{C6E07C69-D493-4078-81FB-C06291BB3CF6}" srcOrd="0" destOrd="0" parTransId="{42DE2066-D3F6-4B1B-97B6-B1093FD4CEBE}" sibTransId="{12C9D8C7-B2B6-4743-A6CE-5B2A162911A3}"/>
    <dgm:cxn modelId="{08103340-5E71-DC46-A63A-8CC861DDCC71}" type="presOf" srcId="{7935F16F-DB79-4F11-AFD9-92A130D297DB}" destId="{E03942C5-AB81-4CAE-9233-E316CBFABB90}" srcOrd="0" destOrd="0" presId="urn:microsoft.com/office/officeart/2005/8/layout/radial6"/>
    <dgm:cxn modelId="{BFE99A4A-B822-4E3A-A8C0-1DD42D476353}" srcId="{0A3C0FFB-35FF-41CF-8025-FD685BE55398}" destId="{E7899055-B2CE-4937-9991-3758504CF7D5}" srcOrd="3" destOrd="0" parTransId="{A6371D58-40BD-440C-A6BF-2A2EC09B7E1D}" sibTransId="{7935F16F-DB79-4F11-AFD9-92A130D297DB}"/>
    <dgm:cxn modelId="{02EB7C65-0728-4621-A1F4-2E43E484AEE4}" srcId="{6249C56D-CE6D-451D-82F8-1F1CEC557395}" destId="{0A3C0FFB-35FF-41CF-8025-FD685BE55398}" srcOrd="0" destOrd="0" parTransId="{D924CB29-4EE5-4D65-8A9B-5738E3CFD05E}" sibTransId="{5236A205-B4CF-4E19-93EB-92574DE299D8}"/>
    <dgm:cxn modelId="{9422DE6E-A112-304F-A833-BBF927335F02}" type="presOf" srcId="{12C9D8C7-B2B6-4743-A6CE-5B2A162911A3}" destId="{361DA74E-FD54-4C80-9A2B-B02D0B9A3FE8}" srcOrd="0" destOrd="0" presId="urn:microsoft.com/office/officeart/2005/8/layout/radial6"/>
    <dgm:cxn modelId="{B9A41970-CCC4-4642-80A5-E5C422ED4D52}" srcId="{0A3C0FFB-35FF-41CF-8025-FD685BE55398}" destId="{7B0792FD-829A-4BC9-90E8-2D6EED3A9F19}" srcOrd="2" destOrd="0" parTransId="{BDD02BCD-E17B-4113-AF36-C84A27B6F6C9}" sibTransId="{2749EADD-139E-4555-98FD-77924E78E48D}"/>
    <dgm:cxn modelId="{1978F686-1FC2-B24A-8712-8D7B98AFCB2B}" type="presOf" srcId="{7B0792FD-829A-4BC9-90E8-2D6EED3A9F19}" destId="{885E9BCB-2949-4046-8B8C-23634171FE5A}" srcOrd="0" destOrd="0" presId="urn:microsoft.com/office/officeart/2005/8/layout/radial6"/>
    <dgm:cxn modelId="{B41D9C84-ACD1-B24E-8879-244FE9B9DDF2}" type="presParOf" srcId="{65907261-7170-4DD6-9C3E-CD09F2E23637}" destId="{2E035E94-779C-455B-B507-8A464569BDE6}" srcOrd="0" destOrd="0" presId="urn:microsoft.com/office/officeart/2005/8/layout/radial6"/>
    <dgm:cxn modelId="{B53378E0-AC3E-3044-AAB5-C4736B8213C7}" type="presParOf" srcId="{65907261-7170-4DD6-9C3E-CD09F2E23637}" destId="{62F9A7FF-4ADE-4D50-B698-5E4CE64ECBE8}" srcOrd="1" destOrd="0" presId="urn:microsoft.com/office/officeart/2005/8/layout/radial6"/>
    <dgm:cxn modelId="{1021CFBF-DA68-D34D-93B4-ADB373B13647}" type="presParOf" srcId="{65907261-7170-4DD6-9C3E-CD09F2E23637}" destId="{C34280F6-27BF-425B-A2F5-F452124C6EDB}" srcOrd="2" destOrd="0" presId="urn:microsoft.com/office/officeart/2005/8/layout/radial6"/>
    <dgm:cxn modelId="{22DC511C-36E5-034E-A95D-2A88FA651716}" type="presParOf" srcId="{65907261-7170-4DD6-9C3E-CD09F2E23637}" destId="{361DA74E-FD54-4C80-9A2B-B02D0B9A3FE8}" srcOrd="3" destOrd="0" presId="urn:microsoft.com/office/officeart/2005/8/layout/radial6"/>
    <dgm:cxn modelId="{A591BF6E-7F2C-A945-9344-F740C5333BDD}" type="presParOf" srcId="{65907261-7170-4DD6-9C3E-CD09F2E23637}" destId="{F728C55D-808E-42D0-AA68-F1D3FCB20084}" srcOrd="4" destOrd="0" presId="urn:microsoft.com/office/officeart/2005/8/layout/radial6"/>
    <dgm:cxn modelId="{C42A333B-0D9C-224B-AF48-0C37A047647C}" type="presParOf" srcId="{65907261-7170-4DD6-9C3E-CD09F2E23637}" destId="{A072FB14-01B1-4278-94D6-B8E5D3D45FD6}" srcOrd="5" destOrd="0" presId="urn:microsoft.com/office/officeart/2005/8/layout/radial6"/>
    <dgm:cxn modelId="{685040E4-4C24-4C41-A4DF-B11C7493DFA3}" type="presParOf" srcId="{65907261-7170-4DD6-9C3E-CD09F2E23637}" destId="{2483CF9B-05AF-49DC-9EC0-81E3B862DE01}" srcOrd="6" destOrd="0" presId="urn:microsoft.com/office/officeart/2005/8/layout/radial6"/>
    <dgm:cxn modelId="{7E561AEC-2CCA-E640-BFAF-61AFAAD1D42C}" type="presParOf" srcId="{65907261-7170-4DD6-9C3E-CD09F2E23637}" destId="{885E9BCB-2949-4046-8B8C-23634171FE5A}" srcOrd="7" destOrd="0" presId="urn:microsoft.com/office/officeart/2005/8/layout/radial6"/>
    <dgm:cxn modelId="{8736A854-CA5F-C642-BAA6-C1C03A9818AC}" type="presParOf" srcId="{65907261-7170-4DD6-9C3E-CD09F2E23637}" destId="{9FD11D36-E2F1-4C50-A1D6-8019020FF457}" srcOrd="8" destOrd="0" presId="urn:microsoft.com/office/officeart/2005/8/layout/radial6"/>
    <dgm:cxn modelId="{CA0495B3-693A-D344-B5B2-FDE6C49EC0D0}" type="presParOf" srcId="{65907261-7170-4DD6-9C3E-CD09F2E23637}" destId="{37CCBDAB-9C21-4440-8438-1CF8695C1404}" srcOrd="9" destOrd="0" presId="urn:microsoft.com/office/officeart/2005/8/layout/radial6"/>
    <dgm:cxn modelId="{06B982FB-94D3-C746-B367-7E39E3C5F046}" type="presParOf" srcId="{65907261-7170-4DD6-9C3E-CD09F2E23637}" destId="{2499CA67-1B73-4D3F-9AB9-E03E1641916D}" srcOrd="10" destOrd="0" presId="urn:microsoft.com/office/officeart/2005/8/layout/radial6"/>
    <dgm:cxn modelId="{CD64050F-A726-C644-8055-0A1B308F3BF1}" type="presParOf" srcId="{65907261-7170-4DD6-9C3E-CD09F2E23637}" destId="{66F590E8-C8E8-4AD1-8E8C-C920DF974842}" srcOrd="11" destOrd="0" presId="urn:microsoft.com/office/officeart/2005/8/layout/radial6"/>
    <dgm:cxn modelId="{7BB8DB03-73B8-6A4F-A1F2-0A3332879C67}" type="presParOf" srcId="{65907261-7170-4DD6-9C3E-CD09F2E23637}" destId="{E03942C5-AB81-4CAE-9233-E316CBFABB90}" srcOrd="12" destOrd="0" presId="urn:microsoft.com/office/officeart/2005/8/layout/radial6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vi-VN"/>
        </a:p>
      </dgm:t>
    </dgm:pt>
    <dgm:pt modelId="{70C3411E-746B-430F-A994-7E0C51BEFAB4}">
      <dgm:prSet phldrT="[Text]" phldr="1"/>
      <dgm:spPr/>
      <dgm:t>
        <a:bodyPr/>
        <a:lstStyle/>
        <a:p>
          <a:endParaRPr lang="vi-VN"/>
        </a:p>
      </dgm:t>
    </dgm:pt>
    <dgm:pt modelId="{B2F7CC7D-326B-475E-92A3-792ED8013B3F}" type="parTrans" cxnId="{0AAAA32C-8E54-4269-A886-37258678BA42}">
      <dgm:prSet/>
      <dgm:spPr/>
      <dgm:t>
        <a:bodyPr/>
        <a:lstStyle/>
        <a:p>
          <a:endParaRPr lang="vi-VN"/>
        </a:p>
      </dgm:t>
    </dgm:pt>
    <dgm:pt modelId="{8885ADA0-48A8-4A74-BDF8-51C9D94D3868}" type="sibTrans" cxnId="{0AAAA32C-8E54-4269-A886-37258678BA42}">
      <dgm:prSet/>
      <dgm:spPr/>
      <dgm:t>
        <a:bodyPr/>
        <a:lstStyle/>
        <a:p>
          <a:endParaRPr lang="vi-VN"/>
        </a:p>
      </dgm:t>
    </dgm:pt>
    <dgm:pt modelId="{C2F5C877-6856-41C5-96AA-06382EA77467}">
      <dgm:prSet phldrT="[Text]" phldr="1"/>
      <dgm:spPr/>
      <dgm:t>
        <a:bodyPr/>
        <a:lstStyle/>
        <a:p>
          <a:endParaRPr lang="vi-VN"/>
        </a:p>
      </dgm:t>
    </dgm:pt>
    <dgm:pt modelId="{AB34DEFD-6B9C-404E-8305-88445014BB53}" type="parTrans" cxnId="{E8C09D05-807E-4D7E-BD53-6EEB8277D20E}">
      <dgm:prSet/>
      <dgm:spPr/>
      <dgm:t>
        <a:bodyPr/>
        <a:lstStyle/>
        <a:p>
          <a:endParaRPr lang="vi-VN"/>
        </a:p>
      </dgm:t>
    </dgm:pt>
    <dgm:pt modelId="{C7BFCE3C-B17E-4B22-9E10-BDCA34F98E69}" type="sibTrans" cxnId="{E8C09D05-807E-4D7E-BD53-6EEB8277D20E}">
      <dgm:prSet/>
      <dgm:spPr/>
      <dgm:t>
        <a:bodyPr/>
        <a:lstStyle/>
        <a:p>
          <a:endParaRPr lang="vi-VN"/>
        </a:p>
      </dgm:t>
    </dgm:pt>
    <dgm:pt modelId="{D70B119B-5F5B-4B04-B0C6-DF7D1E8212AB}">
      <dgm:prSet phldrT="[Text]" phldr="1"/>
      <dgm:spPr/>
      <dgm:t>
        <a:bodyPr/>
        <a:lstStyle/>
        <a:p>
          <a:endParaRPr lang="vi-VN"/>
        </a:p>
      </dgm:t>
    </dgm:pt>
    <dgm:pt modelId="{E57ED02E-BACB-492D-BCF2-8E12E3D1A437}" type="parTrans" cxnId="{CA879EF4-8498-4B35-AB62-355A97F7C8BC}">
      <dgm:prSet/>
      <dgm:spPr/>
      <dgm:t>
        <a:bodyPr/>
        <a:lstStyle/>
        <a:p>
          <a:endParaRPr lang="vi-VN"/>
        </a:p>
      </dgm:t>
    </dgm:pt>
    <dgm:pt modelId="{ADB59A1A-C552-4EBF-8A3C-C66DC5B9123A}" type="sibTrans" cxnId="{CA879EF4-8498-4B35-AB62-355A97F7C8BC}">
      <dgm:prSet/>
      <dgm:spPr/>
      <dgm:t>
        <a:bodyPr/>
        <a:lstStyle/>
        <a:p>
          <a:endParaRPr lang="vi-VN"/>
        </a:p>
      </dgm:t>
    </dgm:pt>
    <dgm:pt modelId="{AB76A9BC-6F3B-491E-A668-D9A97A58A47B}" type="pres">
      <dgm:prSet presAssocID="{6249C56D-CE6D-451D-82F8-1F1CEC557395}" presName="Name0" presStyleCnt="0">
        <dgm:presLayoutVars>
          <dgm:dir/>
          <dgm:resizeHandles val="exact"/>
        </dgm:presLayoutVars>
      </dgm:prSet>
      <dgm:spPr/>
    </dgm:pt>
    <dgm:pt modelId="{0354C0B6-AE61-4C08-986A-D371FCAF1DAC}" type="pres">
      <dgm:prSet presAssocID="{6249C56D-CE6D-451D-82F8-1F1CEC557395}" presName="vNodes" presStyleCnt="0"/>
      <dgm:spPr/>
    </dgm:pt>
    <dgm:pt modelId="{2FF493F2-5ACE-4DF5-8B75-A4CE1A19C425}" type="pres">
      <dgm:prSet presAssocID="{70C3411E-746B-430F-A994-7E0C51BEFAB4}" presName="node" presStyleLbl="node1" presStyleIdx="0" presStyleCnt="3">
        <dgm:presLayoutVars>
          <dgm:bulletEnabled val="1"/>
        </dgm:presLayoutVars>
      </dgm:prSet>
      <dgm:spPr/>
    </dgm:pt>
    <dgm:pt modelId="{8F4857F4-21DB-4361-9557-AC7AC7442198}" type="pres">
      <dgm:prSet presAssocID="{8885ADA0-48A8-4A74-BDF8-51C9D94D3868}" presName="spacerT" presStyleCnt="0"/>
      <dgm:spPr/>
    </dgm:pt>
    <dgm:pt modelId="{8F787474-487C-4B5B-88CF-587FBE738AE6}" type="pres">
      <dgm:prSet presAssocID="{8885ADA0-48A8-4A74-BDF8-51C9D94D3868}" presName="sibTrans" presStyleLbl="sibTrans2D1" presStyleIdx="0" presStyleCnt="2"/>
      <dgm:spPr/>
    </dgm:pt>
    <dgm:pt modelId="{87FCAEC1-8C5E-4EEB-83EC-5D67454A89BE}" type="pres">
      <dgm:prSet presAssocID="{8885ADA0-48A8-4A74-BDF8-51C9D94D3868}" presName="spacerB" presStyleCnt="0"/>
      <dgm:spPr/>
    </dgm:pt>
    <dgm:pt modelId="{5C9DE1B6-B413-4658-BD91-EA3985312D5A}" type="pres">
      <dgm:prSet presAssocID="{C2F5C877-6856-41C5-96AA-06382EA77467}" presName="node" presStyleLbl="node1" presStyleIdx="1" presStyleCnt="3">
        <dgm:presLayoutVars>
          <dgm:bulletEnabled val="1"/>
        </dgm:presLayoutVars>
      </dgm:prSet>
      <dgm:spPr/>
    </dgm:pt>
    <dgm:pt modelId="{D2B0EF10-DC6B-4AF0-BC5C-671E2F68DF7E}" type="pres">
      <dgm:prSet presAssocID="{6249C56D-CE6D-451D-82F8-1F1CEC557395}" presName="sibTransLast" presStyleLbl="sibTrans2D1" presStyleIdx="1" presStyleCnt="2"/>
      <dgm:spPr/>
    </dgm:pt>
    <dgm:pt modelId="{AF1135FA-692B-45E5-9A10-0076BAB0C841}" type="pres">
      <dgm:prSet presAssocID="{6249C56D-CE6D-451D-82F8-1F1CEC557395}" presName="connectorText" presStyleLbl="sibTrans2D1" presStyleIdx="1" presStyleCnt="2"/>
      <dgm:spPr/>
    </dgm:pt>
    <dgm:pt modelId="{EE7E8DC8-2097-4967-BFF7-14685B5F34BE}" type="pres">
      <dgm:prSet presAssocID="{6249C56D-CE6D-451D-82F8-1F1CEC55739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8C09D05-807E-4D7E-BD53-6EEB8277D20E}" srcId="{6249C56D-CE6D-451D-82F8-1F1CEC557395}" destId="{C2F5C877-6856-41C5-96AA-06382EA77467}" srcOrd="1" destOrd="0" parTransId="{AB34DEFD-6B9C-404E-8305-88445014BB53}" sibTransId="{C7BFCE3C-B17E-4B22-9E10-BDCA34F98E69}"/>
    <dgm:cxn modelId="{17E5E80C-4229-594A-AF9B-6A756817E57B}" type="presOf" srcId="{6249C56D-CE6D-451D-82F8-1F1CEC557395}" destId="{AB76A9BC-6F3B-491E-A668-D9A97A58A47B}" srcOrd="0" destOrd="0" presId="urn:microsoft.com/office/officeart/2005/8/layout/equation2"/>
    <dgm:cxn modelId="{16311E1D-5EAD-DF4B-9212-2C8CCED76AB6}" type="presOf" srcId="{D70B119B-5F5B-4B04-B0C6-DF7D1E8212AB}" destId="{EE7E8DC8-2097-4967-BFF7-14685B5F34BE}" srcOrd="0" destOrd="0" presId="urn:microsoft.com/office/officeart/2005/8/layout/equation2"/>
    <dgm:cxn modelId="{0AAAA32C-8E54-4269-A886-37258678BA42}" srcId="{6249C56D-CE6D-451D-82F8-1F1CEC557395}" destId="{70C3411E-746B-430F-A994-7E0C51BEFAB4}" srcOrd="0" destOrd="0" parTransId="{B2F7CC7D-326B-475E-92A3-792ED8013B3F}" sibTransId="{8885ADA0-48A8-4A74-BDF8-51C9D94D3868}"/>
    <dgm:cxn modelId="{B31FFC54-6A9E-0446-94EB-FFEC5590AB9A}" type="presOf" srcId="{C7BFCE3C-B17E-4B22-9E10-BDCA34F98E69}" destId="{AF1135FA-692B-45E5-9A10-0076BAB0C841}" srcOrd="1" destOrd="0" presId="urn:microsoft.com/office/officeart/2005/8/layout/equation2"/>
    <dgm:cxn modelId="{9DFF0661-8658-8E45-9C89-825D6FD697C9}" type="presOf" srcId="{C2F5C877-6856-41C5-96AA-06382EA77467}" destId="{5C9DE1B6-B413-4658-BD91-EA3985312D5A}" srcOrd="0" destOrd="0" presId="urn:microsoft.com/office/officeart/2005/8/layout/equation2"/>
    <dgm:cxn modelId="{F46A99A7-358B-EF48-A937-90175C6AB2DB}" type="presOf" srcId="{C7BFCE3C-B17E-4B22-9E10-BDCA34F98E69}" destId="{D2B0EF10-DC6B-4AF0-BC5C-671E2F68DF7E}" srcOrd="0" destOrd="0" presId="urn:microsoft.com/office/officeart/2005/8/layout/equation2"/>
    <dgm:cxn modelId="{C3E716E7-F09A-8F4B-B106-DBA02797A1CA}" type="presOf" srcId="{8885ADA0-48A8-4A74-BDF8-51C9D94D3868}" destId="{8F787474-487C-4B5B-88CF-587FBE738AE6}" srcOrd="0" destOrd="0" presId="urn:microsoft.com/office/officeart/2005/8/layout/equation2"/>
    <dgm:cxn modelId="{CA879EF4-8498-4B35-AB62-355A97F7C8BC}" srcId="{6249C56D-CE6D-451D-82F8-1F1CEC557395}" destId="{D70B119B-5F5B-4B04-B0C6-DF7D1E8212AB}" srcOrd="2" destOrd="0" parTransId="{E57ED02E-BACB-492D-BCF2-8E12E3D1A437}" sibTransId="{ADB59A1A-C552-4EBF-8A3C-C66DC5B9123A}"/>
    <dgm:cxn modelId="{F2162EFD-2737-0E43-8491-3336B7366AA8}" type="presOf" srcId="{70C3411E-746B-430F-A994-7E0C51BEFAB4}" destId="{2FF493F2-5ACE-4DF5-8B75-A4CE1A19C425}" srcOrd="0" destOrd="0" presId="urn:microsoft.com/office/officeart/2005/8/layout/equation2"/>
    <dgm:cxn modelId="{11D5184F-37C8-1A4A-B42B-682AA7F5451E}" type="presParOf" srcId="{AB76A9BC-6F3B-491E-A668-D9A97A58A47B}" destId="{0354C0B6-AE61-4C08-986A-D371FCAF1DAC}" srcOrd="0" destOrd="0" presId="urn:microsoft.com/office/officeart/2005/8/layout/equation2"/>
    <dgm:cxn modelId="{530531C3-E4CF-5E42-9363-4C94A4E1CA6F}" type="presParOf" srcId="{0354C0B6-AE61-4C08-986A-D371FCAF1DAC}" destId="{2FF493F2-5ACE-4DF5-8B75-A4CE1A19C425}" srcOrd="0" destOrd="0" presId="urn:microsoft.com/office/officeart/2005/8/layout/equation2"/>
    <dgm:cxn modelId="{BB31BB17-BE76-054A-9958-63F1A63E7BC0}" type="presParOf" srcId="{0354C0B6-AE61-4C08-986A-D371FCAF1DAC}" destId="{8F4857F4-21DB-4361-9557-AC7AC7442198}" srcOrd="1" destOrd="0" presId="urn:microsoft.com/office/officeart/2005/8/layout/equation2"/>
    <dgm:cxn modelId="{6A535983-8C38-A340-91F0-2ECFDE7BA660}" type="presParOf" srcId="{0354C0B6-AE61-4C08-986A-D371FCAF1DAC}" destId="{8F787474-487C-4B5B-88CF-587FBE738AE6}" srcOrd="2" destOrd="0" presId="urn:microsoft.com/office/officeart/2005/8/layout/equation2"/>
    <dgm:cxn modelId="{34D4FEC2-1F81-D14F-8752-A1D6C34955CD}" type="presParOf" srcId="{0354C0B6-AE61-4C08-986A-D371FCAF1DAC}" destId="{87FCAEC1-8C5E-4EEB-83EC-5D67454A89BE}" srcOrd="3" destOrd="0" presId="urn:microsoft.com/office/officeart/2005/8/layout/equation2"/>
    <dgm:cxn modelId="{7180284D-C820-EF41-84D1-113FE26302CD}" type="presParOf" srcId="{0354C0B6-AE61-4C08-986A-D371FCAF1DAC}" destId="{5C9DE1B6-B413-4658-BD91-EA3985312D5A}" srcOrd="4" destOrd="0" presId="urn:microsoft.com/office/officeart/2005/8/layout/equation2"/>
    <dgm:cxn modelId="{35A229EC-8281-404B-8526-420E195B585D}" type="presParOf" srcId="{AB76A9BC-6F3B-491E-A668-D9A97A58A47B}" destId="{D2B0EF10-DC6B-4AF0-BC5C-671E2F68DF7E}" srcOrd="1" destOrd="0" presId="urn:microsoft.com/office/officeart/2005/8/layout/equation2"/>
    <dgm:cxn modelId="{BECB8C7E-6DFD-8B4F-B1EC-B824EE45CAE1}" type="presParOf" srcId="{D2B0EF10-DC6B-4AF0-BC5C-671E2F68DF7E}" destId="{AF1135FA-692B-45E5-9A10-0076BAB0C841}" srcOrd="0" destOrd="0" presId="urn:microsoft.com/office/officeart/2005/8/layout/equation2"/>
    <dgm:cxn modelId="{78386478-5C2B-EE41-8053-DAE31DC62F23}" type="presParOf" srcId="{AB76A9BC-6F3B-491E-A668-D9A97A58A47B}" destId="{EE7E8DC8-2097-4967-BFF7-14685B5F34BE}" srcOrd="2" destOrd="0" presId="urn:microsoft.com/office/officeart/2005/8/layout/equation2"/>
  </dgm:cxnLst>
  <dgm:bg>
    <a:noFill/>
  </dgm:bg>
  <dgm:whole>
    <a:ln w="9525" cap="flat" cmpd="sng" algn="ctr">
      <a:solidFill>
        <a:schemeClr val="tx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49C56D-CE6D-451D-82F8-1F1CEC55739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2" csCatId="mainScheme" phldr="0"/>
      <dgm:spPr/>
      <dgm:t>
        <a:bodyPr/>
        <a:lstStyle/>
        <a:p>
          <a:endParaRPr lang="vi-VN"/>
        </a:p>
      </dgm:t>
    </dgm:pt>
    <dgm:pt modelId="{D496180A-F3D8-4BCC-82D6-70FBEF1DA23B}">
      <dgm:prSet phldrT="[Text]" phldr="1"/>
      <dgm:spPr/>
      <dgm:t>
        <a:bodyPr/>
        <a:lstStyle/>
        <a:p>
          <a:endParaRPr lang="vi-VN"/>
        </a:p>
      </dgm:t>
    </dgm:pt>
    <dgm:pt modelId="{A59394CD-3C03-4842-98B1-91726DA72827}" type="parTrans" cxnId="{678901B1-2B28-4C11-9BDE-6E30B19C59AF}">
      <dgm:prSet/>
      <dgm:spPr/>
      <dgm:t>
        <a:bodyPr/>
        <a:lstStyle/>
        <a:p>
          <a:endParaRPr lang="vi-VN"/>
        </a:p>
      </dgm:t>
    </dgm:pt>
    <dgm:pt modelId="{7599FCD5-B909-4EF2-B728-9BD89F888BAC}" type="sibTrans" cxnId="{678901B1-2B28-4C11-9BDE-6E30B19C59AF}">
      <dgm:prSet/>
      <dgm:spPr/>
      <dgm:t>
        <a:bodyPr/>
        <a:lstStyle/>
        <a:p>
          <a:endParaRPr lang="vi-VN"/>
        </a:p>
      </dgm:t>
    </dgm:pt>
    <dgm:pt modelId="{3BC994FC-03FC-44BC-82DD-B741FEB63968}">
      <dgm:prSet phldrT="[Text]" phldr="1"/>
      <dgm:spPr/>
      <dgm:t>
        <a:bodyPr/>
        <a:lstStyle/>
        <a:p>
          <a:endParaRPr lang="vi-VN"/>
        </a:p>
      </dgm:t>
    </dgm:pt>
    <dgm:pt modelId="{DA9F25EF-DE36-4FAF-88B5-ED5E2D3EB54D}" type="parTrans" cxnId="{D56965E0-44EF-4CA5-B1F1-9AAC4EE847A9}">
      <dgm:prSet/>
      <dgm:spPr/>
      <dgm:t>
        <a:bodyPr/>
        <a:lstStyle/>
        <a:p>
          <a:endParaRPr lang="vi-VN"/>
        </a:p>
      </dgm:t>
    </dgm:pt>
    <dgm:pt modelId="{3164D7A7-70D1-4514-B0DB-03B778A149A9}" type="sibTrans" cxnId="{D56965E0-44EF-4CA5-B1F1-9AAC4EE847A9}">
      <dgm:prSet/>
      <dgm:spPr/>
      <dgm:t>
        <a:bodyPr/>
        <a:lstStyle/>
        <a:p>
          <a:endParaRPr lang="vi-VN"/>
        </a:p>
      </dgm:t>
    </dgm:pt>
    <dgm:pt modelId="{8BF3F001-4B7E-4408-A7B3-CF43835BB9A1}">
      <dgm:prSet phldrT="[Text]" phldr="1"/>
      <dgm:spPr/>
      <dgm:t>
        <a:bodyPr/>
        <a:lstStyle/>
        <a:p>
          <a:endParaRPr lang="vi-VN"/>
        </a:p>
      </dgm:t>
    </dgm:pt>
    <dgm:pt modelId="{322600F7-32E3-4084-A3F6-03761FFE3F10}" type="parTrans" cxnId="{7AE654FB-4613-41B3-8098-19EDA5AC8F74}">
      <dgm:prSet/>
      <dgm:spPr/>
      <dgm:t>
        <a:bodyPr/>
        <a:lstStyle/>
        <a:p>
          <a:endParaRPr lang="vi-VN"/>
        </a:p>
      </dgm:t>
    </dgm:pt>
    <dgm:pt modelId="{47E458C6-8F94-46AA-ACCE-9A1B40885D2D}" type="sibTrans" cxnId="{7AE654FB-4613-41B3-8098-19EDA5AC8F74}">
      <dgm:prSet/>
      <dgm:spPr/>
      <dgm:t>
        <a:bodyPr/>
        <a:lstStyle/>
        <a:p>
          <a:endParaRPr lang="vi-VN"/>
        </a:p>
      </dgm:t>
    </dgm:pt>
    <dgm:pt modelId="{080CE89E-93A9-477F-9DB0-1BCDE628F03F}" type="pres">
      <dgm:prSet presAssocID="{6249C56D-CE6D-451D-82F8-1F1CEC55739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FB40EB2-BCE8-4582-AF34-717265EBAADF}" type="pres">
      <dgm:prSet presAssocID="{D496180A-F3D8-4BCC-82D6-70FBEF1DA23B}" presName="Accent1" presStyleCnt="0"/>
      <dgm:spPr/>
    </dgm:pt>
    <dgm:pt modelId="{B94FA3DF-BEE9-4BCC-9448-695EB44514AC}" type="pres">
      <dgm:prSet presAssocID="{D496180A-F3D8-4BCC-82D6-70FBEF1DA23B}" presName="Accent" presStyleLbl="node1" presStyleIdx="0" presStyleCnt="3"/>
      <dgm:spPr/>
    </dgm:pt>
    <dgm:pt modelId="{270DE300-4271-4A4F-B9FB-28B8EC13EE0D}" type="pres">
      <dgm:prSet presAssocID="{D496180A-F3D8-4BCC-82D6-70FBEF1DA23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D6BB1E6-C769-4E7B-A901-5FDC2CF4871D}" type="pres">
      <dgm:prSet presAssocID="{3BC994FC-03FC-44BC-82DD-B741FEB63968}" presName="Accent2" presStyleCnt="0"/>
      <dgm:spPr/>
    </dgm:pt>
    <dgm:pt modelId="{5EFA504E-2198-434A-8FE8-F50FBB477E74}" type="pres">
      <dgm:prSet presAssocID="{3BC994FC-03FC-44BC-82DD-B741FEB63968}" presName="Accent" presStyleLbl="node1" presStyleIdx="1" presStyleCnt="3"/>
      <dgm:spPr/>
    </dgm:pt>
    <dgm:pt modelId="{E8A00A83-A1EF-42E2-8323-8D2A67AD7349}" type="pres">
      <dgm:prSet presAssocID="{3BC994FC-03FC-44BC-82DD-B741FEB6396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44D9115-1DF4-45CC-9503-EB7ADBDBF851}" type="pres">
      <dgm:prSet presAssocID="{8BF3F001-4B7E-4408-A7B3-CF43835BB9A1}" presName="Accent3" presStyleCnt="0"/>
      <dgm:spPr/>
    </dgm:pt>
    <dgm:pt modelId="{8F062990-4275-462C-9A3A-4C1D341DDB3F}" type="pres">
      <dgm:prSet presAssocID="{8BF3F001-4B7E-4408-A7B3-CF43835BB9A1}" presName="Accent" presStyleLbl="node1" presStyleIdx="2" presStyleCnt="3"/>
      <dgm:spPr/>
    </dgm:pt>
    <dgm:pt modelId="{76FA57A1-39BF-4CEB-861E-C73013C40EA1}" type="pres">
      <dgm:prSet presAssocID="{8BF3F001-4B7E-4408-A7B3-CF43835BB9A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3BFC602-34BD-E74A-B546-94DB74E954DF}" type="presOf" srcId="{6249C56D-CE6D-451D-82F8-1F1CEC557395}" destId="{080CE89E-93A9-477F-9DB0-1BCDE628F03F}" srcOrd="0" destOrd="0" presId="urn:microsoft.com/office/officeart/2009/layout/CircleArrowProcess"/>
    <dgm:cxn modelId="{44CE1999-0C6E-244C-BF9F-76F26864B89A}" type="presOf" srcId="{D496180A-F3D8-4BCC-82D6-70FBEF1DA23B}" destId="{270DE300-4271-4A4F-B9FB-28B8EC13EE0D}" srcOrd="0" destOrd="0" presId="urn:microsoft.com/office/officeart/2009/layout/CircleArrowProcess"/>
    <dgm:cxn modelId="{D824A09B-C4E4-1C48-BEBA-E769031834A2}" type="presOf" srcId="{8BF3F001-4B7E-4408-A7B3-CF43835BB9A1}" destId="{76FA57A1-39BF-4CEB-861E-C73013C40EA1}" srcOrd="0" destOrd="0" presId="urn:microsoft.com/office/officeart/2009/layout/CircleArrowProcess"/>
    <dgm:cxn modelId="{516958A0-CB65-A74A-9BCB-20CE7D57B56D}" type="presOf" srcId="{3BC994FC-03FC-44BC-82DD-B741FEB63968}" destId="{E8A00A83-A1EF-42E2-8323-8D2A67AD7349}" srcOrd="0" destOrd="0" presId="urn:microsoft.com/office/officeart/2009/layout/CircleArrowProcess"/>
    <dgm:cxn modelId="{678901B1-2B28-4C11-9BDE-6E30B19C59AF}" srcId="{6249C56D-CE6D-451D-82F8-1F1CEC557395}" destId="{D496180A-F3D8-4BCC-82D6-70FBEF1DA23B}" srcOrd="0" destOrd="0" parTransId="{A59394CD-3C03-4842-98B1-91726DA72827}" sibTransId="{7599FCD5-B909-4EF2-B728-9BD89F888BAC}"/>
    <dgm:cxn modelId="{D56965E0-44EF-4CA5-B1F1-9AAC4EE847A9}" srcId="{6249C56D-CE6D-451D-82F8-1F1CEC557395}" destId="{3BC994FC-03FC-44BC-82DD-B741FEB63968}" srcOrd="1" destOrd="0" parTransId="{DA9F25EF-DE36-4FAF-88B5-ED5E2D3EB54D}" sibTransId="{3164D7A7-70D1-4514-B0DB-03B778A149A9}"/>
    <dgm:cxn modelId="{7AE654FB-4613-41B3-8098-19EDA5AC8F74}" srcId="{6249C56D-CE6D-451D-82F8-1F1CEC557395}" destId="{8BF3F001-4B7E-4408-A7B3-CF43835BB9A1}" srcOrd="2" destOrd="0" parTransId="{322600F7-32E3-4084-A3F6-03761FFE3F10}" sibTransId="{47E458C6-8F94-46AA-ACCE-9A1B40885D2D}"/>
    <dgm:cxn modelId="{1CA22636-45EC-2946-AF27-DF0ADC76AD85}" type="presParOf" srcId="{080CE89E-93A9-477F-9DB0-1BCDE628F03F}" destId="{4FB40EB2-BCE8-4582-AF34-717265EBAADF}" srcOrd="0" destOrd="0" presId="urn:microsoft.com/office/officeart/2009/layout/CircleArrowProcess"/>
    <dgm:cxn modelId="{F9D5011F-E8B8-404D-93A4-AAFB6181FFF1}" type="presParOf" srcId="{4FB40EB2-BCE8-4582-AF34-717265EBAADF}" destId="{B94FA3DF-BEE9-4BCC-9448-695EB44514AC}" srcOrd="0" destOrd="0" presId="urn:microsoft.com/office/officeart/2009/layout/CircleArrowProcess"/>
    <dgm:cxn modelId="{E48B3874-6485-DE4F-9204-5817C630A58E}" type="presParOf" srcId="{080CE89E-93A9-477F-9DB0-1BCDE628F03F}" destId="{270DE300-4271-4A4F-B9FB-28B8EC13EE0D}" srcOrd="1" destOrd="0" presId="urn:microsoft.com/office/officeart/2009/layout/CircleArrowProcess"/>
    <dgm:cxn modelId="{9B771944-B02A-B147-B7B9-F39105A01CED}" type="presParOf" srcId="{080CE89E-93A9-477F-9DB0-1BCDE628F03F}" destId="{4D6BB1E6-C769-4E7B-A901-5FDC2CF4871D}" srcOrd="2" destOrd="0" presId="urn:microsoft.com/office/officeart/2009/layout/CircleArrowProcess"/>
    <dgm:cxn modelId="{BCDB1BDD-143F-8144-8E9F-2E8EBDB0F146}" type="presParOf" srcId="{4D6BB1E6-C769-4E7B-A901-5FDC2CF4871D}" destId="{5EFA504E-2198-434A-8FE8-F50FBB477E74}" srcOrd="0" destOrd="0" presId="urn:microsoft.com/office/officeart/2009/layout/CircleArrowProcess"/>
    <dgm:cxn modelId="{78BB9CE6-47AA-7843-8561-7B5928088E89}" type="presParOf" srcId="{080CE89E-93A9-477F-9DB0-1BCDE628F03F}" destId="{E8A00A83-A1EF-42E2-8323-8D2A67AD7349}" srcOrd="3" destOrd="0" presId="urn:microsoft.com/office/officeart/2009/layout/CircleArrowProcess"/>
    <dgm:cxn modelId="{C470AA5A-02D4-0946-BD48-5F49D5805CE2}" type="presParOf" srcId="{080CE89E-93A9-477F-9DB0-1BCDE628F03F}" destId="{944D9115-1DF4-45CC-9503-EB7ADBDBF851}" srcOrd="4" destOrd="0" presId="urn:microsoft.com/office/officeart/2009/layout/CircleArrowProcess"/>
    <dgm:cxn modelId="{F809F8AA-E29A-2045-A5E6-5359CB2BB282}" type="presParOf" srcId="{944D9115-1DF4-45CC-9503-EB7ADBDBF851}" destId="{8F062990-4275-462C-9A3A-4C1D341DDB3F}" srcOrd="0" destOrd="0" presId="urn:microsoft.com/office/officeart/2009/layout/CircleArrowProcess"/>
    <dgm:cxn modelId="{8981346A-9DC0-E244-9EA1-5DEE4DC5FFE3}" type="presParOf" srcId="{080CE89E-93A9-477F-9DB0-1BCDE628F03F}" destId="{76FA57A1-39BF-4CEB-861E-C73013C40EA1}" srcOrd="5" destOrd="0" presId="urn:microsoft.com/office/officeart/2009/layout/CircleArrowProcess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2145-3833-4ABD-8AF6-D1E194A8AE75}">
      <dsp:nvSpPr>
        <dsp:cNvPr id="0" name=""/>
        <dsp:cNvSpPr/>
      </dsp:nvSpPr>
      <dsp:spPr>
        <a:xfrm>
          <a:off x="371958" y="321158"/>
          <a:ext cx="246682" cy="24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08084" y="357284"/>
        <a:ext cx="174430" cy="174430"/>
      </dsp:txXfrm>
    </dsp:sp>
    <dsp:sp modelId="{FD65F0DE-9D57-44B0-8A53-4757BBC9D8FB}">
      <dsp:nvSpPr>
        <dsp:cNvPr id="0" name=""/>
        <dsp:cNvSpPr/>
      </dsp:nvSpPr>
      <dsp:spPr>
        <a:xfrm rot="16200000">
          <a:off x="458244" y="261691"/>
          <a:ext cx="7411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74110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93447" y="282250"/>
        <a:ext cx="3705" cy="3705"/>
      </dsp:txXfrm>
    </dsp:sp>
    <dsp:sp modelId="{712F19BD-447E-4EAA-BE7C-579DC954F8CB}">
      <dsp:nvSpPr>
        <dsp:cNvPr id="0" name=""/>
        <dsp:cNvSpPr/>
      </dsp:nvSpPr>
      <dsp:spPr>
        <a:xfrm>
          <a:off x="371958" y="365"/>
          <a:ext cx="246682" cy="24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08084" y="36491"/>
        <a:ext cx="174430" cy="174430"/>
      </dsp:txXfrm>
    </dsp:sp>
    <dsp:sp modelId="{25262D1D-E899-4356-96D4-97DE824C7EE2}">
      <dsp:nvSpPr>
        <dsp:cNvPr id="0" name=""/>
        <dsp:cNvSpPr/>
      </dsp:nvSpPr>
      <dsp:spPr>
        <a:xfrm>
          <a:off x="618641" y="422087"/>
          <a:ext cx="7411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74110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653844" y="442647"/>
        <a:ext cx="3705" cy="3705"/>
      </dsp:txXfrm>
    </dsp:sp>
    <dsp:sp modelId="{AAB23138-0FC4-4560-BC36-C4CDCCE9FE5F}">
      <dsp:nvSpPr>
        <dsp:cNvPr id="0" name=""/>
        <dsp:cNvSpPr/>
      </dsp:nvSpPr>
      <dsp:spPr>
        <a:xfrm>
          <a:off x="692752" y="321158"/>
          <a:ext cx="246682" cy="24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28878" y="357284"/>
        <a:ext cx="174430" cy="174430"/>
      </dsp:txXfrm>
    </dsp:sp>
    <dsp:sp modelId="{6E5CDE7B-FA4B-4D48-810D-E7EA17B30162}">
      <dsp:nvSpPr>
        <dsp:cNvPr id="0" name=""/>
        <dsp:cNvSpPr/>
      </dsp:nvSpPr>
      <dsp:spPr>
        <a:xfrm rot="5400000">
          <a:off x="458244" y="582484"/>
          <a:ext cx="7411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74110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93447" y="603044"/>
        <a:ext cx="3705" cy="3705"/>
      </dsp:txXfrm>
    </dsp:sp>
    <dsp:sp modelId="{9549DAC4-84E1-4D61-903F-057A3A03B8CE}">
      <dsp:nvSpPr>
        <dsp:cNvPr id="0" name=""/>
        <dsp:cNvSpPr/>
      </dsp:nvSpPr>
      <dsp:spPr>
        <a:xfrm>
          <a:off x="371958" y="641952"/>
          <a:ext cx="246682" cy="24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08084" y="678078"/>
        <a:ext cx="174430" cy="174430"/>
      </dsp:txXfrm>
    </dsp:sp>
    <dsp:sp modelId="{1977AFD5-B20B-4960-8843-1C697DBDE0EF}">
      <dsp:nvSpPr>
        <dsp:cNvPr id="0" name=""/>
        <dsp:cNvSpPr/>
      </dsp:nvSpPr>
      <dsp:spPr>
        <a:xfrm rot="10800000">
          <a:off x="297847" y="422087"/>
          <a:ext cx="7411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74110" y="224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333050" y="442647"/>
        <a:ext cx="3705" cy="3705"/>
      </dsp:txXfrm>
    </dsp:sp>
    <dsp:sp modelId="{718F1E11-C116-4501-A228-EEBD25F72BF0}">
      <dsp:nvSpPr>
        <dsp:cNvPr id="0" name=""/>
        <dsp:cNvSpPr/>
      </dsp:nvSpPr>
      <dsp:spPr>
        <a:xfrm>
          <a:off x="51165" y="321158"/>
          <a:ext cx="246682" cy="246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87291" y="357284"/>
        <a:ext cx="174430" cy="174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77D51-96A7-4C71-BB59-270D83ECB9B8}">
      <dsp:nvSpPr>
        <dsp:cNvPr id="0" name=""/>
        <dsp:cNvSpPr/>
      </dsp:nvSpPr>
      <dsp:spPr>
        <a:xfrm>
          <a:off x="248741" y="197941"/>
          <a:ext cx="493117" cy="4931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900" kern="1200"/>
        </a:p>
      </dsp:txBody>
      <dsp:txXfrm>
        <a:off x="320956" y="270156"/>
        <a:ext cx="348687" cy="348687"/>
      </dsp:txXfrm>
    </dsp:sp>
    <dsp:sp modelId="{9E76CE86-0161-4957-918D-059EBB0452C2}">
      <dsp:nvSpPr>
        <dsp:cNvPr id="0" name=""/>
        <dsp:cNvSpPr/>
      </dsp:nvSpPr>
      <dsp:spPr>
        <a:xfrm>
          <a:off x="372020" y="88"/>
          <a:ext cx="246558" cy="246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08128" y="36196"/>
        <a:ext cx="174342" cy="174342"/>
      </dsp:txXfrm>
    </dsp:sp>
    <dsp:sp modelId="{F1742899-E858-4A55-B602-54E01ED55079}">
      <dsp:nvSpPr>
        <dsp:cNvPr id="0" name=""/>
        <dsp:cNvSpPr/>
      </dsp:nvSpPr>
      <dsp:spPr>
        <a:xfrm>
          <a:off x="693153" y="321220"/>
          <a:ext cx="246558" cy="246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29261" y="357328"/>
        <a:ext cx="174342" cy="174342"/>
      </dsp:txXfrm>
    </dsp:sp>
    <dsp:sp modelId="{49C222A9-3AEC-4C5C-8887-5C570BB8C7BB}">
      <dsp:nvSpPr>
        <dsp:cNvPr id="0" name=""/>
        <dsp:cNvSpPr/>
      </dsp:nvSpPr>
      <dsp:spPr>
        <a:xfrm>
          <a:off x="372020" y="642353"/>
          <a:ext cx="246558" cy="246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08128" y="678461"/>
        <a:ext cx="174342" cy="174342"/>
      </dsp:txXfrm>
    </dsp:sp>
    <dsp:sp modelId="{5F12DC5F-05BA-448B-AFA8-8B42E9F27A89}">
      <dsp:nvSpPr>
        <dsp:cNvPr id="0" name=""/>
        <dsp:cNvSpPr/>
      </dsp:nvSpPr>
      <dsp:spPr>
        <a:xfrm>
          <a:off x="50888" y="321220"/>
          <a:ext cx="246558" cy="246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86996" y="357328"/>
        <a:ext cx="174342" cy="174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0DA32-92A9-46AB-9B00-DDE449401DF1}">
      <dsp:nvSpPr>
        <dsp:cNvPr id="0" name=""/>
        <dsp:cNvSpPr/>
      </dsp:nvSpPr>
      <dsp:spPr>
        <a:xfrm>
          <a:off x="352611" y="10485"/>
          <a:ext cx="285377" cy="18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361666" y="19540"/>
        <a:ext cx="267267" cy="167385"/>
      </dsp:txXfrm>
    </dsp:sp>
    <dsp:sp modelId="{F9A9BD40-E5C8-4180-9E5E-F9CE9D96317D}">
      <dsp:nvSpPr>
        <dsp:cNvPr id="0" name=""/>
        <dsp:cNvSpPr/>
      </dsp:nvSpPr>
      <dsp:spPr>
        <a:xfrm>
          <a:off x="124782" y="103233"/>
          <a:ext cx="741035" cy="741035"/>
        </a:xfrm>
        <a:custGeom>
          <a:avLst/>
          <a:gdLst/>
          <a:ahLst/>
          <a:cxnLst/>
          <a:rect l="0" t="0" r="0" b="0"/>
          <a:pathLst>
            <a:path>
              <a:moveTo>
                <a:pt x="515166" y="29401"/>
              </a:moveTo>
              <a:arcTo wR="370517" hR="370517" stAng="17578745" swAng="196093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88D27-26A8-49A8-A403-E19962593421}">
      <dsp:nvSpPr>
        <dsp:cNvPr id="0" name=""/>
        <dsp:cNvSpPr/>
      </dsp:nvSpPr>
      <dsp:spPr>
        <a:xfrm>
          <a:off x="704994" y="266507"/>
          <a:ext cx="285377" cy="18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714049" y="275562"/>
        <a:ext cx="267267" cy="167385"/>
      </dsp:txXfrm>
    </dsp:sp>
    <dsp:sp modelId="{FF3369BB-6F39-46A9-B03E-471C1A0D50F4}">
      <dsp:nvSpPr>
        <dsp:cNvPr id="0" name=""/>
        <dsp:cNvSpPr/>
      </dsp:nvSpPr>
      <dsp:spPr>
        <a:xfrm>
          <a:off x="124782" y="103233"/>
          <a:ext cx="741035" cy="741035"/>
        </a:xfrm>
        <a:custGeom>
          <a:avLst/>
          <a:gdLst/>
          <a:ahLst/>
          <a:cxnLst/>
          <a:rect l="0" t="0" r="0" b="0"/>
          <a:pathLst>
            <a:path>
              <a:moveTo>
                <a:pt x="740528" y="351137"/>
              </a:moveTo>
              <a:arcTo wR="370517" hR="370517" stAng="21420101" swAng="21958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710A-8FE6-4BB9-9295-30BB3185EC05}">
      <dsp:nvSpPr>
        <dsp:cNvPr id="0" name=""/>
        <dsp:cNvSpPr/>
      </dsp:nvSpPr>
      <dsp:spPr>
        <a:xfrm>
          <a:off x="570395" y="680758"/>
          <a:ext cx="285377" cy="18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579450" y="689813"/>
        <a:ext cx="267267" cy="167385"/>
      </dsp:txXfrm>
    </dsp:sp>
    <dsp:sp modelId="{EAD6E4A7-1A4F-4615-B02E-5E3A1CEC8B35}">
      <dsp:nvSpPr>
        <dsp:cNvPr id="0" name=""/>
        <dsp:cNvSpPr/>
      </dsp:nvSpPr>
      <dsp:spPr>
        <a:xfrm>
          <a:off x="124782" y="103233"/>
          <a:ext cx="741035" cy="741035"/>
        </a:xfrm>
        <a:custGeom>
          <a:avLst/>
          <a:gdLst/>
          <a:ahLst/>
          <a:cxnLst/>
          <a:rect l="0" t="0" r="0" b="0"/>
          <a:pathLst>
            <a:path>
              <a:moveTo>
                <a:pt x="444142" y="733647"/>
              </a:moveTo>
              <a:arcTo wR="370517" hR="370517" stAng="4712318" swAng="137536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E84E8-D71D-415A-8694-8AB6361B972E}">
      <dsp:nvSpPr>
        <dsp:cNvPr id="0" name=""/>
        <dsp:cNvSpPr/>
      </dsp:nvSpPr>
      <dsp:spPr>
        <a:xfrm>
          <a:off x="134826" y="680758"/>
          <a:ext cx="285377" cy="18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143881" y="689813"/>
        <a:ext cx="267267" cy="167385"/>
      </dsp:txXfrm>
    </dsp:sp>
    <dsp:sp modelId="{5E878A77-F74E-4D3C-9CCA-184F5B478996}">
      <dsp:nvSpPr>
        <dsp:cNvPr id="0" name=""/>
        <dsp:cNvSpPr/>
      </dsp:nvSpPr>
      <dsp:spPr>
        <a:xfrm>
          <a:off x="124782" y="103233"/>
          <a:ext cx="741035" cy="741035"/>
        </a:xfrm>
        <a:custGeom>
          <a:avLst/>
          <a:gdLst/>
          <a:ahLst/>
          <a:cxnLst/>
          <a:rect l="0" t="0" r="0" b="0"/>
          <a:pathLst>
            <a:path>
              <a:moveTo>
                <a:pt x="61902" y="575554"/>
              </a:moveTo>
              <a:arcTo wR="370517" hR="370517" stAng="8784058" swAng="21958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A57A2-1A3B-41A4-A8B8-A8DA40566C0C}">
      <dsp:nvSpPr>
        <dsp:cNvPr id="0" name=""/>
        <dsp:cNvSpPr/>
      </dsp:nvSpPr>
      <dsp:spPr>
        <a:xfrm>
          <a:off x="227" y="266507"/>
          <a:ext cx="285377" cy="18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9282" y="275562"/>
        <a:ext cx="267267" cy="167385"/>
      </dsp:txXfrm>
    </dsp:sp>
    <dsp:sp modelId="{F0C3B1EB-CAC0-4883-8ABD-87C35E5680F9}">
      <dsp:nvSpPr>
        <dsp:cNvPr id="0" name=""/>
        <dsp:cNvSpPr/>
      </dsp:nvSpPr>
      <dsp:spPr>
        <a:xfrm>
          <a:off x="124782" y="103233"/>
          <a:ext cx="741035" cy="741035"/>
        </a:xfrm>
        <a:custGeom>
          <a:avLst/>
          <a:gdLst/>
          <a:ahLst/>
          <a:cxnLst/>
          <a:rect l="0" t="0" r="0" b="0"/>
          <a:pathLst>
            <a:path>
              <a:moveTo>
                <a:pt x="64574" y="161515"/>
              </a:moveTo>
              <a:arcTo wR="370517" hR="370517" stAng="12860318" swAng="196093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77A91-AF6D-46EB-BE8F-D4D85E9F70A0}">
      <dsp:nvSpPr>
        <dsp:cNvPr id="0" name=""/>
        <dsp:cNvSpPr/>
      </dsp:nvSpPr>
      <dsp:spPr>
        <a:xfrm>
          <a:off x="290" y="373784"/>
          <a:ext cx="353578" cy="141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1006" y="373784"/>
        <a:ext cx="212147" cy="141431"/>
      </dsp:txXfrm>
    </dsp:sp>
    <dsp:sp modelId="{B2AEC685-AC5B-4997-BE9C-AF38FD0CC0F7}">
      <dsp:nvSpPr>
        <dsp:cNvPr id="0" name=""/>
        <dsp:cNvSpPr/>
      </dsp:nvSpPr>
      <dsp:spPr>
        <a:xfrm>
          <a:off x="318510" y="373784"/>
          <a:ext cx="353578" cy="141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389226" y="373784"/>
        <a:ext cx="212147" cy="141431"/>
      </dsp:txXfrm>
    </dsp:sp>
    <dsp:sp modelId="{FE1C97AA-650F-4B9C-BB8A-2DE46CE45294}">
      <dsp:nvSpPr>
        <dsp:cNvPr id="0" name=""/>
        <dsp:cNvSpPr/>
      </dsp:nvSpPr>
      <dsp:spPr>
        <a:xfrm>
          <a:off x="636731" y="373784"/>
          <a:ext cx="353578" cy="141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07447" y="373784"/>
        <a:ext cx="212147" cy="141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942C5-AB81-4CAE-9233-E316CBFABB90}">
      <dsp:nvSpPr>
        <dsp:cNvPr id="0" name=""/>
        <dsp:cNvSpPr/>
      </dsp:nvSpPr>
      <dsp:spPr>
        <a:xfrm>
          <a:off x="153304" y="102504"/>
          <a:ext cx="683991" cy="683991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BDAB-9C21-4440-8438-1CF8695C1404}">
      <dsp:nvSpPr>
        <dsp:cNvPr id="0" name=""/>
        <dsp:cNvSpPr/>
      </dsp:nvSpPr>
      <dsp:spPr>
        <a:xfrm>
          <a:off x="153304" y="102504"/>
          <a:ext cx="683991" cy="683991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CF9B-05AF-49DC-9EC0-81E3B862DE01}">
      <dsp:nvSpPr>
        <dsp:cNvPr id="0" name=""/>
        <dsp:cNvSpPr/>
      </dsp:nvSpPr>
      <dsp:spPr>
        <a:xfrm>
          <a:off x="153304" y="102504"/>
          <a:ext cx="683991" cy="683991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A74E-FD54-4C80-9A2B-B02D0B9A3FE8}">
      <dsp:nvSpPr>
        <dsp:cNvPr id="0" name=""/>
        <dsp:cNvSpPr/>
      </dsp:nvSpPr>
      <dsp:spPr>
        <a:xfrm>
          <a:off x="153304" y="102504"/>
          <a:ext cx="683991" cy="683991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35E94-779C-455B-B507-8A464569BDE6}">
      <dsp:nvSpPr>
        <dsp:cNvPr id="0" name=""/>
        <dsp:cNvSpPr/>
      </dsp:nvSpPr>
      <dsp:spPr>
        <a:xfrm>
          <a:off x="337858" y="287058"/>
          <a:ext cx="314883" cy="314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383972" y="333172"/>
        <a:ext cx="222655" cy="222655"/>
      </dsp:txXfrm>
    </dsp:sp>
    <dsp:sp modelId="{62F9A7FF-4ADE-4D50-B698-5E4CE64ECBE8}">
      <dsp:nvSpPr>
        <dsp:cNvPr id="0" name=""/>
        <dsp:cNvSpPr/>
      </dsp:nvSpPr>
      <dsp:spPr>
        <a:xfrm>
          <a:off x="385090" y="229"/>
          <a:ext cx="220418" cy="220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17369" y="32508"/>
        <a:ext cx="155860" cy="155860"/>
      </dsp:txXfrm>
    </dsp:sp>
    <dsp:sp modelId="{F728C55D-808E-42D0-AA68-F1D3FCB20084}">
      <dsp:nvSpPr>
        <dsp:cNvPr id="0" name=""/>
        <dsp:cNvSpPr/>
      </dsp:nvSpPr>
      <dsp:spPr>
        <a:xfrm>
          <a:off x="719151" y="334290"/>
          <a:ext cx="220418" cy="220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51430" y="366569"/>
        <a:ext cx="155860" cy="155860"/>
      </dsp:txXfrm>
    </dsp:sp>
    <dsp:sp modelId="{885E9BCB-2949-4046-8B8C-23634171FE5A}">
      <dsp:nvSpPr>
        <dsp:cNvPr id="0" name=""/>
        <dsp:cNvSpPr/>
      </dsp:nvSpPr>
      <dsp:spPr>
        <a:xfrm>
          <a:off x="385090" y="668351"/>
          <a:ext cx="220418" cy="220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17369" y="700630"/>
        <a:ext cx="155860" cy="155860"/>
      </dsp:txXfrm>
    </dsp:sp>
    <dsp:sp modelId="{2499CA67-1B73-4D3F-9AB9-E03E1641916D}">
      <dsp:nvSpPr>
        <dsp:cNvPr id="0" name=""/>
        <dsp:cNvSpPr/>
      </dsp:nvSpPr>
      <dsp:spPr>
        <a:xfrm>
          <a:off x="51029" y="334290"/>
          <a:ext cx="220418" cy="220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83308" y="366569"/>
        <a:ext cx="155860" cy="155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493F2-5ACE-4DF5-8B75-A4CE1A19C425}">
      <dsp:nvSpPr>
        <dsp:cNvPr id="0" name=""/>
        <dsp:cNvSpPr/>
      </dsp:nvSpPr>
      <dsp:spPr>
        <a:xfrm>
          <a:off x="773" y="67781"/>
          <a:ext cx="274736" cy="27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1007" y="108015"/>
        <a:ext cx="194268" cy="194268"/>
      </dsp:txXfrm>
    </dsp:sp>
    <dsp:sp modelId="{8F787474-487C-4B5B-88CF-587FBE738AE6}">
      <dsp:nvSpPr>
        <dsp:cNvPr id="0" name=""/>
        <dsp:cNvSpPr/>
      </dsp:nvSpPr>
      <dsp:spPr>
        <a:xfrm>
          <a:off x="58468" y="364826"/>
          <a:ext cx="159347" cy="15934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79589" y="425760"/>
        <a:ext cx="117105" cy="37479"/>
      </dsp:txXfrm>
    </dsp:sp>
    <dsp:sp modelId="{5C9DE1B6-B413-4658-BD91-EA3985312D5A}">
      <dsp:nvSpPr>
        <dsp:cNvPr id="0" name=""/>
        <dsp:cNvSpPr/>
      </dsp:nvSpPr>
      <dsp:spPr>
        <a:xfrm>
          <a:off x="773" y="546482"/>
          <a:ext cx="274736" cy="274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41007" y="586716"/>
        <a:ext cx="194268" cy="194268"/>
      </dsp:txXfrm>
    </dsp:sp>
    <dsp:sp modelId="{D2B0EF10-DC6B-4AF0-BC5C-671E2F68DF7E}">
      <dsp:nvSpPr>
        <dsp:cNvPr id="0" name=""/>
        <dsp:cNvSpPr/>
      </dsp:nvSpPr>
      <dsp:spPr>
        <a:xfrm>
          <a:off x="316721" y="393398"/>
          <a:ext cx="87366" cy="102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316721" y="413838"/>
        <a:ext cx="61156" cy="61322"/>
      </dsp:txXfrm>
    </dsp:sp>
    <dsp:sp modelId="{EE7E8DC8-2097-4967-BFF7-14685B5F34BE}">
      <dsp:nvSpPr>
        <dsp:cNvPr id="0" name=""/>
        <dsp:cNvSpPr/>
      </dsp:nvSpPr>
      <dsp:spPr>
        <a:xfrm>
          <a:off x="440352" y="169763"/>
          <a:ext cx="549473" cy="549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000" kern="1200"/>
        </a:p>
      </dsp:txBody>
      <dsp:txXfrm>
        <a:off x="520820" y="250231"/>
        <a:ext cx="388537" cy="3885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FA3DF-BEE9-4BCC-9448-695EB44514AC}">
      <dsp:nvSpPr>
        <dsp:cNvPr id="0" name=""/>
        <dsp:cNvSpPr/>
      </dsp:nvSpPr>
      <dsp:spPr>
        <a:xfrm>
          <a:off x="465048" y="0"/>
          <a:ext cx="611284" cy="61137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DE300-4271-4A4F-B9FB-28B8EC13EE0D}">
      <dsp:nvSpPr>
        <dsp:cNvPr id="0" name=""/>
        <dsp:cNvSpPr/>
      </dsp:nvSpPr>
      <dsp:spPr>
        <a:xfrm>
          <a:off x="600162" y="220725"/>
          <a:ext cx="339679" cy="1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900" kern="1200"/>
        </a:p>
      </dsp:txBody>
      <dsp:txXfrm>
        <a:off x="600162" y="220725"/>
        <a:ext cx="339679" cy="169799"/>
      </dsp:txXfrm>
    </dsp:sp>
    <dsp:sp modelId="{5EFA504E-2198-434A-8FE8-F50FBB477E74}">
      <dsp:nvSpPr>
        <dsp:cNvPr id="0" name=""/>
        <dsp:cNvSpPr/>
      </dsp:nvSpPr>
      <dsp:spPr>
        <a:xfrm>
          <a:off x="295266" y="351281"/>
          <a:ext cx="611284" cy="61137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00A83-A1EF-42E2-8323-8D2A67AD7349}">
      <dsp:nvSpPr>
        <dsp:cNvPr id="0" name=""/>
        <dsp:cNvSpPr/>
      </dsp:nvSpPr>
      <dsp:spPr>
        <a:xfrm>
          <a:off x="431069" y="574039"/>
          <a:ext cx="339679" cy="1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900" kern="1200"/>
        </a:p>
      </dsp:txBody>
      <dsp:txXfrm>
        <a:off x="431069" y="574039"/>
        <a:ext cx="339679" cy="169799"/>
      </dsp:txXfrm>
    </dsp:sp>
    <dsp:sp modelId="{8F062990-4275-462C-9A3A-4C1D341DDB3F}">
      <dsp:nvSpPr>
        <dsp:cNvPr id="0" name=""/>
        <dsp:cNvSpPr/>
      </dsp:nvSpPr>
      <dsp:spPr>
        <a:xfrm>
          <a:off x="508556" y="744601"/>
          <a:ext cx="525188" cy="5253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A57A1-39BF-4CEB-861E-C73013C40EA1}">
      <dsp:nvSpPr>
        <dsp:cNvPr id="0" name=""/>
        <dsp:cNvSpPr/>
      </dsp:nvSpPr>
      <dsp:spPr>
        <a:xfrm>
          <a:off x="600966" y="927862"/>
          <a:ext cx="339679" cy="1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900" kern="1200"/>
        </a:p>
      </dsp:txBody>
      <dsp:txXfrm>
        <a:off x="600966" y="927862"/>
        <a:ext cx="339679" cy="16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0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5A42B9B-EC26-A146-A227-ECADBD3E8DE2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A4E574-7F8E-994F-A91D-39FF77D990A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E451D01E-7569-DC4F-B3BA-B4422B13DE58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57046"/>
            <a:ext cx="9144000" cy="21101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1693" y="2585114"/>
            <a:ext cx="8440615" cy="1336258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954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3692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92" dirty="0">
                <a:latin typeface="Impact" panose="020B0806030902050204" pitchFamily="34" charset="0"/>
              </a:rPr>
              <a:t>Machine Learning and Data Mining</a:t>
            </a:r>
            <a:br>
              <a:rPr lang="en-US" sz="3692" dirty="0">
                <a:latin typeface="Impact" panose="020B0806030902050204" pitchFamily="34" charset="0"/>
              </a:rPr>
            </a:br>
            <a:r>
              <a:rPr lang="en-US" sz="2954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844061" y="4765431"/>
            <a:ext cx="7500894" cy="925654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215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773723" y="5287108"/>
            <a:ext cx="7571232" cy="126609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1477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sz="1477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sz="1477" dirty="0"/>
          </a:p>
          <a:p>
            <a:pPr algn="ctr">
              <a:lnSpc>
                <a:spcPct val="140000"/>
              </a:lnSpc>
            </a:pPr>
            <a:endParaRPr lang="en-US" sz="1477" dirty="0"/>
          </a:p>
        </p:txBody>
      </p:sp>
    </p:spTree>
    <p:extLst>
      <p:ext uri="{BB962C8B-B14F-4D97-AF65-F5344CB8AC3E}">
        <p14:creationId xmlns:p14="http://schemas.microsoft.com/office/powerpoint/2010/main" val="243665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two key ingredients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1637"/>
            <a:ext cx="5715000" cy="3514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0" y="1981200"/>
            <a:ext cx="129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60066"/>
                </a:solidFill>
              </a:rPr>
              <a:t>Different thoughts,</a:t>
            </a:r>
          </a:p>
          <a:p>
            <a:endParaRPr lang="en-US">
              <a:solidFill>
                <a:srgbClr val="660066"/>
              </a:solidFill>
            </a:endParaRPr>
          </a:p>
          <a:p>
            <a:r>
              <a:rPr lang="en-US">
                <a:solidFill>
                  <a:srgbClr val="660066"/>
                </a:solidFill>
              </a:rPr>
              <a:t>Different views</a:t>
            </a:r>
          </a:p>
          <a:p>
            <a:endParaRPr lang="en-US">
              <a:solidFill>
                <a:srgbClr val="660066"/>
              </a:solidFill>
            </a:endParaRPr>
          </a:p>
          <a:p>
            <a:r>
              <a:rPr lang="en-US">
                <a:solidFill>
                  <a:srgbClr val="660066"/>
                </a:solidFill>
              </a:rPr>
              <a:t>Different measures</a:t>
            </a:r>
          </a:p>
        </p:txBody>
      </p:sp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two key ingredients (2)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The </a:t>
            </a:r>
            <a:r>
              <a:rPr lang="en-US" sz="2200" b="1" dirty="0"/>
              <a:t>distance/similarity</a:t>
            </a:r>
            <a:r>
              <a:rPr lang="en-US" sz="2200" dirty="0"/>
              <a:t> measure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00FF"/>
                </a:solidFill>
              </a:rPr>
              <a:t>Each measure implies a view on data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660066"/>
                </a:solidFill>
              </a:rPr>
              <a:t>Infinite many measures !!!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What measure should be?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43400" y="2514600"/>
            <a:ext cx="4562475" cy="4114800"/>
            <a:chOff x="2290762" y="1371600"/>
            <a:chExt cx="4562475" cy="4114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762" y="1371600"/>
              <a:ext cx="4562475" cy="41148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5110162" y="23622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Oval 11"/>
            <p:cNvSpPr/>
            <p:nvPr/>
          </p:nvSpPr>
          <p:spPr>
            <a:xfrm>
              <a:off x="6263640" y="34671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two key ingredients (3)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set NB(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) of </a:t>
            </a:r>
            <a:r>
              <a:rPr lang="en-US" sz="2200" b="1" dirty="0">
                <a:solidFill>
                  <a:schemeClr val="tx1"/>
                </a:solidFill>
              </a:rPr>
              <a:t>nearest neighbors.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How many neighbors are enough?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How can we select NB(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(by choosing k or restricting the area?)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98" t="24706" r="2797" b="10757"/>
          <a:stretch/>
        </p:blipFill>
        <p:spPr>
          <a:xfrm>
            <a:off x="3581400" y="3124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1 or more neighbors?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In theory</a:t>
            </a:r>
            <a:r>
              <a:rPr lang="en-US" sz="2200" dirty="0"/>
              <a:t>, </a:t>
            </a:r>
            <a:r>
              <a:rPr lang="en-US" sz="2200" i="1" dirty="0">
                <a:solidFill>
                  <a:srgbClr val="0000FF"/>
                </a:solidFill>
              </a:rPr>
              <a:t>1-NN can be among the best methods under some conditions</a:t>
            </a:r>
            <a:r>
              <a:rPr lang="en-US" sz="2200" dirty="0"/>
              <a:t>. </a:t>
            </a:r>
            <a:r>
              <a:rPr lang="en-US" dirty="0">
                <a:solidFill>
                  <a:schemeClr val="tx1"/>
                </a:solidFill>
              </a:rPr>
              <a:t>[Kontorovich &amp; Weiss, AISTATS 2015]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chemeClr val="tx1"/>
                </a:solidFill>
              </a:rPr>
              <a:t>KNN is Bayes optimal under some conditions: Y bounded, large training size M, and the true regression function being continuous, and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practice, we should use more neighbors for prediction (k&gt;1), but not too many: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To avoid noises/errors in only one nearest neighbor.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Too many neighbors migh break the inherent structure of the data manifold, and thus prediction might be bad.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05200"/>
            <a:ext cx="5918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Distance/similarity measure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distance measure: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Plays a very important role in KNN.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Indicates </a:t>
            </a:r>
            <a:r>
              <a:rPr lang="en-US" sz="2000" dirty="0">
                <a:solidFill>
                  <a:srgbClr val="0000FF"/>
                </a:solidFill>
              </a:rPr>
              <a:t>how we assume/suppose the distribution of our data.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Be determined once, and does not change in all prediction later.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Some common distance measures: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Geometric distance:</a:t>
            </a:r>
            <a:r>
              <a:rPr lang="en-US" sz="2000" dirty="0">
                <a:solidFill>
                  <a:schemeClr val="tx1"/>
                </a:solidFill>
              </a:rPr>
              <a:t> usable for problems with real inputs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Hamming distance:</a:t>
            </a:r>
            <a:r>
              <a:rPr lang="en-US" sz="2000" dirty="0">
                <a:solidFill>
                  <a:schemeClr val="tx1"/>
                </a:solidFill>
              </a:rPr>
              <a:t> usable for problems with binary inputs, such as x in {0; 1}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Distance/similarity measure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Some geometric distances: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Minkowski (L</a:t>
            </a:r>
            <a:r>
              <a:rPr lang="en-US" sz="2000" baseline="-25000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-norm):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Manhattan (L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-norm):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Euclid  (L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-norm):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Chebyshev (max norm):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066952"/>
              </p:ext>
            </p:extLst>
          </p:nvPr>
        </p:nvGraphicFramePr>
        <p:xfrm>
          <a:off x="5293080" y="3217862"/>
          <a:ext cx="2057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080" y="3217862"/>
                        <a:ext cx="2057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40953"/>
              </p:ext>
            </p:extLst>
          </p:nvPr>
        </p:nvGraphicFramePr>
        <p:xfrm>
          <a:off x="5351640" y="4100512"/>
          <a:ext cx="2286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360" imgH="482400" progId="Equation.3">
                  <p:embed/>
                </p:oleObj>
              </mc:Choice>
              <mc:Fallback>
                <p:oleObj name="Equation" r:id="rId5" imgW="1422360" imgH="4824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640" y="4100512"/>
                        <a:ext cx="2286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39368"/>
              </p:ext>
            </p:extLst>
          </p:nvPr>
        </p:nvGraphicFramePr>
        <p:xfrm>
          <a:off x="5354638" y="2265363"/>
          <a:ext cx="24717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800" imgH="508000" progId="Equation.3">
                  <p:embed/>
                </p:oleObj>
              </mc:Choice>
              <mc:Fallback>
                <p:oleObj name="Equation" r:id="rId7" imgW="1447800" imgH="508000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2265363"/>
                        <a:ext cx="24717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53404"/>
              </p:ext>
            </p:extLst>
          </p:nvPr>
        </p:nvGraphicFramePr>
        <p:xfrm>
          <a:off x="6062662" y="6037263"/>
          <a:ext cx="14811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080" imgH="291960" progId="Equation.3">
                  <p:embed/>
                </p:oleObj>
              </mc:Choice>
              <mc:Fallback>
                <p:oleObj name="Equation" r:id="rId9" imgW="838080" imgH="291960" progId="Equation.3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2" y="6037263"/>
                        <a:ext cx="14811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45858"/>
              </p:ext>
            </p:extLst>
          </p:nvPr>
        </p:nvGraphicFramePr>
        <p:xfrm>
          <a:off x="5292725" y="5014913"/>
          <a:ext cx="31654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90640" imgH="482400" progId="Equation.3">
                  <p:embed/>
                </p:oleObj>
              </mc:Choice>
              <mc:Fallback>
                <p:oleObj name="Equation" r:id="rId11" imgW="1790640" imgH="48240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014913"/>
                        <a:ext cx="31654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6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Distance/similarity measure (3)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Hamming distance: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for problems with binary inputs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such as </a:t>
            </a:r>
            <a:r>
              <a:rPr lang="en-US" sz="2000" b="1" dirty="0">
                <a:solidFill>
                  <a:schemeClr val="tx1"/>
                </a:solidFill>
              </a:rPr>
              <a:t>x </a:t>
            </a:r>
            <a:r>
              <a:rPr lang="en-US" sz="2000" dirty="0">
                <a:solidFill>
                  <a:schemeClr val="tx1"/>
                </a:solidFill>
              </a:rPr>
              <a:t>= (1,0,0,1,1)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Cosine measure: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Suitable for some problems with textual inputs. 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5908749"/>
              </p:ext>
            </p:extLst>
          </p:nvPr>
        </p:nvGraphicFramePr>
        <p:xfrm>
          <a:off x="5822950" y="1524000"/>
          <a:ext cx="2940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393480" progId="Equation.3">
                  <p:embed/>
                </p:oleObj>
              </mc:Choice>
              <mc:Fallback>
                <p:oleObj name="Equation" r:id="rId3" imgW="1549080" imgH="3934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1524000"/>
                        <a:ext cx="29400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04757"/>
              </p:ext>
            </p:extLst>
          </p:nvPr>
        </p:nvGraphicFramePr>
        <p:xfrm>
          <a:off x="5715000" y="2438400"/>
          <a:ext cx="30480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8400"/>
                        <a:ext cx="30480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61742"/>
              </p:ext>
            </p:extLst>
          </p:nvPr>
        </p:nvGraphicFramePr>
        <p:xfrm>
          <a:off x="3286125" y="4343400"/>
          <a:ext cx="18573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900" imgH="457200" progId="Equation.3">
                  <p:embed/>
                </p:oleObj>
              </mc:Choice>
              <mc:Fallback>
                <p:oleObj name="Equation" r:id="rId7" imgW="977900" imgH="4572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343400"/>
                        <a:ext cx="18573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6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attribute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normalization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Normalizing the attributes is sometimes important to get good predictiveness in KNN.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No normalization implies that the magnitude of an attribute might play a heavy role, and artificially overwhelms the other attributes. Ex.: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800" dirty="0">
              <a:solidFill>
                <a:schemeClr val="tx1"/>
              </a:solidFill>
            </a:endParaRPr>
          </a:p>
          <a:p>
            <a:pPr lvl="3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x = (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Age</a:t>
            </a:r>
            <a:r>
              <a:rPr lang="en-US">
                <a:solidFill>
                  <a:schemeClr val="tx1"/>
                </a:solidFill>
              </a:rPr>
              <a:t>=20,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Income</a:t>
            </a:r>
            <a:r>
              <a:rPr lang="en-US">
                <a:solidFill>
                  <a:schemeClr val="tx1"/>
                </a:solidFill>
              </a:rPr>
              <a:t>=12000,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Height</a:t>
            </a:r>
            <a:r>
              <a:rPr lang="en-US">
                <a:solidFill>
                  <a:schemeClr val="tx1"/>
                </a:solidFill>
              </a:rPr>
              <a:t>=1.68)</a:t>
            </a:r>
          </a:p>
          <a:p>
            <a:pPr lvl="3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>
                <a:solidFill>
                  <a:schemeClr val="tx1"/>
                </a:solidFill>
              </a:rPr>
              <a:t>z = (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Age</a:t>
            </a:r>
            <a:r>
              <a:rPr lang="en-US">
                <a:solidFill>
                  <a:schemeClr val="tx1"/>
                </a:solidFill>
              </a:rPr>
              <a:t>=40,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Income</a:t>
            </a:r>
            <a:r>
              <a:rPr lang="en-US">
                <a:solidFill>
                  <a:schemeClr val="tx1"/>
                </a:solidFill>
              </a:rPr>
              <a:t>=1300,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Height</a:t>
            </a:r>
            <a:r>
              <a:rPr lang="en-US">
                <a:solidFill>
                  <a:schemeClr val="tx1"/>
                </a:solidFill>
              </a:rPr>
              <a:t>=1.75)</a:t>
            </a:r>
          </a:p>
          <a:p>
            <a:pPr lvl="3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𝑑(𝒙, 𝒛) = [(20−40)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(12000−1300)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(1.68−1.75)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baseline="30000" dirty="0">
                <a:solidFill>
                  <a:schemeClr val="tx1"/>
                </a:solidFill>
              </a:rPr>
              <a:t>0.5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is unrealistic and unexpected in some applications.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Some common normalizations: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Make all values of x</a:t>
            </a:r>
            <a:r>
              <a:rPr lang="en-US" sz="2000" baseline="-25000" dirty="0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in [-1; 1];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Make all values of x</a:t>
            </a:r>
            <a:r>
              <a:rPr lang="en-US" sz="2000" baseline="-25000" dirty="0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 to have empirical mean 0 and variance 1.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56145"/>
              </p:ext>
            </p:extLst>
          </p:nvPr>
        </p:nvGraphicFramePr>
        <p:xfrm>
          <a:off x="2819400" y="3109912"/>
          <a:ext cx="2286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09912"/>
                        <a:ext cx="2286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65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attribute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weighting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Weighting the attributes is sometimes important for KNN.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No weight implies that the attributes play an equal role, e.g., due to the use of the Euclidean distance: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is unrealistic in some applications, where an attribute might be more important than the others in prediction.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Some weights (w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on the attributes might be more suitable.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How to decide the weights?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Base on the knowledge domain about your problem.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Learn the weights automatically from the training data.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36676"/>
              </p:ext>
            </p:extLst>
          </p:nvPr>
        </p:nvGraphicFramePr>
        <p:xfrm>
          <a:off x="1066800" y="2819400"/>
          <a:ext cx="2286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2286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2731"/>
              </p:ext>
            </p:extLst>
          </p:nvPr>
        </p:nvGraphicFramePr>
        <p:xfrm>
          <a:off x="5710238" y="2886075"/>
          <a:ext cx="2447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495300" progId="Equation.3">
                  <p:embed/>
                </p:oleObj>
              </mc:Choice>
              <mc:Fallback>
                <p:oleObj name="Equation" r:id="rId5" imgW="1524000" imgH="49530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2886075"/>
                        <a:ext cx="24479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33800" y="3276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weighting neighbors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Prediction of labels miss some information about neighbors.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neighbors in NB(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play the same role with respect to the different distances to the new instance.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is unrealistic in some applications, </a:t>
            </a:r>
            <a:r>
              <a:rPr lang="en-US" sz="2000" i="1" dirty="0">
                <a:solidFill>
                  <a:schemeClr val="tx1"/>
                </a:solidFill>
              </a:rPr>
              <a:t>where closer neighbors should play more important role than the others.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Using the distance as weights in prediction might help.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Closer neighbors should have more effects.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Farther points should have less effects.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3086100" cy="482600"/>
          </a:xfrm>
          <a:prstGeom prst="rect">
            <a:avLst/>
          </a:prstGeom>
        </p:spPr>
      </p:pic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6858000" y="4495799"/>
            <a:ext cx="1981200" cy="2057401"/>
            <a:chOff x="3456" y="1550"/>
            <a:chExt cx="1248" cy="1296"/>
          </a:xfrm>
        </p:grpSpPr>
        <p:sp>
          <p:nvSpPr>
            <p:cNvPr id="13" name="Oval 2"/>
            <p:cNvSpPr>
              <a:spLocks noChangeAspect="1" noChangeArrowheads="1"/>
            </p:cNvSpPr>
            <p:nvPr/>
          </p:nvSpPr>
          <p:spPr bwMode="auto">
            <a:xfrm>
              <a:off x="3456" y="1872"/>
              <a:ext cx="973" cy="97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888" y="23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>
              <a:off x="3954" y="1728"/>
              <a:ext cx="474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416" y="155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9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2" y="685800"/>
            <a:ext cx="8458201" cy="703385"/>
          </a:xfrm>
        </p:spPr>
        <p:txBody>
          <a:bodyPr>
            <a:normAutofit/>
          </a:bodyPr>
          <a:lstStyle/>
          <a:p>
            <a:r>
              <a:rPr lang="en-US" sz="2954" dirty="0"/>
              <a:t>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70541"/>
            <a:ext cx="8458200" cy="4923690"/>
          </a:xfrm>
        </p:spPr>
        <p:txBody>
          <a:bodyPr>
            <a:normAutofit/>
          </a:bodyPr>
          <a:lstStyle/>
          <a:p>
            <a:r>
              <a:rPr lang="en-US" sz="2031" dirty="0"/>
              <a:t>Introduction to Machine Learning </a:t>
            </a:r>
            <a:r>
              <a:rPr lang="en-US" sz="2215" dirty="0"/>
              <a:t>&amp; Data Mining</a:t>
            </a:r>
            <a:endParaRPr lang="en-US" sz="2031" dirty="0"/>
          </a:p>
          <a:p>
            <a:pPr>
              <a:spcBef>
                <a:spcPts val="1108"/>
              </a:spcBef>
            </a:pPr>
            <a:r>
              <a:rPr lang="en-US" sz="2031" b="1" dirty="0">
                <a:solidFill>
                  <a:srgbClr val="0000FF"/>
                </a:solidFill>
              </a:rPr>
              <a:t>Supervised learning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spcBef>
                <a:spcPts val="1108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31" b="1" dirty="0">
                <a:solidFill>
                  <a:srgbClr val="0000FF"/>
                </a:solidFill>
              </a:rPr>
              <a:t>K-nearest neighbors</a:t>
            </a:r>
          </a:p>
          <a:p>
            <a:r>
              <a:rPr lang="en-US" sz="2031" dirty="0"/>
              <a:t>Unsupervised learning</a:t>
            </a:r>
          </a:p>
          <a:p>
            <a:r>
              <a:rPr lang="en-US" sz="2031" dirty="0"/>
              <a:t>Practical advice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38918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weighting neighbors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Let v be the weights to be used.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v(</a:t>
            </a:r>
            <a:r>
              <a:rPr lang="en-US" sz="2000" b="1" i="1" dirty="0">
                <a:solidFill>
                  <a:schemeClr val="tx1"/>
                </a:solidFill>
              </a:rPr>
              <a:t>x,z</a:t>
            </a:r>
            <a:r>
              <a:rPr lang="en-US" sz="2000" i="1" dirty="0">
                <a:solidFill>
                  <a:schemeClr val="tx1"/>
                </a:solidFill>
              </a:rPr>
              <a:t>) can be chosen as the inverse of the distance from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i="1" dirty="0">
                <a:solidFill>
                  <a:schemeClr val="tx1"/>
                </a:solidFill>
              </a:rPr>
              <a:t> to 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, d(</a:t>
            </a:r>
            <a:r>
              <a:rPr lang="en-US" sz="2000" b="1" i="1" dirty="0">
                <a:solidFill>
                  <a:schemeClr val="tx1"/>
                </a:solidFill>
              </a:rPr>
              <a:t>x,z</a:t>
            </a:r>
            <a:r>
              <a:rPr lang="en-US" sz="2000" i="1" dirty="0">
                <a:solidFill>
                  <a:schemeClr val="tx1"/>
                </a:solidFill>
              </a:rPr>
              <a:t>).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Some examples: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classification: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chemeClr val="tx1"/>
                </a:solidFill>
              </a:rPr>
              <a:t>For regression: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8959"/>
              </p:ext>
            </p:extLst>
          </p:nvPr>
        </p:nvGraphicFramePr>
        <p:xfrm>
          <a:off x="1825625" y="3124200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124200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88882"/>
              </p:ext>
            </p:extLst>
          </p:nvPr>
        </p:nvGraphicFramePr>
        <p:xfrm>
          <a:off x="4264025" y="3124200"/>
          <a:ext cx="2136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400" imgH="419040" progId="Equation.3">
                  <p:embed/>
                </p:oleObj>
              </mc:Choice>
              <mc:Fallback>
                <p:oleObj name="Equation" r:id="rId5" imgW="1409400" imgH="4190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124200"/>
                        <a:ext cx="2136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94150"/>
              </p:ext>
            </p:extLst>
          </p:nvPr>
        </p:nvGraphicFramePr>
        <p:xfrm>
          <a:off x="6781800" y="2895600"/>
          <a:ext cx="205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520" imgH="368280" progId="Equation.3">
                  <p:embed/>
                </p:oleObj>
              </mc:Choice>
              <mc:Fallback>
                <p:oleObj name="Equation" r:id="rId7" imgW="1028520" imgH="368280" progId="Equation.3">
                  <p:embed/>
                  <p:pic>
                    <p:nvPicPr>
                      <p:cNvPr id="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2057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26776"/>
              </p:ext>
            </p:extLst>
          </p:nvPr>
        </p:nvGraphicFramePr>
        <p:xfrm>
          <a:off x="600075" y="4445000"/>
          <a:ext cx="4254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14600" imgH="393700" progId="Equation.3">
                  <p:embed/>
                </p:oleObj>
              </mc:Choice>
              <mc:Fallback>
                <p:oleObj name="Equation" r:id="rId9" imgW="2514600" imgH="393700" progId="Equation.3">
                  <p:embed/>
                  <p:pic>
                    <p:nvPicPr>
                      <p:cNvPr id="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445000"/>
                        <a:ext cx="42545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49916"/>
              </p:ext>
            </p:extLst>
          </p:nvPr>
        </p:nvGraphicFramePr>
        <p:xfrm>
          <a:off x="5562600" y="4419600"/>
          <a:ext cx="25781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240" imgH="457200" progId="Equation.3">
                  <p:embed/>
                </p:oleObj>
              </mc:Choice>
              <mc:Fallback>
                <p:oleObj name="Equation" r:id="rId11" imgW="1803240" imgH="457200" progId="Equation.3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5781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46098"/>
              </p:ext>
            </p:extLst>
          </p:nvPr>
        </p:nvGraphicFramePr>
        <p:xfrm>
          <a:off x="2947988" y="5532438"/>
          <a:ext cx="201453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44600" imgH="736600" progId="Equation.3">
                  <p:embed/>
                </p:oleObj>
              </mc:Choice>
              <mc:Fallback>
                <p:oleObj name="Equation" r:id="rId13" imgW="1244600" imgH="736600" progId="Equation.3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532438"/>
                        <a:ext cx="201453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69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limitations/advantages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Advantages: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Low cost for the training phase.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Very flexible in choosing the distance/similarity measure:</a:t>
            </a:r>
            <a:r>
              <a:rPr lang="en-US" sz="2000" dirty="0">
                <a:solidFill>
                  <a:schemeClr val="tx1"/>
                </a:solidFill>
              </a:rPr>
              <a:t> we can use many other measures, such as Kullback-Leibler divergence, Bregman divergence,…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KNN is able to reduce some bad effects from noises when k &gt; 1.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In theory, KNN can reach the best performance among all regression methods, under some conditions.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(this might not be true for other methods)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Limitations: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Have to find a suitable distance/similarity measure for your problem.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Prediction requires intensive computation.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A. Kontorovich and Weiss. A Bayes consistent 1-NN classifier. </a:t>
            </a:r>
            <a:r>
              <a:rPr lang="en-US" i="1" dirty="0">
                <a:solidFill>
                  <a:schemeClr val="tx1"/>
                </a:solidFill>
              </a:rPr>
              <a:t>Proceedings of the 18th International Conference on Artificial Intelligence and Statistics (AISTATS). JMLR: W&amp;CP volume 38</a:t>
            </a:r>
            <a:r>
              <a:rPr lang="en-US" dirty="0">
                <a:solidFill>
                  <a:schemeClr val="tx1"/>
                </a:solidFill>
              </a:rPr>
              <a:t>, 2015.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A. Guyader, N. Hengartner. On the Mutual Nearest Neighbors Estimate in Regression. </a:t>
            </a:r>
            <a:r>
              <a:rPr lang="en-US" i="1" dirty="0">
                <a:solidFill>
                  <a:schemeClr val="tx1"/>
                </a:solidFill>
              </a:rPr>
              <a:t>Journal of Machine Learning Research</a:t>
            </a:r>
            <a:r>
              <a:rPr lang="en-US" dirty="0">
                <a:solidFill>
                  <a:schemeClr val="tx1"/>
                </a:solidFill>
              </a:rPr>
              <a:t> 14 (2013) 2361-2376.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L. Gottlieb, A. Kontorovich, and P. Nisnevitch. Near-optimal sample compression for nearest neighbors. </a:t>
            </a:r>
            <a:r>
              <a:rPr lang="en-US" i="1" dirty="0">
                <a:solidFill>
                  <a:schemeClr val="tx1"/>
                </a:solidFill>
              </a:rPr>
              <a:t>Advances in Neural Information Processing Systems</a:t>
            </a:r>
            <a:r>
              <a:rPr lang="en-US" dirty="0">
                <a:solidFill>
                  <a:schemeClr val="tx1"/>
                </a:solidFill>
              </a:rPr>
              <a:t>, 2014.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Exercises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What is the different between KNN and OLS?</a:t>
            </a:r>
          </a:p>
          <a:p>
            <a:r>
              <a:rPr lang="en-US" sz="2200" dirty="0">
                <a:solidFill>
                  <a:schemeClr val="tx1"/>
                </a:solidFill>
              </a:rPr>
              <a:t>Is KNN prone to overfitting?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to make KNN work with sequence data?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(each instance is a sequence)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 problem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Supervised learning: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learn a function y = f(x) from a given training set </a:t>
            </a:r>
            <a:r>
              <a:rPr lang="en-US" sz="2200">
                <a:solidFill>
                  <a:schemeClr val="tx1"/>
                </a:solidFill>
              </a:rPr>
              <a:t>{{x</a:t>
            </a:r>
            <a:r>
              <a:rPr lang="en-US" sz="2200" baseline="-25000">
                <a:solidFill>
                  <a:schemeClr val="tx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, x</a:t>
            </a:r>
            <a:r>
              <a:rPr lang="en-US" sz="2200" baseline="-25000">
                <a:solidFill>
                  <a:schemeClr val="tx1"/>
                </a:solidFill>
              </a:rPr>
              <a:t>2</a:t>
            </a:r>
            <a:r>
              <a:rPr lang="en-US" sz="2200">
                <a:solidFill>
                  <a:schemeClr val="tx1"/>
                </a:solidFill>
              </a:rPr>
              <a:t>, …, x</a:t>
            </a:r>
            <a:r>
              <a:rPr lang="en-US" sz="2200" baseline="-25000">
                <a:solidFill>
                  <a:schemeClr val="tx1"/>
                </a:solidFill>
              </a:rPr>
              <a:t>N</a:t>
            </a:r>
            <a:r>
              <a:rPr lang="en-US" sz="2200">
                <a:solidFill>
                  <a:schemeClr val="tx1"/>
                </a:solidFill>
              </a:rPr>
              <a:t>}; {y</a:t>
            </a:r>
            <a:r>
              <a:rPr lang="en-US" sz="2200" baseline="-25000">
                <a:solidFill>
                  <a:schemeClr val="tx1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, y</a:t>
            </a:r>
            <a:r>
              <a:rPr lang="en-US" sz="2200" baseline="-25000">
                <a:solidFill>
                  <a:schemeClr val="tx1"/>
                </a:solidFill>
              </a:rPr>
              <a:t>2</a:t>
            </a:r>
            <a:r>
              <a:rPr lang="en-US" sz="2200">
                <a:solidFill>
                  <a:schemeClr val="tx1"/>
                </a:solidFill>
              </a:rPr>
              <a:t>,…, y</a:t>
            </a:r>
            <a:r>
              <a:rPr lang="en-US" sz="2200" baseline="-25000">
                <a:solidFill>
                  <a:schemeClr val="tx1"/>
                </a:solidFill>
              </a:rPr>
              <a:t>N</a:t>
            </a:r>
            <a:r>
              <a:rPr lang="en-US" sz="2200">
                <a:solidFill>
                  <a:schemeClr val="tx1"/>
                </a:solidFill>
              </a:rPr>
              <a:t>}} so that y</a:t>
            </a:r>
            <a:r>
              <a:rPr lang="en-US" sz="2200" baseline="-25000">
                <a:solidFill>
                  <a:schemeClr val="tx1"/>
                </a:solidFill>
              </a:rPr>
              <a:t>i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  <a:latin typeface="Symbol" charset="2"/>
                <a:ea typeface="ＭＳ ゴシック"/>
                <a:cs typeface="Symbol" charset="2"/>
              </a:rPr>
              <a:t>≅</a:t>
            </a:r>
            <a:r>
              <a:rPr lang="en-US" sz="220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f(x</a:t>
            </a:r>
            <a:r>
              <a:rPr lang="en-US" sz="2200" baseline="-25000">
                <a:solidFill>
                  <a:schemeClr val="tx1"/>
                </a:solidFill>
              </a:rPr>
              <a:t>i</a:t>
            </a:r>
            <a:r>
              <a:rPr lang="en-US" sz="2200">
                <a:solidFill>
                  <a:schemeClr val="tx1"/>
                </a:solidFill>
              </a:rPr>
              <a:t>) for every i.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Each training instance has a label/response. 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Multiclass classification/categorization</a:t>
            </a:r>
            <a:r>
              <a:rPr lang="en-US" sz="2200" b="1">
                <a:solidFill>
                  <a:schemeClr val="tx1"/>
                </a:solidFill>
              </a:rPr>
              <a:t>:</a:t>
            </a:r>
            <a:r>
              <a:rPr lang="en-US" sz="2200">
                <a:solidFill>
                  <a:schemeClr val="tx1"/>
                </a:solidFill>
              </a:rPr>
              <a:t> output y is only one from a pre-defined set of labels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y in {normal, spam}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y in {fake, real}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2800" dirty="0"/>
              <a:t>Which class does the object belong to?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18355578"/>
              </p:ext>
            </p:extLst>
          </p:nvPr>
        </p:nvGraphicFramePr>
        <p:xfrm>
          <a:off x="1066800" y="1742398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14068241"/>
              </p:ext>
            </p:extLst>
          </p:nvPr>
        </p:nvGraphicFramePr>
        <p:xfrm>
          <a:off x="1066800" y="3723598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270038"/>
              </p:ext>
            </p:extLst>
          </p:nvPr>
        </p:nvGraphicFramePr>
        <p:xfrm>
          <a:off x="3352800" y="2057400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55528695"/>
              </p:ext>
            </p:extLst>
          </p:nvPr>
        </p:nvGraphicFramePr>
        <p:xfrm>
          <a:off x="3657600" y="3810000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67826727"/>
              </p:ext>
            </p:extLst>
          </p:nvPr>
        </p:nvGraphicFramePr>
        <p:xfrm>
          <a:off x="2286000" y="5638800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03957767"/>
              </p:ext>
            </p:extLst>
          </p:nvPr>
        </p:nvGraphicFramePr>
        <p:xfrm>
          <a:off x="7010400" y="1981200"/>
          <a:ext cx="9906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64178115"/>
              </p:ext>
            </p:extLst>
          </p:nvPr>
        </p:nvGraphicFramePr>
        <p:xfrm>
          <a:off x="7010400" y="4637998"/>
          <a:ext cx="13716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24300" y="33630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?</a:t>
            </a:r>
            <a:endParaRPr lang="vi-VN" b="1"/>
          </a:p>
        </p:txBody>
      </p:sp>
      <p:sp>
        <p:nvSpPr>
          <p:cNvPr id="20" name="TextBox 19"/>
          <p:cNvSpPr txBox="1"/>
          <p:nvPr/>
        </p:nvSpPr>
        <p:spPr>
          <a:xfrm>
            <a:off x="22860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Class a</a:t>
            </a:r>
            <a:endParaRPr lang="vi-VN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2800" y="42950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b</a:t>
            </a:r>
            <a:endParaRPr lang="vi-VN"/>
          </a:p>
        </p:txBody>
      </p:sp>
      <p:sp>
        <p:nvSpPr>
          <p:cNvPr id="23" name="TextBox 22"/>
          <p:cNvSpPr txBox="1"/>
          <p:nvPr/>
        </p:nvSpPr>
        <p:spPr>
          <a:xfrm>
            <a:off x="7006389" y="1610402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b</a:t>
            </a:r>
            <a:endParaRPr lang="vi-VN"/>
          </a:p>
        </p:txBody>
      </p:sp>
      <p:sp>
        <p:nvSpPr>
          <p:cNvPr id="27" name="TextBox 26"/>
          <p:cNvSpPr txBox="1"/>
          <p:nvPr/>
        </p:nvSpPr>
        <p:spPr>
          <a:xfrm>
            <a:off x="33528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Class a</a:t>
            </a:r>
            <a:endParaRPr lang="vi-VN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Class a</a:t>
            </a:r>
            <a:endParaRPr lang="vi-VN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Class a</a:t>
            </a:r>
            <a:endParaRPr lang="vi-VN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Neighbor-based learning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K-nearest neighbors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(KNN) is one of the most simple methods in ML. Some other names: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Instance-based learning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Lazy learning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Memory-based learning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Main ideas: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There is no specific assumption on the function to be learned.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Learning phase just stores all the training data.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Prediction for a new instance is based 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its nearest neighbors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 the training data.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Thus KNN is called a </a:t>
            </a:r>
            <a:r>
              <a:rPr lang="en-US" sz="2200" i="1" dirty="0">
                <a:solidFill>
                  <a:schemeClr val="tx1"/>
                </a:solidFill>
              </a:rPr>
              <a:t>non-parametric method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(no specific assumption on the classifier/regressor)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Neighbor-based learning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Two main ingredients: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similarity measure</a:t>
            </a:r>
            <a:r>
              <a:rPr lang="en-US" sz="2000" dirty="0">
                <a:solidFill>
                  <a:schemeClr val="tx1"/>
                </a:solidFill>
              </a:rPr>
              <a:t> (distance) between instances/objects.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neighbors</a:t>
            </a:r>
            <a:r>
              <a:rPr lang="en-US" sz="2000" dirty="0">
                <a:solidFill>
                  <a:schemeClr val="tx1"/>
                </a:solidFill>
              </a:rPr>
              <a:t> to be taken in prediction.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Under some conditions, KNN can achieve the Bayes-optimal error which is the performance limit of any methods. </a:t>
            </a:r>
            <a:r>
              <a:rPr lang="en-US" dirty="0">
                <a:solidFill>
                  <a:schemeClr val="tx1"/>
                </a:solidFill>
              </a:rPr>
              <a:t>[Gyuader and Hengartner, JMLR 2013]</a:t>
            </a:r>
            <a:endParaRPr lang="en-US" sz="1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Even 1-NN (with some simple modifications) can reach this performance. </a:t>
            </a:r>
            <a:r>
              <a:rPr lang="en-US" dirty="0">
                <a:solidFill>
                  <a:schemeClr val="tx1"/>
                </a:solidFill>
              </a:rPr>
              <a:t>[Kontorovich &amp; Weiss, AISTATS 2015]</a:t>
            </a:r>
            <a:endParaRPr lang="en-US" sz="2200" i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KNN is close to </a:t>
            </a:r>
            <a:r>
              <a:rPr lang="en-US" sz="2200" b="1" i="1" dirty="0">
                <a:solidFill>
                  <a:schemeClr val="tx1"/>
                </a:solidFill>
              </a:rPr>
              <a:t>Manifold learning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KNN: </a:t>
            </a:r>
            <a:r>
              <a:rPr lang="en-US" sz="32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Take 1 nearest neighbor?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Assign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to class 2.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Take 3 nearest neighbors?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Assign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to class 1.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Take 5 nearest neighbors?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Assign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to class 1.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53000" y="1676400"/>
            <a:ext cx="3962400" cy="4267200"/>
            <a:chOff x="4953000" y="1676400"/>
            <a:chExt cx="3962400" cy="426720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019800" y="3505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8229600" y="29718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562600" y="36576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867400" y="48768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7162800" y="35814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5257800" y="2667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181600" y="4953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6705600" y="2667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6858000" y="41910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7924800" y="4419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6781800" y="52578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8458200" y="37338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7391400" y="33528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6705600" y="39624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400800" y="22860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486400" y="46482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620000" y="4953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6172200" y="53340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8229600" y="49530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7924800" y="34290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7239000" y="25908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6477000" y="56388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953000" y="2057400"/>
              <a:ext cx="3886200" cy="388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6810375" y="2792413"/>
              <a:ext cx="962025" cy="11699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7543800" y="2373868"/>
              <a:ext cx="1371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Class of </a:t>
              </a:r>
              <a:r>
                <a:rPr lang="en-US" b="1">
                  <a:latin typeface="Courier New" panose="02070309020205020404" pitchFamily="49" charset="0"/>
                </a:rPr>
                <a:t>z</a:t>
              </a:r>
              <a:r>
                <a:rPr lang="en-US">
                  <a:latin typeface="Courier New" panose="02070309020205020404" pitchFamily="49" charset="0"/>
                </a:rPr>
                <a:t>?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5334000" y="167640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Class 1</a:t>
              </a:r>
              <a:endParaRPr lang="en-US">
                <a:latin typeface="Courier New" panose="02070309020205020404" pitchFamily="49" charset="0"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5181600" y="17526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6858000" y="1752600"/>
              <a:ext cx="152400" cy="152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7010400" y="1676400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Class 2</a:t>
              </a:r>
              <a:endParaRPr lang="en-US">
                <a:latin typeface="Courier New" panose="02070309020205020404" pitchFamily="49" charset="0"/>
              </a:endParaRPr>
            </a:p>
          </p:txBody>
        </p:sp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5715000" y="2970212"/>
              <a:ext cx="2209800" cy="221138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42" name="Oval 2"/>
            <p:cNvSpPr>
              <a:spLocks noChangeAspect="1" noChangeArrowheads="1"/>
            </p:cNvSpPr>
            <p:nvPr/>
          </p:nvSpPr>
          <p:spPr bwMode="auto">
            <a:xfrm>
              <a:off x="6143625" y="3398837"/>
              <a:ext cx="1325563" cy="132715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43" name="Oval 2"/>
            <p:cNvSpPr>
              <a:spLocks noChangeAspect="1" noChangeArrowheads="1"/>
            </p:cNvSpPr>
            <p:nvPr/>
          </p:nvSpPr>
          <p:spPr bwMode="auto">
            <a:xfrm>
              <a:off x="6477000" y="3732212"/>
              <a:ext cx="666750" cy="66675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 for </a:t>
            </a:r>
            <a:r>
              <a:rPr lang="en-US" sz="3200" dirty="0">
                <a:solidFill>
                  <a:srgbClr val="0000FF"/>
                </a:solidFill>
              </a:rPr>
              <a:t>classification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Data representation: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Each observation is represented by a vector in an n-dimensional space, e.g.,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(x</a:t>
            </a:r>
            <a:r>
              <a:rPr lang="en-US" sz="2000" baseline="-25000" dirty="0">
                <a:solidFill>
                  <a:schemeClr val="tx1"/>
                </a:solidFill>
              </a:rPr>
              <a:t>i1</a:t>
            </a:r>
            <a:r>
              <a:rPr lang="en-US" sz="2000" dirty="0">
                <a:solidFill>
                  <a:schemeClr val="tx1"/>
                </a:solidFill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</a:rPr>
              <a:t>i2</a:t>
            </a:r>
            <a:r>
              <a:rPr lang="en-US" sz="2000" dirty="0">
                <a:solidFill>
                  <a:schemeClr val="tx1"/>
                </a:solidFill>
              </a:rPr>
              <a:t>, …, x</a:t>
            </a:r>
            <a:r>
              <a:rPr lang="en-US" sz="2000" baseline="-25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baseline="30000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. Each dimension represents an attribute/feature/variate.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There is a set C of predefined labels.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Learning phase: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Simply save all the training data </a:t>
            </a:r>
            <a:r>
              <a:rPr lang="en-US" sz="2000" b="1" dirty="0">
                <a:solidFill>
                  <a:schemeClr val="tx1"/>
                </a:solidFill>
              </a:rPr>
              <a:t>D,</a:t>
            </a:r>
            <a:r>
              <a:rPr lang="en-US" sz="2000" dirty="0">
                <a:solidFill>
                  <a:schemeClr val="tx1"/>
                </a:solidFill>
              </a:rPr>
              <a:t> with their labels.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Prediction: for a new instance 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For each instance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i="1" dirty="0">
                <a:solidFill>
                  <a:schemeClr val="tx1"/>
                </a:solidFill>
              </a:rPr>
              <a:t> in </a:t>
            </a:r>
            <a:r>
              <a:rPr lang="en-US" sz="2000" b="1" i="1" dirty="0">
                <a:solidFill>
                  <a:schemeClr val="tx1"/>
                </a:solidFill>
              </a:rPr>
              <a:t>D</a:t>
            </a:r>
            <a:r>
              <a:rPr lang="en-US" sz="2000" i="1" dirty="0">
                <a:solidFill>
                  <a:schemeClr val="tx1"/>
                </a:solidFill>
              </a:rPr>
              <a:t>, compute the distance/similarity between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i="1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Determine a set NB(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) of the nearest neighbors of 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Using majority of the labels in NB(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) to predict the label for </a:t>
            </a:r>
            <a:r>
              <a:rPr lang="en-US" sz="2000" b="1" i="1" dirty="0">
                <a:solidFill>
                  <a:schemeClr val="tx1"/>
                </a:solidFill>
              </a:rPr>
              <a:t>z</a:t>
            </a:r>
            <a:r>
              <a:rPr lang="en-US" sz="2000" i="1" dirty="0">
                <a:solidFill>
                  <a:schemeClr val="tx1"/>
                </a:solidFill>
              </a:rPr>
              <a:t>. </a:t>
            </a:r>
            <a:endParaRPr lang="en-US" sz="2200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KNN for </a:t>
            </a:r>
            <a:r>
              <a:rPr lang="en-US" sz="3200" dirty="0">
                <a:solidFill>
                  <a:srgbClr val="0000FF"/>
                </a:solidFill>
              </a:rPr>
              <a:t>regression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Data representation: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Each observation is represented by a vector in an n-dimensional space, e.g.,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(x</a:t>
            </a:r>
            <a:r>
              <a:rPr lang="en-US" sz="2000" baseline="-25000" dirty="0">
                <a:solidFill>
                  <a:schemeClr val="tx1"/>
                </a:solidFill>
              </a:rPr>
              <a:t>i1</a:t>
            </a:r>
            <a:r>
              <a:rPr lang="en-US" sz="2000" dirty="0">
                <a:solidFill>
                  <a:schemeClr val="tx1"/>
                </a:solidFill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</a:rPr>
              <a:t>i2</a:t>
            </a:r>
            <a:r>
              <a:rPr lang="en-US" sz="2000" dirty="0">
                <a:solidFill>
                  <a:schemeClr val="tx1"/>
                </a:solidFill>
              </a:rPr>
              <a:t>, …, x</a:t>
            </a:r>
            <a:r>
              <a:rPr lang="en-US" sz="2000" baseline="-25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baseline="30000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. Each dimension represents an attribute/feature/variate.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 output y is a real number.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Learning phase: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Simply save all the training data </a:t>
            </a:r>
            <a:r>
              <a:rPr lang="en-US" sz="2000" b="1" dirty="0">
                <a:solidFill>
                  <a:schemeClr val="tx1"/>
                </a:solidFill>
              </a:rPr>
              <a:t>D</a:t>
            </a:r>
            <a:r>
              <a:rPr lang="en-US" sz="2000" dirty="0">
                <a:solidFill>
                  <a:schemeClr val="tx1"/>
                </a:solidFill>
              </a:rPr>
              <a:t>, with their labels.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Prediction: for a new instance 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i="1" dirty="0">
                <a:solidFill>
                  <a:schemeClr val="tx1"/>
                </a:solidFill>
              </a:rPr>
              <a:t>For each instance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in </a:t>
            </a:r>
            <a:r>
              <a:rPr lang="en-US" b="1" i="1" dirty="0">
                <a:solidFill>
                  <a:schemeClr val="tx1"/>
                </a:solidFill>
              </a:rPr>
              <a:t>D</a:t>
            </a:r>
            <a:r>
              <a:rPr lang="en-US" i="1" dirty="0">
                <a:solidFill>
                  <a:schemeClr val="tx1"/>
                </a:solidFill>
              </a:rPr>
              <a:t>, compute the distance/similarity between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z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i="1" dirty="0">
                <a:solidFill>
                  <a:schemeClr val="tx1"/>
                </a:solidFill>
              </a:rPr>
              <a:t>Determine a set NB(</a:t>
            </a:r>
            <a:r>
              <a:rPr lang="en-US" b="1" i="1" dirty="0">
                <a:solidFill>
                  <a:schemeClr val="tx1"/>
                </a:solidFill>
              </a:rPr>
              <a:t>z</a:t>
            </a:r>
            <a:r>
              <a:rPr lang="en-US" i="1" dirty="0">
                <a:solidFill>
                  <a:schemeClr val="tx1"/>
                </a:solidFill>
              </a:rPr>
              <a:t>) of the nearest neighbors of </a:t>
            </a:r>
            <a:r>
              <a:rPr lang="en-US" b="1" i="1" dirty="0">
                <a:solidFill>
                  <a:schemeClr val="tx1"/>
                </a:solidFill>
              </a:rPr>
              <a:t>z</a:t>
            </a:r>
            <a:r>
              <a:rPr lang="en-US" i="1" dirty="0">
                <a:solidFill>
                  <a:schemeClr val="tx1"/>
                </a:solidFill>
              </a:rPr>
              <a:t>, with |NB(z)| = k.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i="1" dirty="0">
                <a:solidFill>
                  <a:schemeClr val="tx1"/>
                </a:solidFill>
              </a:rPr>
              <a:t>Predict the label for </a:t>
            </a:r>
            <a:r>
              <a:rPr lang="en-US" b="1" i="1" dirty="0">
                <a:solidFill>
                  <a:schemeClr val="tx1"/>
                </a:solidFill>
              </a:rPr>
              <a:t>z</a:t>
            </a:r>
            <a:r>
              <a:rPr lang="en-US" i="1" dirty="0">
                <a:solidFill>
                  <a:schemeClr val="tx1"/>
                </a:solidFill>
              </a:rPr>
              <a:t> by 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6074234"/>
            <a:ext cx="3086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103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6D097-1396-4434-94B0-B299AFECA5E9}"/>
</file>

<file path=customXml/itemProps2.xml><?xml version="1.0" encoding="utf-8"?>
<ds:datastoreItem xmlns:ds="http://schemas.openxmlformats.org/officeDocument/2006/customXml" ds:itemID="{3DCEB2D9-BC77-4A2B-B7AD-A273C040E1E2}"/>
</file>

<file path=customXml/itemProps3.xml><?xml version="1.0" encoding="utf-8"?>
<ds:datastoreItem xmlns:ds="http://schemas.openxmlformats.org/officeDocument/2006/customXml" ds:itemID="{B653146E-7F17-4690-8C98-29B9CD223C0D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1576</Words>
  <Application>Microsoft Macintosh PowerPoint</Application>
  <PresentationFormat>On-screen Show (4:3)</PresentationFormat>
  <Paragraphs>219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ゴシック</vt:lpstr>
      <vt:lpstr>Arial</vt:lpstr>
      <vt:lpstr>Calibri</vt:lpstr>
      <vt:lpstr>Century Gothic</vt:lpstr>
      <vt:lpstr>Courier New</vt:lpstr>
      <vt:lpstr>Impact</vt:lpstr>
      <vt:lpstr>Symbol</vt:lpstr>
      <vt:lpstr>Wingdings</vt:lpstr>
      <vt:lpstr>Wingdings 2</vt:lpstr>
      <vt:lpstr>Plaza</vt:lpstr>
      <vt:lpstr>Equation</vt:lpstr>
      <vt:lpstr>Introduction to Machine Learning and Data Mining (Học máy và Khai phá dữ liệu)</vt:lpstr>
      <vt:lpstr>Contents</vt:lpstr>
      <vt:lpstr>Classification problem</vt:lpstr>
      <vt:lpstr>Which class does the object belong to?</vt:lpstr>
      <vt:lpstr>Neighbor-based learning (1)</vt:lpstr>
      <vt:lpstr>Neighbor-based learning (2)</vt:lpstr>
      <vt:lpstr>KNN: example</vt:lpstr>
      <vt:lpstr>KNN for classification</vt:lpstr>
      <vt:lpstr>KNN for regression</vt:lpstr>
      <vt:lpstr>KNN: two key ingredients (1)</vt:lpstr>
      <vt:lpstr>KNN: two key ingredients (2)</vt:lpstr>
      <vt:lpstr>KNN: two key ingredients (3)</vt:lpstr>
      <vt:lpstr>KNN: 1 or more neighbors?</vt:lpstr>
      <vt:lpstr>Distance/similarity measure (1)</vt:lpstr>
      <vt:lpstr>Distance/similarity measure (2)</vt:lpstr>
      <vt:lpstr>Distance/similarity measure (3)</vt:lpstr>
      <vt:lpstr>KNN: attribute normalization</vt:lpstr>
      <vt:lpstr>KNN: attribute weighting</vt:lpstr>
      <vt:lpstr>KNN: weighting neighbors (1)</vt:lpstr>
      <vt:lpstr>KNN: weighting neighbors (2)</vt:lpstr>
      <vt:lpstr>KNN: limitations/advantages</vt:lpstr>
      <vt:lpstr>References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2022-06-24T11:01:43Z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