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7" r:id="rId6"/>
    <p:sldId id="258" r:id="rId7"/>
    <p:sldId id="259" r:id="rId8"/>
    <p:sldId id="263" r:id="rId9"/>
    <p:sldId id="260" r:id="rId10"/>
    <p:sldId id="261"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F4447-9251-43DF-AE38-0608A8FE0296}" v="17" dt="2020-04-17T08:33:13.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653" autoAdjust="0"/>
  </p:normalViewPr>
  <p:slideViewPr>
    <p:cSldViewPr snapToGrid="0">
      <p:cViewPr varScale="1">
        <p:scale>
          <a:sx n="69" d="100"/>
          <a:sy n="69" d="100"/>
        </p:scale>
        <p:origin x="12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4C675-1F24-4FA2-850D-F8E6663501BA}"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07438-FA31-48F2-B2F7-730307785C8E}" type="slidenum">
              <a:rPr lang="en-US" smtClean="0"/>
              <a:t>‹#›</a:t>
            </a:fld>
            <a:endParaRPr lang="en-US"/>
          </a:p>
        </p:txBody>
      </p:sp>
    </p:spTree>
    <p:extLst>
      <p:ext uri="{BB962C8B-B14F-4D97-AF65-F5344CB8AC3E}">
        <p14:creationId xmlns:p14="http://schemas.microsoft.com/office/powerpoint/2010/main" val="680503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C07438-FA31-48F2-B2F7-730307785C8E}" type="slidenum">
              <a:rPr lang="en-US" smtClean="0"/>
              <a:t>1</a:t>
            </a:fld>
            <a:endParaRPr lang="en-US"/>
          </a:p>
        </p:txBody>
      </p:sp>
    </p:spTree>
    <p:extLst>
      <p:ext uri="{BB962C8B-B14F-4D97-AF65-F5344CB8AC3E}">
        <p14:creationId xmlns:p14="http://schemas.microsoft.com/office/powerpoint/2010/main" val="152445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Conceptual reuse – many of the problems we face have already been solved many times before. Design patterns can help us to reuse tried and tested solutions.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Design patterns help keep your code clean – if you get the pattern, you can quickly identify what is needed and what is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Many of the libraries and frameworks heavily follow design patterns - if you get the pattern you can understand the library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71C07438-FA31-48F2-B2F7-730307785C8E}" type="slidenum">
              <a:rPr lang="en-US" smtClean="0"/>
              <a:t>2</a:t>
            </a:fld>
            <a:endParaRPr lang="en-US"/>
          </a:p>
        </p:txBody>
      </p:sp>
    </p:spTree>
    <p:extLst>
      <p:ext uri="{BB962C8B-B14F-4D97-AF65-F5344CB8AC3E}">
        <p14:creationId xmlns:p14="http://schemas.microsoft.com/office/powerpoint/2010/main" val="231407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Some experienced developers seemed to use design patterns for everything that they do - These guys hardly ever seem to have to stop to think</a:t>
            </a:r>
          </a:p>
          <a:p>
            <a:endParaRPr lang="en-US" dirty="0"/>
          </a:p>
        </p:txBody>
      </p:sp>
      <p:sp>
        <p:nvSpPr>
          <p:cNvPr id="4" name="Slide Number Placeholder 3"/>
          <p:cNvSpPr>
            <a:spLocks noGrp="1"/>
          </p:cNvSpPr>
          <p:nvPr>
            <p:ph type="sldNum" sz="quarter" idx="5"/>
          </p:nvPr>
        </p:nvSpPr>
        <p:spPr/>
        <p:txBody>
          <a:bodyPr/>
          <a:lstStyle/>
          <a:p>
            <a:fld id="{71C07438-FA31-48F2-B2F7-730307785C8E}" type="slidenum">
              <a:rPr lang="en-US" smtClean="0"/>
              <a:t>3</a:t>
            </a:fld>
            <a:endParaRPr lang="en-US"/>
          </a:p>
        </p:txBody>
      </p:sp>
    </p:spTree>
    <p:extLst>
      <p:ext uri="{BB962C8B-B14F-4D97-AF65-F5344CB8AC3E}">
        <p14:creationId xmlns:p14="http://schemas.microsoft.com/office/powerpoint/2010/main" val="1254290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B916-4BE6-4E71-8094-FB859394C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FBBACF-2445-46E5-8D00-321F16395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A0F9FA-1A4A-450B-9997-9FE4DE23BFBD}"/>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5" name="Footer Placeholder 4">
            <a:extLst>
              <a:ext uri="{FF2B5EF4-FFF2-40B4-BE49-F238E27FC236}">
                <a16:creationId xmlns:a16="http://schemas.microsoft.com/office/drawing/2014/main" id="{10DAEA49-5639-4D8A-BBDE-7DEA725AE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BFDA5-89E1-48DA-ADD1-8BEBE4E2F293}"/>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303953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2D36-5508-48BE-BF40-BCC7C3EDD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40693B-C57B-4E40-AAC5-CA4D0ADE2D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6B057-A8F6-47CE-BD05-E3D1BA84710D}"/>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5" name="Footer Placeholder 4">
            <a:extLst>
              <a:ext uri="{FF2B5EF4-FFF2-40B4-BE49-F238E27FC236}">
                <a16:creationId xmlns:a16="http://schemas.microsoft.com/office/drawing/2014/main" id="{1BF666C2-BF33-47C2-A55F-AEE4428EF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CB5CE-F5EE-4A26-8D0D-555D5E67AED0}"/>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236883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23AF09-57E9-4A3D-87FD-1F77CF8D49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8A08D4-EAC9-40CE-9CC5-270BA08BB4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37FD0-C0B7-4446-8C31-066A9BEBD7E3}"/>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5" name="Footer Placeholder 4">
            <a:extLst>
              <a:ext uri="{FF2B5EF4-FFF2-40B4-BE49-F238E27FC236}">
                <a16:creationId xmlns:a16="http://schemas.microsoft.com/office/drawing/2014/main" id="{8AFC02C3-FD5D-432F-9412-29D11F1A4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A7F92-9A4E-41A4-A05C-C642C9BF82DC}"/>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72253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9AFD-B3E2-4C6D-B6EA-514B5A1098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20307-AC20-409B-BFE4-CB99179476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50B2B-B03C-4890-83FA-B28DDE01FD88}"/>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5" name="Footer Placeholder 4">
            <a:extLst>
              <a:ext uri="{FF2B5EF4-FFF2-40B4-BE49-F238E27FC236}">
                <a16:creationId xmlns:a16="http://schemas.microsoft.com/office/drawing/2014/main" id="{5FA502E1-D145-4702-B6BA-461516BEC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AB021-6D6C-453F-A1A1-996B61D7CE31}"/>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320245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573E-64A0-4710-AC24-4B115EF272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9C14DD-0EBA-4CA8-A06D-74AD830BB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AE649-F81F-459E-AF19-359C50C19675}"/>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5" name="Footer Placeholder 4">
            <a:extLst>
              <a:ext uri="{FF2B5EF4-FFF2-40B4-BE49-F238E27FC236}">
                <a16:creationId xmlns:a16="http://schemas.microsoft.com/office/drawing/2014/main" id="{6C81BCF6-C6C1-4930-AD92-2272E8C6A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2B2F4-FC08-4872-AE83-528338EC7432}"/>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280894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BC65-57B5-4BF8-AA93-352E796D8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DC3DA-B25B-4A0D-9B2D-9C39CA24F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AA7F57-C785-4659-A55E-C4CDB33EA0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BF0066-5496-4816-A963-52A7B9723A38}"/>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6" name="Footer Placeholder 5">
            <a:extLst>
              <a:ext uri="{FF2B5EF4-FFF2-40B4-BE49-F238E27FC236}">
                <a16:creationId xmlns:a16="http://schemas.microsoft.com/office/drawing/2014/main" id="{DABBD17D-9CC1-4A5B-87D9-BED12E5D9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6E79A-2C40-4878-97C3-2ADEE9668934}"/>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109494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5068-56F0-4507-AF17-FEA18034AA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C86374-BBC1-4779-9B5F-CC6CBB288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6599C0-F10A-4A72-832A-5B1C1B689A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06C309-E929-4DF2-8D54-2670D5B10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7EEF3-6D00-4AA1-8221-4F48B2CE0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9CA130-2062-483A-85AF-09C9C6A35F19}"/>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8" name="Footer Placeholder 7">
            <a:extLst>
              <a:ext uri="{FF2B5EF4-FFF2-40B4-BE49-F238E27FC236}">
                <a16:creationId xmlns:a16="http://schemas.microsoft.com/office/drawing/2014/main" id="{DDE0A4EB-3AFA-49D9-B74A-1FB88E0295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54D0F1-126C-47B7-A4DB-636452B0813C}"/>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23404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BF43-912E-4771-988B-0D89B1B64D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70CDF9-1C37-438D-AC1A-713872A3CED7}"/>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4" name="Footer Placeholder 3">
            <a:extLst>
              <a:ext uri="{FF2B5EF4-FFF2-40B4-BE49-F238E27FC236}">
                <a16:creationId xmlns:a16="http://schemas.microsoft.com/office/drawing/2014/main" id="{A1E22566-9D21-4F9C-B8F2-F7F8AFDC44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2CEECD-C85F-4E85-A186-8752485BB43B}"/>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221420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8AB68-0EBC-4FC8-9752-287E8F180A61}"/>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3" name="Footer Placeholder 2">
            <a:extLst>
              <a:ext uri="{FF2B5EF4-FFF2-40B4-BE49-F238E27FC236}">
                <a16:creationId xmlns:a16="http://schemas.microsoft.com/office/drawing/2014/main" id="{8C2E416C-AD55-4191-A54E-499373AC09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121BDF-0BAA-407C-A633-6AFD0519BB68}"/>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358223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9E73-2294-436B-84D3-874A5EE7D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0314C-AC00-46B6-9319-90C558CA1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C41667-CA29-49B0-B6AE-3E8ED2AE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0F309-77E9-4877-8BEE-31F07F17B7BE}"/>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6" name="Footer Placeholder 5">
            <a:extLst>
              <a:ext uri="{FF2B5EF4-FFF2-40B4-BE49-F238E27FC236}">
                <a16:creationId xmlns:a16="http://schemas.microsoft.com/office/drawing/2014/main" id="{E16130FB-90AE-4A51-8DCB-AE392C63A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55DA6-03A8-4823-9A77-6ED9E5052424}"/>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5469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1EAA-AFC7-44CD-97F3-C2ECF23A7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952C42-97DF-4D66-9349-73C5641E9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3146FF-8E6C-49E0-A415-5432A23C5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D915D-D2BA-47AF-BF7F-1B1A1F319C7A}"/>
              </a:ext>
            </a:extLst>
          </p:cNvPr>
          <p:cNvSpPr>
            <a:spLocks noGrp="1"/>
          </p:cNvSpPr>
          <p:nvPr>
            <p:ph type="dt" sz="half" idx="10"/>
          </p:nvPr>
        </p:nvSpPr>
        <p:spPr/>
        <p:txBody>
          <a:bodyPr/>
          <a:lstStyle/>
          <a:p>
            <a:fld id="{E35E544E-0A37-4C24-8538-21A8923A8443}" type="datetimeFigureOut">
              <a:rPr lang="en-US" smtClean="0"/>
              <a:t>4/17/2020</a:t>
            </a:fld>
            <a:endParaRPr lang="en-US"/>
          </a:p>
        </p:txBody>
      </p:sp>
      <p:sp>
        <p:nvSpPr>
          <p:cNvPr id="6" name="Footer Placeholder 5">
            <a:extLst>
              <a:ext uri="{FF2B5EF4-FFF2-40B4-BE49-F238E27FC236}">
                <a16:creationId xmlns:a16="http://schemas.microsoft.com/office/drawing/2014/main" id="{C15BC2FA-ACB8-4149-BB61-2301CC034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618C2-7882-4C9A-B341-79A41533F6C4}"/>
              </a:ext>
            </a:extLst>
          </p:cNvPr>
          <p:cNvSpPr>
            <a:spLocks noGrp="1"/>
          </p:cNvSpPr>
          <p:nvPr>
            <p:ph type="sldNum" sz="quarter" idx="12"/>
          </p:nvPr>
        </p:nvSpPr>
        <p:spPr/>
        <p:txBody>
          <a:bodyPr/>
          <a:lstStyle/>
          <a:p>
            <a:fld id="{7B6F3B25-0B0A-4199-A797-FADDD81C03DC}" type="slidenum">
              <a:rPr lang="en-US" smtClean="0"/>
              <a:t>‹#›</a:t>
            </a:fld>
            <a:endParaRPr lang="en-US"/>
          </a:p>
        </p:txBody>
      </p:sp>
    </p:spTree>
    <p:extLst>
      <p:ext uri="{BB962C8B-B14F-4D97-AF65-F5344CB8AC3E}">
        <p14:creationId xmlns:p14="http://schemas.microsoft.com/office/powerpoint/2010/main" val="117204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EF3510-5F83-4BD3-8873-3FED9E9F4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CCDFC1-EAC1-4541-B932-B42083C23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52121-D23F-4DD3-9CCD-99578DED0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E544E-0A37-4C24-8538-21A8923A8443}" type="datetimeFigureOut">
              <a:rPr lang="en-US" smtClean="0"/>
              <a:t>4/17/2020</a:t>
            </a:fld>
            <a:endParaRPr lang="en-US"/>
          </a:p>
        </p:txBody>
      </p:sp>
      <p:sp>
        <p:nvSpPr>
          <p:cNvPr id="5" name="Footer Placeholder 4">
            <a:extLst>
              <a:ext uri="{FF2B5EF4-FFF2-40B4-BE49-F238E27FC236}">
                <a16:creationId xmlns:a16="http://schemas.microsoft.com/office/drawing/2014/main" id="{C77BA552-5EBA-4418-B69F-F67557858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0E9CE-1C8F-4610-9862-405292567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F3B25-0B0A-4199-A797-FADDD81C03DC}" type="slidenum">
              <a:rPr lang="en-US" smtClean="0"/>
              <a:t>‹#›</a:t>
            </a:fld>
            <a:endParaRPr lang="en-US"/>
          </a:p>
        </p:txBody>
      </p:sp>
    </p:spTree>
    <p:extLst>
      <p:ext uri="{BB962C8B-B14F-4D97-AF65-F5344CB8AC3E}">
        <p14:creationId xmlns:p14="http://schemas.microsoft.com/office/powerpoint/2010/main" val="2889995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Adapter_patter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6123-73F1-4031-B8FE-F886DA498407}"/>
              </a:ext>
            </a:extLst>
          </p:cNvPr>
          <p:cNvSpPr>
            <a:spLocks noGrp="1"/>
          </p:cNvSpPr>
          <p:nvPr>
            <p:ph type="ctrTitle"/>
          </p:nvPr>
        </p:nvSpPr>
        <p:spPr/>
        <p:txBody>
          <a:bodyPr/>
          <a:lstStyle/>
          <a:p>
            <a:r>
              <a:rPr lang="en-GB" dirty="0"/>
              <a:t>Design Patterns</a:t>
            </a:r>
            <a:endParaRPr lang="en-US" dirty="0"/>
          </a:p>
        </p:txBody>
      </p:sp>
      <p:sp>
        <p:nvSpPr>
          <p:cNvPr id="3" name="Subtitle 2">
            <a:extLst>
              <a:ext uri="{FF2B5EF4-FFF2-40B4-BE49-F238E27FC236}">
                <a16:creationId xmlns:a16="http://schemas.microsoft.com/office/drawing/2014/main" id="{2881C242-50B5-4689-8398-E20F91F5569E}"/>
              </a:ext>
            </a:extLst>
          </p:cNvPr>
          <p:cNvSpPr>
            <a:spLocks noGrp="1"/>
          </p:cNvSpPr>
          <p:nvPr>
            <p:ph type="subTitle" idx="1"/>
          </p:nvPr>
        </p:nvSpPr>
        <p:spPr/>
        <p:txBody>
          <a:bodyPr/>
          <a:lstStyle/>
          <a:p>
            <a:r>
              <a:rPr lang="en-GB" dirty="0"/>
              <a:t>According to Chris…</a:t>
            </a:r>
            <a:endParaRPr lang="en-US" dirty="0"/>
          </a:p>
        </p:txBody>
      </p:sp>
    </p:spTree>
    <p:extLst>
      <p:ext uri="{BB962C8B-B14F-4D97-AF65-F5344CB8AC3E}">
        <p14:creationId xmlns:p14="http://schemas.microsoft.com/office/powerpoint/2010/main" val="34520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636D-F0AB-43C5-BBA4-1CC388177B5F}"/>
              </a:ext>
            </a:extLst>
          </p:cNvPr>
          <p:cNvSpPr>
            <a:spLocks noGrp="1"/>
          </p:cNvSpPr>
          <p:nvPr>
            <p:ph type="title"/>
          </p:nvPr>
        </p:nvSpPr>
        <p:spPr/>
        <p:txBody>
          <a:bodyPr/>
          <a:lstStyle/>
          <a:p>
            <a:r>
              <a:rPr lang="en-GB" dirty="0"/>
              <a:t>Why Understand Design Patterns?</a:t>
            </a:r>
            <a:endParaRPr lang="en-US" dirty="0"/>
          </a:p>
        </p:txBody>
      </p:sp>
      <p:sp>
        <p:nvSpPr>
          <p:cNvPr id="3" name="Content Placeholder 2">
            <a:extLst>
              <a:ext uri="{FF2B5EF4-FFF2-40B4-BE49-F238E27FC236}">
                <a16:creationId xmlns:a16="http://schemas.microsoft.com/office/drawing/2014/main" id="{04B83735-577A-453C-8B01-E058433D084B}"/>
              </a:ext>
            </a:extLst>
          </p:cNvPr>
          <p:cNvSpPr>
            <a:spLocks noGrp="1"/>
          </p:cNvSpPr>
          <p:nvPr>
            <p:ph idx="1"/>
          </p:nvPr>
        </p:nvSpPr>
        <p:spPr/>
        <p:txBody>
          <a:bodyPr>
            <a:normAutofit/>
          </a:bodyPr>
          <a:lstStyle/>
          <a:p>
            <a:r>
              <a:rPr lang="en-GB" dirty="0"/>
              <a:t>An essential part of OOP</a:t>
            </a:r>
          </a:p>
          <a:p>
            <a:r>
              <a:rPr lang="en-GB" dirty="0"/>
              <a:t>A common language for describing code</a:t>
            </a:r>
          </a:p>
          <a:p>
            <a:r>
              <a:rPr lang="en-GB" dirty="0"/>
              <a:t>A way of thinking about code at a higher level than line by line</a:t>
            </a:r>
          </a:p>
          <a:p>
            <a:r>
              <a:rPr lang="en-GB" dirty="0"/>
              <a:t>Conceptual reuse</a:t>
            </a:r>
          </a:p>
          <a:p>
            <a:r>
              <a:rPr lang="en-GB" dirty="0"/>
              <a:t>Design patterns help keep your code clean</a:t>
            </a:r>
          </a:p>
          <a:p>
            <a:r>
              <a:rPr lang="en-GB" dirty="0"/>
              <a:t>Many of the libraries and frameworks heavily follow design patterns</a:t>
            </a:r>
            <a:endParaRPr lang="en-US" dirty="0"/>
          </a:p>
          <a:p>
            <a:pPr marL="0" indent="0">
              <a:buNone/>
            </a:pPr>
            <a:endParaRPr lang="en-US" dirty="0"/>
          </a:p>
        </p:txBody>
      </p:sp>
    </p:spTree>
    <p:extLst>
      <p:ext uri="{BB962C8B-B14F-4D97-AF65-F5344CB8AC3E}">
        <p14:creationId xmlns:p14="http://schemas.microsoft.com/office/powerpoint/2010/main" val="186570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973B-9549-4D07-BA11-7346933D6FFE}"/>
              </a:ext>
            </a:extLst>
          </p:cNvPr>
          <p:cNvSpPr>
            <a:spLocks noGrp="1"/>
          </p:cNvSpPr>
          <p:nvPr>
            <p:ph type="title"/>
          </p:nvPr>
        </p:nvSpPr>
        <p:spPr/>
        <p:txBody>
          <a:bodyPr/>
          <a:lstStyle/>
          <a:p>
            <a:r>
              <a:rPr lang="en-GB" dirty="0"/>
              <a:t>My Experience of Learning Design Patterns</a:t>
            </a:r>
            <a:endParaRPr lang="en-US" dirty="0"/>
          </a:p>
        </p:txBody>
      </p:sp>
      <p:sp>
        <p:nvSpPr>
          <p:cNvPr id="3" name="Content Placeholder 2">
            <a:extLst>
              <a:ext uri="{FF2B5EF4-FFF2-40B4-BE49-F238E27FC236}">
                <a16:creationId xmlns:a16="http://schemas.microsoft.com/office/drawing/2014/main" id="{4529F2DD-B859-448C-8D17-94F08DB6AB67}"/>
              </a:ext>
            </a:extLst>
          </p:cNvPr>
          <p:cNvSpPr>
            <a:spLocks noGrp="1"/>
          </p:cNvSpPr>
          <p:nvPr>
            <p:ph idx="1"/>
          </p:nvPr>
        </p:nvSpPr>
        <p:spPr/>
        <p:txBody>
          <a:bodyPr/>
          <a:lstStyle/>
          <a:p>
            <a:r>
              <a:rPr lang="en-GB" dirty="0"/>
              <a:t>It seemed very difficult</a:t>
            </a:r>
          </a:p>
          <a:p>
            <a:r>
              <a:rPr lang="en-GB" dirty="0"/>
              <a:t>Examples don’t seem relevant to the code we actually write</a:t>
            </a:r>
          </a:p>
          <a:p>
            <a:r>
              <a:rPr lang="en-GB" dirty="0"/>
              <a:t>Some experienced developers seemed to use design patterns for everything that they do</a:t>
            </a:r>
          </a:p>
          <a:p>
            <a:r>
              <a:rPr lang="en-GB" dirty="0"/>
              <a:t>If a pattern is wrong you’ve got to be prepared to remove it</a:t>
            </a:r>
          </a:p>
          <a:p>
            <a:r>
              <a:rPr lang="en-GB" dirty="0"/>
              <a:t>Only be a limited number of design patterns, magic is in the combination</a:t>
            </a:r>
          </a:p>
        </p:txBody>
      </p:sp>
    </p:spTree>
    <p:extLst>
      <p:ext uri="{BB962C8B-B14F-4D97-AF65-F5344CB8AC3E}">
        <p14:creationId xmlns:p14="http://schemas.microsoft.com/office/powerpoint/2010/main" val="224438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8CEF-FAAC-456D-9FE8-7F8765CA04BF}"/>
              </a:ext>
            </a:extLst>
          </p:cNvPr>
          <p:cNvSpPr>
            <a:spLocks noGrp="1"/>
          </p:cNvSpPr>
          <p:nvPr>
            <p:ph type="title"/>
          </p:nvPr>
        </p:nvSpPr>
        <p:spPr/>
        <p:txBody>
          <a:bodyPr/>
          <a:lstStyle/>
          <a:p>
            <a:r>
              <a:rPr lang="en-GB" dirty="0"/>
              <a:t>Worked Example</a:t>
            </a:r>
            <a:endParaRPr lang="en-US" dirty="0"/>
          </a:p>
        </p:txBody>
      </p:sp>
      <p:sp>
        <p:nvSpPr>
          <p:cNvPr id="3" name="Content Placeholder 2">
            <a:extLst>
              <a:ext uri="{FF2B5EF4-FFF2-40B4-BE49-F238E27FC236}">
                <a16:creationId xmlns:a16="http://schemas.microsoft.com/office/drawing/2014/main" id="{119784A1-3FF2-4B6F-95A8-F57E43FF0B94}"/>
              </a:ext>
            </a:extLst>
          </p:cNvPr>
          <p:cNvSpPr>
            <a:spLocks noGrp="1"/>
          </p:cNvSpPr>
          <p:nvPr>
            <p:ph idx="1"/>
          </p:nvPr>
        </p:nvSpPr>
        <p:spPr/>
        <p:txBody>
          <a:bodyPr/>
          <a:lstStyle/>
          <a:p>
            <a:r>
              <a:rPr lang="en-GB" dirty="0"/>
              <a:t>An attempt to provide an example which is relevant to our projects</a:t>
            </a:r>
          </a:p>
          <a:p>
            <a:r>
              <a:rPr lang="en-GB" dirty="0"/>
              <a:t>Using a design pattern to facilitate a refactor</a:t>
            </a:r>
            <a:endParaRPr lang="en-US" dirty="0"/>
          </a:p>
        </p:txBody>
      </p:sp>
    </p:spTree>
    <p:extLst>
      <p:ext uri="{BB962C8B-B14F-4D97-AF65-F5344CB8AC3E}">
        <p14:creationId xmlns:p14="http://schemas.microsoft.com/office/powerpoint/2010/main" val="131455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2DE3-6738-4B89-8F65-3C4A19384796}"/>
              </a:ext>
            </a:extLst>
          </p:cNvPr>
          <p:cNvSpPr>
            <a:spLocks noGrp="1"/>
          </p:cNvSpPr>
          <p:nvPr>
            <p:ph type="title"/>
          </p:nvPr>
        </p:nvSpPr>
        <p:spPr/>
        <p:txBody>
          <a:bodyPr/>
          <a:lstStyle/>
          <a:p>
            <a:r>
              <a:rPr lang="en-GB" dirty="0"/>
              <a:t>Demo</a:t>
            </a:r>
            <a:endParaRPr lang="en-US" dirty="0"/>
          </a:p>
        </p:txBody>
      </p:sp>
    </p:spTree>
    <p:extLst>
      <p:ext uri="{BB962C8B-B14F-4D97-AF65-F5344CB8AC3E}">
        <p14:creationId xmlns:p14="http://schemas.microsoft.com/office/powerpoint/2010/main" val="217313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EA05-01C0-4453-824D-F7C4841F5E0E}"/>
              </a:ext>
            </a:extLst>
          </p:cNvPr>
          <p:cNvSpPr>
            <a:spLocks noGrp="1"/>
          </p:cNvSpPr>
          <p:nvPr>
            <p:ph type="title"/>
          </p:nvPr>
        </p:nvSpPr>
        <p:spPr/>
        <p:txBody>
          <a:bodyPr/>
          <a:lstStyle/>
          <a:p>
            <a:r>
              <a:rPr lang="en-GB" dirty="0"/>
              <a:t>Adapter Pattern</a:t>
            </a:r>
            <a:endParaRPr lang="en-US" dirty="0"/>
          </a:p>
        </p:txBody>
      </p:sp>
      <p:sp>
        <p:nvSpPr>
          <p:cNvPr id="3" name="Content Placeholder 2">
            <a:extLst>
              <a:ext uri="{FF2B5EF4-FFF2-40B4-BE49-F238E27FC236}">
                <a16:creationId xmlns:a16="http://schemas.microsoft.com/office/drawing/2014/main" id="{ABFD7BB1-0B13-4A77-85EA-B11B1D1E5D95}"/>
              </a:ext>
            </a:extLst>
          </p:cNvPr>
          <p:cNvSpPr>
            <a:spLocks noGrp="1"/>
          </p:cNvSpPr>
          <p:nvPr>
            <p:ph idx="1"/>
          </p:nvPr>
        </p:nvSpPr>
        <p:spPr/>
        <p:txBody>
          <a:bodyPr/>
          <a:lstStyle/>
          <a:p>
            <a:pPr marL="0" indent="0">
              <a:buNone/>
            </a:pPr>
            <a:r>
              <a:rPr lang="en-GB" i="1" dirty="0"/>
              <a:t>“In software engineering, the adapter pattern is a software design pattern that allows the interface of an existing class to be used as another interface. It is often used to make existing classes work with others without modifying their source code. ”</a:t>
            </a:r>
            <a:br>
              <a:rPr lang="en-GB" dirty="0"/>
            </a:br>
            <a:br>
              <a:rPr lang="en-GB" dirty="0"/>
            </a:br>
            <a:r>
              <a:rPr lang="en-GB" dirty="0">
                <a:hlinkClick r:id="rId2"/>
              </a:rPr>
              <a:t>Wikipedia</a:t>
            </a:r>
            <a:endParaRPr lang="en-US" dirty="0"/>
          </a:p>
        </p:txBody>
      </p:sp>
    </p:spTree>
    <p:extLst>
      <p:ext uri="{BB962C8B-B14F-4D97-AF65-F5344CB8AC3E}">
        <p14:creationId xmlns:p14="http://schemas.microsoft.com/office/powerpoint/2010/main" val="149387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CE0-0735-4EC6-9401-4A1B5E521FA0}"/>
              </a:ext>
            </a:extLst>
          </p:cNvPr>
          <p:cNvSpPr>
            <a:spLocks noGrp="1"/>
          </p:cNvSpPr>
          <p:nvPr>
            <p:ph type="title"/>
          </p:nvPr>
        </p:nvSpPr>
        <p:spPr/>
        <p:txBody>
          <a:bodyPr/>
          <a:lstStyle/>
          <a:p>
            <a:r>
              <a:rPr lang="en-GB" dirty="0"/>
              <a:t>What Have We Achieved</a:t>
            </a:r>
            <a:endParaRPr lang="en-US" dirty="0"/>
          </a:p>
        </p:txBody>
      </p:sp>
      <p:sp>
        <p:nvSpPr>
          <p:cNvPr id="3" name="Content Placeholder 2">
            <a:extLst>
              <a:ext uri="{FF2B5EF4-FFF2-40B4-BE49-F238E27FC236}">
                <a16:creationId xmlns:a16="http://schemas.microsoft.com/office/drawing/2014/main" id="{572669B8-1D70-4757-B596-7685DD5ADBAF}"/>
              </a:ext>
            </a:extLst>
          </p:cNvPr>
          <p:cNvSpPr>
            <a:spLocks noGrp="1"/>
          </p:cNvSpPr>
          <p:nvPr>
            <p:ph idx="1"/>
          </p:nvPr>
        </p:nvSpPr>
        <p:spPr/>
        <p:txBody>
          <a:bodyPr/>
          <a:lstStyle/>
          <a:p>
            <a:r>
              <a:rPr lang="en-GB" dirty="0"/>
              <a:t>Solved the problem with an approach which can be unambiguously described in common English – i.e. </a:t>
            </a:r>
            <a:r>
              <a:rPr lang="en-GB" i="1" dirty="0"/>
              <a:t>“</a:t>
            </a:r>
            <a:r>
              <a:rPr lang="en-GB" i="1"/>
              <a:t>Switch to </a:t>
            </a:r>
            <a:r>
              <a:rPr lang="en-GB" i="1" dirty="0"/>
              <a:t>an adapter for the new logging which implements the old interface”</a:t>
            </a:r>
            <a:r>
              <a:rPr lang="en-GB" dirty="0"/>
              <a:t>.</a:t>
            </a:r>
          </a:p>
          <a:p>
            <a:r>
              <a:rPr lang="en-GB" dirty="0"/>
              <a:t>Didn’t really have to think too hard</a:t>
            </a:r>
          </a:p>
          <a:p>
            <a:endParaRPr lang="en-US" dirty="0"/>
          </a:p>
        </p:txBody>
      </p:sp>
    </p:spTree>
    <p:extLst>
      <p:ext uri="{BB962C8B-B14F-4D97-AF65-F5344CB8AC3E}">
        <p14:creationId xmlns:p14="http://schemas.microsoft.com/office/powerpoint/2010/main" val="152443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4186-F5BB-487E-8FCF-325BE48AD639}"/>
              </a:ext>
            </a:extLst>
          </p:cNvPr>
          <p:cNvSpPr>
            <a:spLocks noGrp="1"/>
          </p:cNvSpPr>
          <p:nvPr>
            <p:ph type="title"/>
          </p:nvPr>
        </p:nvSpPr>
        <p:spPr/>
        <p:txBody>
          <a:bodyPr/>
          <a:lstStyle/>
          <a:p>
            <a:r>
              <a:rPr lang="en-GB" dirty="0"/>
              <a:t>Questions</a:t>
            </a:r>
            <a:endParaRPr lang="en-US" dirty="0"/>
          </a:p>
        </p:txBody>
      </p:sp>
    </p:spTree>
    <p:extLst>
      <p:ext uri="{BB962C8B-B14F-4D97-AF65-F5344CB8AC3E}">
        <p14:creationId xmlns:p14="http://schemas.microsoft.com/office/powerpoint/2010/main" val="123205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34B8-70F5-4B5E-968A-C589BC12904B}"/>
              </a:ext>
            </a:extLst>
          </p:cNvPr>
          <p:cNvSpPr>
            <a:spLocks noGrp="1"/>
          </p:cNvSpPr>
          <p:nvPr>
            <p:ph type="title"/>
          </p:nvPr>
        </p:nvSpPr>
        <p:spPr/>
        <p:txBody>
          <a:bodyPr/>
          <a:lstStyle/>
          <a:p>
            <a:r>
              <a:rPr lang="en-GB" dirty="0"/>
              <a:t>Feedback</a:t>
            </a:r>
            <a:endParaRPr lang="en-US" dirty="0"/>
          </a:p>
        </p:txBody>
      </p:sp>
      <p:sp>
        <p:nvSpPr>
          <p:cNvPr id="3" name="Content Placeholder 2">
            <a:extLst>
              <a:ext uri="{FF2B5EF4-FFF2-40B4-BE49-F238E27FC236}">
                <a16:creationId xmlns:a16="http://schemas.microsoft.com/office/drawing/2014/main" id="{8CD2FAEB-540E-4D66-8393-8859029E3116}"/>
              </a:ext>
            </a:extLst>
          </p:cNvPr>
          <p:cNvSpPr>
            <a:spLocks noGrp="1"/>
          </p:cNvSpPr>
          <p:nvPr>
            <p:ph idx="1"/>
          </p:nvPr>
        </p:nvSpPr>
        <p:spPr/>
        <p:txBody>
          <a:bodyPr/>
          <a:lstStyle/>
          <a:p>
            <a:r>
              <a:rPr lang="en-GB" dirty="0"/>
              <a:t>Constructive feedback requested</a:t>
            </a:r>
          </a:p>
          <a:p>
            <a:r>
              <a:rPr lang="en-GB" dirty="0"/>
              <a:t>Do you disagree with anything said?</a:t>
            </a:r>
          </a:p>
          <a:p>
            <a:r>
              <a:rPr lang="en-GB" dirty="0"/>
              <a:t>Should I do another?</a:t>
            </a:r>
            <a:endParaRPr lang="en-US" dirty="0"/>
          </a:p>
        </p:txBody>
      </p:sp>
    </p:spTree>
    <p:extLst>
      <p:ext uri="{BB962C8B-B14F-4D97-AF65-F5344CB8AC3E}">
        <p14:creationId xmlns:p14="http://schemas.microsoft.com/office/powerpoint/2010/main" val="858311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A5B9F7C7699D4DA20D4CEEBBB4D069" ma:contentTypeVersion="7" ma:contentTypeDescription="Create a new document." ma:contentTypeScope="" ma:versionID="5dbc042305d90553796e5521a2752912">
  <xsd:schema xmlns:xsd="http://www.w3.org/2001/XMLSchema" xmlns:xs="http://www.w3.org/2001/XMLSchema" xmlns:p="http://schemas.microsoft.com/office/2006/metadata/properties" xmlns:ns3="587a446c-312f-403a-b0f9-cf7d08ab8231" targetNamespace="http://schemas.microsoft.com/office/2006/metadata/properties" ma:root="true" ma:fieldsID="e8f3560f633efe8b11653bce326b0fbd" ns3:_="">
    <xsd:import namespace="587a446c-312f-403a-b0f9-cf7d08ab823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7a446c-312f-403a-b0f9-cf7d08ab8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7E7240-EB13-4209-88FC-6A0D1435A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7a446c-312f-403a-b0f9-cf7d08ab8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45318C-310D-4B61-87BB-F9D6E13818D5}">
  <ds:schemaRefs>
    <ds:schemaRef ds:uri="http://schemas.microsoft.com/office/2006/documentManagement/types"/>
    <ds:schemaRef ds:uri="http://purl.org/dc/terms/"/>
    <ds:schemaRef ds:uri="http://schemas.openxmlformats.org/package/2006/metadata/core-properties"/>
    <ds:schemaRef ds:uri="587a446c-312f-403a-b0f9-cf7d08ab8231"/>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E9A752F-3DBD-471B-89AE-F274783B0B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1062</TotalTime>
  <Words>350</Words>
  <Application>Microsoft Office PowerPoint</Application>
  <PresentationFormat>Widescreen</PresentationFormat>
  <Paragraphs>38</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Design Patterns</vt:lpstr>
      <vt:lpstr>Why Understand Design Patterns?</vt:lpstr>
      <vt:lpstr>My Experience of Learning Design Patterns</vt:lpstr>
      <vt:lpstr>Worked Example</vt:lpstr>
      <vt:lpstr>Demo</vt:lpstr>
      <vt:lpstr>Adapter Pattern</vt:lpstr>
      <vt:lpstr>What Have We Achieved</vt:lpstr>
      <vt:lpstr>Questions</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Needham, Chris</dc:creator>
  <cp:lastModifiedBy>Needham, Chris</cp:lastModifiedBy>
  <cp:revision>2</cp:revision>
  <dcterms:created xsi:type="dcterms:W3CDTF">2020-04-15T14:47:41Z</dcterms:created>
  <dcterms:modified xsi:type="dcterms:W3CDTF">2020-04-17T10:52:30Z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0x010100EEA5B9F7C7699D4DA20D4CEEBBB4D069</vt:lpwstr>
  </property>
</Properties>
</file>