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52D5D-855A-4518-8BEB-131F98538371}" v="30" dt="2020-04-23T18:55:04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umas" userId="49ac7bc9f2fe372f" providerId="LiveId" clId="{F9952D5D-855A-4518-8BEB-131F98538371}"/>
    <pc:docChg chg="undo custSel mod addSld delSld modSld">
      <pc:chgData name="louis dumas" userId="49ac7bc9f2fe372f" providerId="LiveId" clId="{F9952D5D-855A-4518-8BEB-131F98538371}" dt="2020-04-23T18:56:53.933" v="704" actId="26606"/>
      <pc:docMkLst>
        <pc:docMk/>
      </pc:docMkLst>
      <pc:sldChg chg="addSp modSp mod setBg setClrOvrMap">
        <pc:chgData name="louis dumas" userId="49ac7bc9f2fe372f" providerId="LiveId" clId="{F9952D5D-855A-4518-8BEB-131F98538371}" dt="2020-04-23T18:36:59.514" v="403" actId="26606"/>
        <pc:sldMkLst>
          <pc:docMk/>
          <pc:sldMk cId="3784089036" sldId="256"/>
        </pc:sldMkLst>
        <pc:spChg chg="mod ord">
          <ac:chgData name="louis dumas" userId="49ac7bc9f2fe372f" providerId="LiveId" clId="{F9952D5D-855A-4518-8BEB-131F98538371}" dt="2020-04-23T18:36:59.514" v="403" actId="2660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ouis dumas" userId="49ac7bc9f2fe372f" providerId="LiveId" clId="{F9952D5D-855A-4518-8BEB-131F98538371}" dt="2020-04-23T18:36:59.514" v="403" actId="26606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louis dumas" userId="49ac7bc9f2fe372f" providerId="LiveId" clId="{F9952D5D-855A-4518-8BEB-131F98538371}" dt="2020-04-23T18:36:59.514" v="403" actId="26606"/>
          <ac:spMkLst>
            <pc:docMk/>
            <pc:sldMk cId="3784089036" sldId="256"/>
            <ac:spMk id="8" creationId="{27577DEC-D9A5-404D-9789-702F4319BEC8}"/>
          </ac:spMkLst>
        </pc:spChg>
        <pc:grpChg chg="add">
          <ac:chgData name="louis dumas" userId="49ac7bc9f2fe372f" providerId="LiveId" clId="{F9952D5D-855A-4518-8BEB-131F98538371}" dt="2020-04-23T18:36:59.514" v="403" actId="26606"/>
          <ac:grpSpMkLst>
            <pc:docMk/>
            <pc:sldMk cId="3784089036" sldId="256"/>
            <ac:grpSpMk id="10" creationId="{CEEA9366-CEA8-4F23-B065-4337F0D836FE}"/>
          </ac:grpSpMkLst>
        </pc:grpChg>
      </pc:sldChg>
      <pc:sldChg chg="addSp delSp modSp mod setBg setClrOvrMap">
        <pc:chgData name="louis dumas" userId="49ac7bc9f2fe372f" providerId="LiveId" clId="{F9952D5D-855A-4518-8BEB-131F98538371}" dt="2020-04-23T18:40:20.919" v="492" actId="255"/>
        <pc:sldMkLst>
          <pc:docMk/>
          <pc:sldMk cId="1887039110" sldId="257"/>
        </pc:sldMkLst>
        <pc:spChg chg="mo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2" creationId="{6099B42B-4717-4016-A6F2-A871355FE0D5}"/>
          </ac:spMkLst>
        </pc:spChg>
        <pc:spChg chg="add del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3" creationId="{FF06307E-05C6-4676-A6D1-A85644E78268}"/>
          </ac:spMkLst>
        </pc:spChg>
        <pc:spChg chg="add del">
          <ac:chgData name="louis dumas" userId="49ac7bc9f2fe372f" providerId="LiveId" clId="{F9952D5D-855A-4518-8BEB-131F98538371}" dt="2020-04-23T18:36:52.497" v="397" actId="26606"/>
          <ac:spMkLst>
            <pc:docMk/>
            <pc:sldMk cId="1887039110" sldId="257"/>
            <ac:spMk id="10" creationId="{CB5AA8A5-25CC-4295-892F-367FCDAF2BF6}"/>
          </ac:spMkLst>
        </pc:spChg>
        <pc:spChg chg="add del">
          <ac:chgData name="louis dumas" userId="49ac7bc9f2fe372f" providerId="LiveId" clId="{F9952D5D-855A-4518-8BEB-131F98538371}" dt="2020-04-23T18:36:53.803" v="399" actId="26606"/>
          <ac:spMkLst>
            <pc:docMk/>
            <pc:sldMk cId="1887039110" sldId="257"/>
            <ac:spMk id="14" creationId="{3EB57A4D-E0D0-46DA-B339-F24CA46FA70B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16" creationId="{7E018740-5C2B-4A41-AC1A-7E68D1EC1954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18" creationId="{166F75A4-C475-4941-8EE2-B80A06A2C1BB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20" creationId="{A032553A-72E8-4B0D-8405-FF9771C9AF05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22" creationId="{765800AC-C3B9-498E-87BC-29FAE4C76B21}"/>
          </ac:spMkLst>
        </pc:spChg>
        <pc:spChg chg="add del">
          <ac:chgData name="louis dumas" userId="49ac7bc9f2fe372f" providerId="LiveId" clId="{F9952D5D-855A-4518-8BEB-131F98538371}" dt="2020-04-23T18:36:52.497" v="397" actId="26606"/>
          <ac:spMkLst>
            <pc:docMk/>
            <pc:sldMk cId="1887039110" sldId="257"/>
            <ac:spMk id="23" creationId="{24C6BC13-FB1E-48CC-B421-3D06039728B4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24" creationId="{1F9D6ACB-2FF4-49F9-978A-E0D5327FC635}"/>
          </ac:spMkLst>
        </pc:spChg>
        <pc:spChg chg="add del">
          <ac:chgData name="louis dumas" userId="49ac7bc9f2fe372f" providerId="LiveId" clId="{F9952D5D-855A-4518-8BEB-131F98538371}" dt="2020-04-23T18:36:53.803" v="399" actId="26606"/>
          <ac:spMkLst>
            <pc:docMk/>
            <pc:sldMk cId="1887039110" sldId="257"/>
            <ac:spMk id="25" creationId="{45B71F80-1F92-4074-84D9-16A062B215B3}"/>
          </ac:spMkLst>
        </pc:spChg>
        <pc:spChg chg="add del">
          <ac:chgData name="louis dumas" userId="49ac7bc9f2fe372f" providerId="LiveId" clId="{F9952D5D-855A-4518-8BEB-131F98538371}" dt="2020-04-23T18:36:53.803" v="399" actId="26606"/>
          <ac:spMkLst>
            <pc:docMk/>
            <pc:sldMk cId="1887039110" sldId="257"/>
            <ac:spMk id="26" creationId="{7209C9DA-6E0D-46D9-8275-C52222D8CCAC}"/>
          </ac:spMkLst>
        </pc:spChg>
        <pc:spChg chg="add del">
          <ac:chgData name="louis dumas" userId="49ac7bc9f2fe372f" providerId="LiveId" clId="{F9952D5D-855A-4518-8BEB-131F98538371}" dt="2020-04-23T18:36:55.009" v="401" actId="26606"/>
          <ac:spMkLst>
            <pc:docMk/>
            <pc:sldMk cId="1887039110" sldId="257"/>
            <ac:spMk id="29" creationId="{FF06307E-05C6-4676-A6D1-A85644E78268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31" creationId="{A65AC7D1-EAA9-48F5-B509-60A7F50BF703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32" creationId="{D6320AF9-619A-4175-865B-5663E1AEF4C5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35" creationId="{142BFA2A-77A0-4F60-A32A-685681C84889}"/>
          </ac:spMkLst>
        </pc:spChg>
        <pc:spChg chg="add mod">
          <ac:chgData name="louis dumas" userId="49ac7bc9f2fe372f" providerId="LiveId" clId="{F9952D5D-855A-4518-8BEB-131F98538371}" dt="2020-04-23T18:40:20.919" v="492" actId="255"/>
          <ac:spMkLst>
            <pc:docMk/>
            <pc:sldMk cId="1887039110" sldId="257"/>
            <ac:spMk id="36" creationId="{FF06307E-05C6-4676-A6D1-A85644E78268}"/>
          </ac:spMkLst>
        </pc:spChg>
        <pc:grpChg chg="add del">
          <ac:chgData name="louis dumas" userId="49ac7bc9f2fe372f" providerId="LiveId" clId="{F9952D5D-855A-4518-8BEB-131F98538371}" dt="2020-04-23T18:36:52.497" v="397" actId="26606"/>
          <ac:grpSpMkLst>
            <pc:docMk/>
            <pc:sldMk cId="1887039110" sldId="257"/>
            <ac:grpSpMk id="12" creationId="{09DD65AA-8280-4962-92F3-DF1CB53349DB}"/>
          </ac:grpSpMkLst>
        </pc:grpChg>
        <pc:graphicFrameChg chg="add del">
          <ac:chgData name="louis dumas" userId="49ac7bc9f2fe372f" providerId="LiveId" clId="{F9952D5D-855A-4518-8BEB-131F98538371}" dt="2020-04-23T18:36:52.497" v="397" actId="26606"/>
          <ac:graphicFrameMkLst>
            <pc:docMk/>
            <pc:sldMk cId="1887039110" sldId="257"/>
            <ac:graphicFrameMk id="5" creationId="{06CF6DC9-F829-400A-8A12-6D645353B27D}"/>
          </ac:graphicFrameMkLst>
        </pc:graphicFrameChg>
        <pc:graphicFrameChg chg="add del">
          <ac:chgData name="louis dumas" userId="49ac7bc9f2fe372f" providerId="LiveId" clId="{F9952D5D-855A-4518-8BEB-131F98538371}" dt="2020-04-23T18:36:53.803" v="399" actId="26606"/>
          <ac:graphicFrameMkLst>
            <pc:docMk/>
            <pc:sldMk cId="1887039110" sldId="257"/>
            <ac:graphicFrameMk id="27" creationId="{B96E0DBF-EED4-4A79-8CC9-2589A179584A}"/>
          </ac:graphicFrameMkLst>
        </pc:graphicFrameChg>
        <pc:cxnChg chg="add del">
          <ac:chgData name="louis dumas" userId="49ac7bc9f2fe372f" providerId="LiveId" clId="{F9952D5D-855A-4518-8BEB-131F98538371}" dt="2020-04-23T18:36:55.009" v="401" actId="26606"/>
          <ac:cxnSpMkLst>
            <pc:docMk/>
            <pc:sldMk cId="1887039110" sldId="257"/>
            <ac:cxnSpMk id="8" creationId="{0B5F7E3B-C5F1-40E0-A491-558BAFBC1127}"/>
          </ac:cxnSpMkLst>
        </pc:cxnChg>
        <pc:cxnChg chg="add">
          <ac:chgData name="louis dumas" userId="49ac7bc9f2fe372f" providerId="LiveId" clId="{F9952D5D-855A-4518-8BEB-131F98538371}" dt="2020-04-23T18:36:55.022" v="402" actId="26606"/>
          <ac:cxnSpMkLst>
            <pc:docMk/>
            <pc:sldMk cId="1887039110" sldId="257"/>
            <ac:cxnSpMk id="33" creationId="{063B6EC6-D752-4EE7-908B-F8F19E8C7FEA}"/>
          </ac:cxnSpMkLst>
        </pc:cxnChg>
        <pc:cxnChg chg="add">
          <ac:chgData name="louis dumas" userId="49ac7bc9f2fe372f" providerId="LiveId" clId="{F9952D5D-855A-4518-8BEB-131F98538371}" dt="2020-04-23T18:36:55.022" v="402" actId="26606"/>
          <ac:cxnSpMkLst>
            <pc:docMk/>
            <pc:sldMk cId="1887039110" sldId="257"/>
            <ac:cxnSpMk id="34" creationId="{EFECD4E8-AD3E-4228-82A2-9461958EA94D}"/>
          </ac:cxnSpMkLst>
        </pc:cxnChg>
      </pc:sldChg>
      <pc:sldChg chg="addSp delSp modSp mod setBg setClrOvrMap">
        <pc:chgData name="louis dumas" userId="49ac7bc9f2fe372f" providerId="LiveId" clId="{F9952D5D-855A-4518-8BEB-131F98538371}" dt="2020-04-23T18:41:59.116" v="505" actId="732"/>
        <pc:sldMkLst>
          <pc:docMk/>
          <pc:sldMk cId="4076824689" sldId="258"/>
        </pc:sldMkLst>
        <pc:spChg chg="mod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" creationId="{038A00C0-3278-4299-8C55-B450385104A0}"/>
          </ac:spMkLst>
        </pc:spChg>
        <pc:spChg chg="mod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3" creationId="{D22FE771-E02C-437D-82A8-8D8B62FEDBF9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8" creationId="{A65AC7D1-EAA9-48F5-B509-60A7F50BF703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10" creationId="{D6320AF9-619A-4175-865B-5663E1AEF4C5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16" creationId="{7E018740-5C2B-4A41-AC1A-7E68D1EC1954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18" creationId="{166F75A4-C475-4941-8EE2-B80A06A2C1BB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0" creationId="{A032553A-72E8-4B0D-8405-FF9771C9AF05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2" creationId="{765800AC-C3B9-498E-87BC-29FAE4C76B21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4" creationId="{1F9D6ACB-2FF4-49F9-978A-E0D5327FC635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6" creationId="{142BFA2A-77A0-4F60-A32A-685681C84889}"/>
          </ac:spMkLst>
        </pc:spChg>
        <pc:picChg chg="add mod">
          <ac:chgData name="louis dumas" userId="49ac7bc9f2fe372f" providerId="LiveId" clId="{F9952D5D-855A-4518-8BEB-131F98538371}" dt="2020-04-23T18:41:59.116" v="505" actId="732"/>
          <ac:picMkLst>
            <pc:docMk/>
            <pc:sldMk cId="4076824689" sldId="258"/>
            <ac:picMk id="2050" creationId="{3B76431F-46D5-42A1-8E33-1A4FAB4C5028}"/>
          </ac:picMkLst>
        </pc:picChg>
        <pc:cxnChg chg="add del">
          <ac:chgData name="louis dumas" userId="49ac7bc9f2fe372f" providerId="LiveId" clId="{F9952D5D-855A-4518-8BEB-131F98538371}" dt="2020-04-23T18:41:36.355" v="499" actId="26606"/>
          <ac:cxnSpMkLst>
            <pc:docMk/>
            <pc:sldMk cId="4076824689" sldId="258"/>
            <ac:cxnSpMk id="12" creationId="{063B6EC6-D752-4EE7-908B-F8F19E8C7FEA}"/>
          </ac:cxnSpMkLst>
        </pc:cxnChg>
        <pc:cxnChg chg="add del">
          <ac:chgData name="louis dumas" userId="49ac7bc9f2fe372f" providerId="LiveId" clId="{F9952D5D-855A-4518-8BEB-131F98538371}" dt="2020-04-23T18:41:36.355" v="499" actId="26606"/>
          <ac:cxnSpMkLst>
            <pc:docMk/>
            <pc:sldMk cId="4076824689" sldId="258"/>
            <ac:cxnSpMk id="14" creationId="{EFECD4E8-AD3E-4228-82A2-9461958EA94D}"/>
          </ac:cxnSpMkLst>
        </pc:cxnChg>
      </pc:sldChg>
      <pc:sldChg chg="addSp modSp mod setBg">
        <pc:chgData name="louis dumas" userId="49ac7bc9f2fe372f" providerId="LiveId" clId="{F9952D5D-855A-4518-8BEB-131F98538371}" dt="2020-04-23T18:38:15.208" v="478" actId="20577"/>
        <pc:sldMkLst>
          <pc:docMk/>
          <pc:sldMk cId="3314811540" sldId="259"/>
        </pc:sldMkLst>
        <pc:spChg chg="mo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2" creationId="{CF7F3CDB-81FE-4AB3-B57C-86741FB43F09}"/>
          </ac:spMkLst>
        </pc:spChg>
        <pc:spChg chg="mod">
          <ac:chgData name="louis dumas" userId="49ac7bc9f2fe372f" providerId="LiveId" clId="{F9952D5D-855A-4518-8BEB-131F98538371}" dt="2020-04-23T18:38:15.208" v="478" actId="20577"/>
          <ac:spMkLst>
            <pc:docMk/>
            <pc:sldMk cId="3314811540" sldId="259"/>
            <ac:spMk id="3" creationId="{853AC88F-9EE6-471B-B5A3-294121A24FC1}"/>
          </ac:spMkLst>
        </pc:spChg>
        <pc:spChg chg="ad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9" creationId="{9F4444CE-BC8D-4D61-B303-4C05614E62AB}"/>
          </ac:spMkLst>
        </pc:spChg>
        <pc:spChg chg="ad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11" creationId="{62423CA5-E2E1-4789-B759-9906C1C94063}"/>
          </ac:spMkLst>
        </pc:spChg>
        <pc:spChg chg="ad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13" creationId="{73772B81-181F-48B7-8826-4D9686D15DF5}"/>
          </ac:spMkLst>
        </pc:spChg>
        <pc:spChg chg="ad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15" creationId="{B2205F6E-03C6-4E92-877C-E2482F6599AA}"/>
          </ac:spMkLst>
        </pc:spChg>
        <pc:picChg chg="mod ord">
          <ac:chgData name="louis dumas" userId="49ac7bc9f2fe372f" providerId="LiveId" clId="{F9952D5D-855A-4518-8BEB-131F98538371}" dt="2020-04-23T18:37:10.302" v="405" actId="26606"/>
          <ac:picMkLst>
            <pc:docMk/>
            <pc:sldMk cId="3314811540" sldId="259"/>
            <ac:picMk id="4" creationId="{2CBD99C1-21D7-41DE-8C4B-2234C915E568}"/>
          </ac:picMkLst>
        </pc:picChg>
      </pc:sldChg>
      <pc:sldChg chg="addSp delSp modSp mod">
        <pc:chgData name="louis dumas" userId="49ac7bc9f2fe372f" providerId="LiveId" clId="{F9952D5D-855A-4518-8BEB-131F98538371}" dt="2020-04-23T18:56:24.853" v="703" actId="1076"/>
        <pc:sldMkLst>
          <pc:docMk/>
          <pc:sldMk cId="2049729010" sldId="260"/>
        </pc:sldMkLst>
        <pc:spChg chg="del">
          <ac:chgData name="louis dumas" userId="49ac7bc9f2fe372f" providerId="LiveId" clId="{F9952D5D-855A-4518-8BEB-131F98538371}" dt="2020-04-23T18:53:00.122" v="605" actId="478"/>
          <ac:spMkLst>
            <pc:docMk/>
            <pc:sldMk cId="2049729010" sldId="260"/>
            <ac:spMk id="3" creationId="{1CD74703-ECB3-4732-BC18-A8AF9AA54589}"/>
          </ac:spMkLst>
        </pc:spChg>
        <pc:spChg chg="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4" creationId="{83462430-53D6-4AE9-B5BF-FF9721C0B029}"/>
          </ac:spMkLst>
        </pc:spChg>
        <pc:spChg chg="del">
          <ac:chgData name="louis dumas" userId="49ac7bc9f2fe372f" providerId="LiveId" clId="{F9952D5D-855A-4518-8BEB-131F98538371}" dt="2020-04-14T10:07:26.872" v="381" actId="478"/>
          <ac:spMkLst>
            <pc:docMk/>
            <pc:sldMk cId="2049729010" sldId="260"/>
            <ac:spMk id="7" creationId="{3F362738-4161-4C58-B477-0627B0C125C6}"/>
          </ac:spMkLst>
        </pc:spChg>
        <pc:spChg chg="add 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7" creationId="{DA55C306-31E6-4E98-A8BC-A1DE5FBE1F79}"/>
          </ac:spMkLst>
        </pc:spChg>
        <pc:spChg chg="add 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8" creationId="{32EC21A0-17A4-41DB-A761-43A2070E128E}"/>
          </ac:spMkLst>
        </pc:spChg>
        <pc:spChg chg="del mod">
          <ac:chgData name="louis dumas" userId="49ac7bc9f2fe372f" providerId="LiveId" clId="{F9952D5D-855A-4518-8BEB-131F98538371}" dt="2020-04-14T10:07:25.109" v="380" actId="478"/>
          <ac:spMkLst>
            <pc:docMk/>
            <pc:sldMk cId="2049729010" sldId="260"/>
            <ac:spMk id="8" creationId="{F351769D-6B34-4F42-B3EC-E3C5A1A06FE5}"/>
          </ac:spMkLst>
        </pc:spChg>
        <pc:spChg chg="del">
          <ac:chgData name="louis dumas" userId="49ac7bc9f2fe372f" providerId="LiveId" clId="{F9952D5D-855A-4518-8BEB-131F98538371}" dt="2020-04-14T10:07:28.682" v="382" actId="478"/>
          <ac:spMkLst>
            <pc:docMk/>
            <pc:sldMk cId="2049729010" sldId="260"/>
            <ac:spMk id="10" creationId="{9C78BA6A-B4D0-43BC-AA32-C9F236E62A57}"/>
          </ac:spMkLst>
        </pc:spChg>
        <pc:spChg chg="add 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14" creationId="{D7901056-5A12-4348-842F-A68D04E59BD9}"/>
          </ac:spMkLst>
        </pc:spChg>
        <pc:spChg chg="add 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16" creationId="{2D075597-B2CE-45FF-A3B9-DB8AC227A6DD}"/>
          </ac:spMkLst>
        </pc:spChg>
        <pc:spChg chg="add del mod">
          <ac:chgData name="louis dumas" userId="49ac7bc9f2fe372f" providerId="LiveId" clId="{F9952D5D-855A-4518-8BEB-131F98538371}" dt="2020-04-23T18:55:26.620" v="695" actId="478"/>
          <ac:spMkLst>
            <pc:docMk/>
            <pc:sldMk cId="2049729010" sldId="260"/>
            <ac:spMk id="17" creationId="{8A5D05F7-4326-4F45-873F-857862EAB34E}"/>
          </ac:spMkLst>
        </pc:spChg>
        <pc:picChg chg="del">
          <ac:chgData name="louis dumas" userId="49ac7bc9f2fe372f" providerId="LiveId" clId="{F9952D5D-855A-4518-8BEB-131F98538371}" dt="2020-04-23T18:52:55.657" v="602" actId="478"/>
          <ac:picMkLst>
            <pc:docMk/>
            <pc:sldMk cId="2049729010" sldId="260"/>
            <ac:picMk id="5" creationId="{0C3E0953-E927-41C9-8C66-CB81007A459C}"/>
          </ac:picMkLst>
        </pc:picChg>
        <pc:picChg chg="del mod">
          <ac:chgData name="louis dumas" userId="49ac7bc9f2fe372f" providerId="LiveId" clId="{F9952D5D-855A-4518-8BEB-131F98538371}" dt="2020-04-23T18:52:54.989" v="601" actId="478"/>
          <ac:picMkLst>
            <pc:docMk/>
            <pc:sldMk cId="2049729010" sldId="260"/>
            <ac:picMk id="6" creationId="{4F5AAA82-DE65-49FC-836C-2D4F1E93DAFE}"/>
          </ac:picMkLst>
        </pc:picChg>
        <pc:picChg chg="del">
          <ac:chgData name="louis dumas" userId="49ac7bc9f2fe372f" providerId="LiveId" clId="{F9952D5D-855A-4518-8BEB-131F98538371}" dt="2020-04-23T18:52:56.022" v="603" actId="478"/>
          <ac:picMkLst>
            <pc:docMk/>
            <pc:sldMk cId="2049729010" sldId="260"/>
            <ac:picMk id="9" creationId="{DECF75BC-F9F5-4BAC-91EA-6DC8BB3DD440}"/>
          </ac:picMkLst>
        </pc:picChg>
        <pc:cxnChg chg="add mod">
          <ac:chgData name="louis dumas" userId="49ac7bc9f2fe372f" providerId="LiveId" clId="{F9952D5D-855A-4518-8BEB-131F98538371}" dt="2020-04-23T18:56:24.853" v="703" actId="1076"/>
          <ac:cxnSpMkLst>
            <pc:docMk/>
            <pc:sldMk cId="2049729010" sldId="260"/>
            <ac:cxnSpMk id="11" creationId="{964C340B-1364-4761-A9D4-316DECF912D2}"/>
          </ac:cxnSpMkLst>
        </pc:cxnChg>
        <pc:cxnChg chg="del mod">
          <ac:chgData name="louis dumas" userId="49ac7bc9f2fe372f" providerId="LiveId" clId="{F9952D5D-855A-4518-8BEB-131F98538371}" dt="2020-04-23T18:52:48.120" v="597" actId="478"/>
          <ac:cxnSpMkLst>
            <pc:docMk/>
            <pc:sldMk cId="2049729010" sldId="260"/>
            <ac:cxnSpMk id="12" creationId="{7DBA2F06-D11D-4B08-8424-85EF998EEFCD}"/>
          </ac:cxnSpMkLst>
        </pc:cxnChg>
        <pc:cxnChg chg="del mod">
          <ac:chgData name="louis dumas" userId="49ac7bc9f2fe372f" providerId="LiveId" clId="{F9952D5D-855A-4518-8BEB-131F98538371}" dt="2020-04-23T18:52:49.362" v="598" actId="478"/>
          <ac:cxnSpMkLst>
            <pc:docMk/>
            <pc:sldMk cId="2049729010" sldId="260"/>
            <ac:cxnSpMk id="13" creationId="{A563F75B-3D79-473E-98AE-7A41B725CFD5}"/>
          </ac:cxnSpMkLst>
        </pc:cxnChg>
        <pc:cxnChg chg="del mod">
          <ac:chgData name="louis dumas" userId="49ac7bc9f2fe372f" providerId="LiveId" clId="{F9952D5D-855A-4518-8BEB-131F98538371}" dt="2020-04-23T18:52:50.033" v="599" actId="478"/>
          <ac:cxnSpMkLst>
            <pc:docMk/>
            <pc:sldMk cId="2049729010" sldId="260"/>
            <ac:cxnSpMk id="15" creationId="{1938C82F-B752-4CB0-9C03-12290778457A}"/>
          </ac:cxnSpMkLst>
        </pc:cxnChg>
        <pc:cxnChg chg="add mod">
          <ac:chgData name="louis dumas" userId="49ac7bc9f2fe372f" providerId="LiveId" clId="{F9952D5D-855A-4518-8BEB-131F98538371}" dt="2020-04-23T18:56:24.853" v="703" actId="1076"/>
          <ac:cxnSpMkLst>
            <pc:docMk/>
            <pc:sldMk cId="2049729010" sldId="260"/>
            <ac:cxnSpMk id="19" creationId="{25D68E13-8954-4FA4-9197-CE12A0BFFD90}"/>
          </ac:cxnSpMkLst>
        </pc:cxnChg>
        <pc:cxnChg chg="add mod">
          <ac:chgData name="louis dumas" userId="49ac7bc9f2fe372f" providerId="LiveId" clId="{F9952D5D-855A-4518-8BEB-131F98538371}" dt="2020-04-23T18:56:24.853" v="703" actId="1076"/>
          <ac:cxnSpMkLst>
            <pc:docMk/>
            <pc:sldMk cId="2049729010" sldId="260"/>
            <ac:cxnSpMk id="21" creationId="{3CA1B670-8CA2-4CA3-8001-07C68EDC1097}"/>
          </ac:cxnSpMkLst>
        </pc:cxnChg>
      </pc:sldChg>
      <pc:sldChg chg="addSp modSp mod setBg setClrOvrMap">
        <pc:chgData name="louis dumas" userId="49ac7bc9f2fe372f" providerId="LiveId" clId="{F9952D5D-855A-4518-8BEB-131F98538371}" dt="2020-04-23T18:39:56.006" v="489" actId="403"/>
        <pc:sldMkLst>
          <pc:docMk/>
          <pc:sldMk cId="3878922489" sldId="261"/>
        </pc:sldMkLst>
        <pc:spChg chg="mo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" creationId="{CF7F3CDB-81FE-4AB3-B57C-86741FB43F09}"/>
          </ac:spMkLst>
        </pc:spChg>
        <pc:spChg chg="mod">
          <ac:chgData name="louis dumas" userId="49ac7bc9f2fe372f" providerId="LiveId" clId="{F9952D5D-855A-4518-8BEB-131F98538371}" dt="2020-04-23T18:39:56.006" v="489" actId="403"/>
          <ac:spMkLst>
            <pc:docMk/>
            <pc:sldMk cId="3878922489" sldId="261"/>
            <ac:spMk id="4" creationId="{A86692D6-5588-491C-8638-1BD5637D0084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9" creationId="{A65AC7D1-EAA9-48F5-B509-60A7F50BF703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11" creationId="{D6320AF9-619A-4175-865B-5663E1AEF4C5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17" creationId="{7E018740-5C2B-4A41-AC1A-7E68D1EC1954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19" creationId="{166F75A4-C475-4941-8EE2-B80A06A2C1BB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1" creationId="{A032553A-72E8-4B0D-8405-FF9771C9AF05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3" creationId="{765800AC-C3B9-498E-87BC-29FAE4C76B21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5" creationId="{1F9D6ACB-2FF4-49F9-978A-E0D5327FC635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7" creationId="{142BFA2A-77A0-4F60-A32A-685681C84889}"/>
          </ac:spMkLst>
        </pc:spChg>
        <pc:cxnChg chg="add">
          <ac:chgData name="louis dumas" userId="49ac7bc9f2fe372f" providerId="LiveId" clId="{F9952D5D-855A-4518-8BEB-131F98538371}" dt="2020-04-23T18:38:25.587" v="479" actId="26606"/>
          <ac:cxnSpMkLst>
            <pc:docMk/>
            <pc:sldMk cId="3878922489" sldId="261"/>
            <ac:cxnSpMk id="13" creationId="{063B6EC6-D752-4EE7-908B-F8F19E8C7FEA}"/>
          </ac:cxnSpMkLst>
        </pc:cxnChg>
        <pc:cxnChg chg="add">
          <ac:chgData name="louis dumas" userId="49ac7bc9f2fe372f" providerId="LiveId" clId="{F9952D5D-855A-4518-8BEB-131F98538371}" dt="2020-04-23T18:38:25.587" v="479" actId="26606"/>
          <ac:cxnSpMkLst>
            <pc:docMk/>
            <pc:sldMk cId="3878922489" sldId="261"/>
            <ac:cxnSpMk id="15" creationId="{EFECD4E8-AD3E-4228-82A2-9461958EA94D}"/>
          </ac:cxnSpMkLst>
        </pc:cxnChg>
      </pc:sldChg>
      <pc:sldChg chg="del">
        <pc:chgData name="louis dumas" userId="49ac7bc9f2fe372f" providerId="LiveId" clId="{F9952D5D-855A-4518-8BEB-131F98538371}" dt="2020-04-14T09:52:12.529" v="6" actId="2696"/>
        <pc:sldMkLst>
          <pc:docMk/>
          <pc:sldMk cId="1992490054" sldId="262"/>
        </pc:sldMkLst>
      </pc:sldChg>
      <pc:sldChg chg="modSp del mod">
        <pc:chgData name="louis dumas" userId="49ac7bc9f2fe372f" providerId="LiveId" clId="{F9952D5D-855A-4518-8BEB-131F98538371}" dt="2020-04-14T10:22:26.426" v="389" actId="2696"/>
        <pc:sldMkLst>
          <pc:docMk/>
          <pc:sldMk cId="3254658931" sldId="263"/>
        </pc:sldMkLst>
        <pc:spChg chg="mod">
          <ac:chgData name="louis dumas" userId="49ac7bc9f2fe372f" providerId="LiveId" clId="{F9952D5D-855A-4518-8BEB-131F98538371}" dt="2020-04-14T09:56:55.375" v="315" actId="1076"/>
          <ac:spMkLst>
            <pc:docMk/>
            <pc:sldMk cId="3254658931" sldId="263"/>
            <ac:spMk id="2" creationId="{CF7F3CDB-81FE-4AB3-B57C-86741FB43F09}"/>
          </ac:spMkLst>
        </pc:spChg>
      </pc:sldChg>
      <pc:sldChg chg="addSp delSp modSp mod setBg">
        <pc:chgData name="louis dumas" userId="49ac7bc9f2fe372f" providerId="LiveId" clId="{F9952D5D-855A-4518-8BEB-131F98538371}" dt="2020-04-23T18:38:56.907" v="484" actId="26606"/>
        <pc:sldMkLst>
          <pc:docMk/>
          <pc:sldMk cId="762011698" sldId="264"/>
        </pc:sldMkLst>
        <pc:spChg chg="mod">
          <ac:chgData name="louis dumas" userId="49ac7bc9f2fe372f" providerId="LiveId" clId="{F9952D5D-855A-4518-8BEB-131F98538371}" dt="2020-04-23T18:38:56.907" v="484" actId="26606"/>
          <ac:spMkLst>
            <pc:docMk/>
            <pc:sldMk cId="762011698" sldId="264"/>
            <ac:spMk id="2" creationId="{CF7F3CDB-81FE-4AB3-B57C-86741FB43F09}"/>
          </ac:spMkLst>
        </pc:spChg>
        <pc:spChg chg="add del">
          <ac:chgData name="louis dumas" userId="49ac7bc9f2fe372f" providerId="LiveId" clId="{F9952D5D-855A-4518-8BEB-131F98538371}" dt="2020-04-23T18:38:56.894" v="483" actId="26606"/>
          <ac:spMkLst>
            <pc:docMk/>
            <pc:sldMk cId="762011698" sldId="264"/>
            <ac:spMk id="21" creationId="{DC99427B-A97E-40A3-B1FD-4557346C6A91}"/>
          </ac:spMkLst>
        </pc:spChg>
        <pc:spChg chg="add">
          <ac:chgData name="louis dumas" userId="49ac7bc9f2fe372f" providerId="LiveId" clId="{F9952D5D-855A-4518-8BEB-131F98538371}" dt="2020-04-23T18:38:56.907" v="484" actId="26606"/>
          <ac:spMkLst>
            <pc:docMk/>
            <pc:sldMk cId="762011698" sldId="264"/>
            <ac:spMk id="24" creationId="{DC99427B-A97E-40A3-B1FD-4557346C6A91}"/>
          </ac:spMkLst>
        </pc:spChg>
        <pc:grpChg chg="add del">
          <ac:chgData name="louis dumas" userId="49ac7bc9f2fe372f" providerId="LiveId" clId="{F9952D5D-855A-4518-8BEB-131F98538371}" dt="2020-04-23T18:38:56.894" v="483" actId="26606"/>
          <ac:grpSpMkLst>
            <pc:docMk/>
            <pc:sldMk cId="762011698" sldId="264"/>
            <ac:grpSpMk id="9" creationId="{4815A7B4-532E-48C9-AC24-D78ACF3339DB}"/>
          </ac:grpSpMkLst>
        </pc:grpChg>
        <pc:grpChg chg="add">
          <ac:chgData name="louis dumas" userId="49ac7bc9f2fe372f" providerId="LiveId" clId="{F9952D5D-855A-4518-8BEB-131F98538371}" dt="2020-04-23T18:38:56.907" v="484" actId="26606"/>
          <ac:grpSpMkLst>
            <pc:docMk/>
            <pc:sldMk cId="762011698" sldId="264"/>
            <ac:grpSpMk id="23" creationId="{4815A7B4-532E-48C9-AC24-D78ACF3339DB}"/>
          </ac:grpSpMkLst>
        </pc:grpChg>
        <pc:picChg chg="add del">
          <ac:chgData name="louis dumas" userId="49ac7bc9f2fe372f" providerId="LiveId" clId="{F9952D5D-855A-4518-8BEB-131F98538371}" dt="2020-04-23T18:38:56.894" v="483" actId="26606"/>
          <ac:picMkLst>
            <pc:docMk/>
            <pc:sldMk cId="762011698" sldId="264"/>
            <ac:picMk id="6" creationId="{80E19ED7-9225-4722-99FA-A9953F9A823E}"/>
          </ac:picMkLst>
        </pc:picChg>
        <pc:picChg chg="add">
          <ac:chgData name="louis dumas" userId="49ac7bc9f2fe372f" providerId="LiveId" clId="{F9952D5D-855A-4518-8BEB-131F98538371}" dt="2020-04-23T18:38:56.907" v="484" actId="26606"/>
          <ac:picMkLst>
            <pc:docMk/>
            <pc:sldMk cId="762011698" sldId="264"/>
            <ac:picMk id="25" creationId="{BD9E32FB-D62E-4AF1-8EC8-6EDEDB8B766E}"/>
          </ac:picMkLst>
        </pc:picChg>
      </pc:sldChg>
      <pc:sldChg chg="addSp delSp modSp mod setBg">
        <pc:chgData name="louis dumas" userId="49ac7bc9f2fe372f" providerId="LiveId" clId="{F9952D5D-855A-4518-8BEB-131F98538371}" dt="2020-04-23T18:36:39.374" v="395" actId="26606"/>
        <pc:sldMkLst>
          <pc:docMk/>
          <pc:sldMk cId="1264944574" sldId="265"/>
        </pc:sldMkLst>
        <pc:spChg chg="mod ord">
          <ac:chgData name="louis dumas" userId="49ac7bc9f2fe372f" providerId="LiveId" clId="{F9952D5D-855A-4518-8BEB-131F98538371}" dt="2020-04-23T18:36:39.374" v="395" actId="26606"/>
          <ac:spMkLst>
            <pc:docMk/>
            <pc:sldMk cId="1264944574" sldId="265"/>
            <ac:spMk id="2" creationId="{CF7F3CDB-81FE-4AB3-B57C-86741FB43F09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87" creationId="{8CDA3497-1EDA-4EB3-9C27-4D9835D30AAB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89" creationId="{41F9764E-9AA0-49A3-9EA2-885EE9914014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1" creationId="{FA3A4F4A-4DC4-43F2-AC2D-06211A812FC0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3" creationId="{84CFB374-B343-457A-B567-B4D784B1FEAE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5" creationId="{0597FEEE-1E11-4396-BB69-B43FA92F9580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7" creationId="{A2DB2F81-3E68-4044-B7C2-03DEEC50D8F5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9" creationId="{DC2F7294-2397-4C96-AB1E-E66CDEA3B5DF}"/>
          </ac:spMkLst>
        </pc:spChg>
        <pc:spChg chg="add">
          <ac:chgData name="louis dumas" userId="49ac7bc9f2fe372f" providerId="LiveId" clId="{F9952D5D-855A-4518-8BEB-131F98538371}" dt="2020-04-23T18:36:39.374" v="395" actId="26606"/>
          <ac:spMkLst>
            <pc:docMk/>
            <pc:sldMk cId="1264944574" sldId="265"/>
            <ac:spMk id="1029" creationId="{DC99427B-A97E-40A3-B1FD-4557346C6A91}"/>
          </ac:spMkLst>
        </pc:spChg>
        <pc:grpChg chg="add del">
          <ac:chgData name="louis dumas" userId="49ac7bc9f2fe372f" providerId="LiveId" clId="{F9952D5D-855A-4518-8BEB-131F98538371}" dt="2020-04-23T18:36:39.367" v="394" actId="26606"/>
          <ac:grpSpMkLst>
            <pc:docMk/>
            <pc:sldMk cId="1264944574" sldId="265"/>
            <ac:grpSpMk id="71" creationId="{A5AFB369-4673-4727-A7CD-D86AFE0AE069}"/>
          </ac:grpSpMkLst>
        </pc:grpChg>
        <pc:grpChg chg="add">
          <ac:chgData name="louis dumas" userId="49ac7bc9f2fe372f" providerId="LiveId" clId="{F9952D5D-855A-4518-8BEB-131F98538371}" dt="2020-04-23T18:36:39.374" v="395" actId="26606"/>
          <ac:grpSpMkLst>
            <pc:docMk/>
            <pc:sldMk cId="1264944574" sldId="265"/>
            <ac:grpSpMk id="1028" creationId="{4815A7B4-532E-48C9-AC24-D78ACF3339DB}"/>
          </ac:grpSpMkLst>
        </pc:grpChg>
        <pc:picChg chg="add mod">
          <ac:chgData name="louis dumas" userId="49ac7bc9f2fe372f" providerId="LiveId" clId="{F9952D5D-855A-4518-8BEB-131F98538371}" dt="2020-04-23T18:36:39.374" v="395" actId="26606"/>
          <ac:picMkLst>
            <pc:docMk/>
            <pc:sldMk cId="1264944574" sldId="265"/>
            <ac:picMk id="1026" creationId="{022D42C6-D119-4300-BCCC-F523EDF7525A}"/>
          </ac:picMkLst>
        </pc:picChg>
        <pc:cxnChg chg="add del">
          <ac:chgData name="louis dumas" userId="49ac7bc9f2fe372f" providerId="LiveId" clId="{F9952D5D-855A-4518-8BEB-131F98538371}" dt="2020-04-23T18:36:39.367" v="394" actId="26606"/>
          <ac:cxnSpMkLst>
            <pc:docMk/>
            <pc:sldMk cId="1264944574" sldId="265"/>
            <ac:cxnSpMk id="83" creationId="{27A85E05-9D34-4977-8352-DB3956997445}"/>
          </ac:cxnSpMkLst>
        </pc:cxnChg>
        <pc:cxnChg chg="add del">
          <ac:chgData name="louis dumas" userId="49ac7bc9f2fe372f" providerId="LiveId" clId="{F9952D5D-855A-4518-8BEB-131F98538371}" dt="2020-04-23T18:36:39.367" v="394" actId="26606"/>
          <ac:cxnSpMkLst>
            <pc:docMk/>
            <pc:sldMk cId="1264944574" sldId="265"/>
            <ac:cxnSpMk id="85" creationId="{5CDED616-E554-4DB6-9F28-08F38A64A940}"/>
          </ac:cxnSpMkLst>
        </pc:cxnChg>
      </pc:sldChg>
      <pc:sldChg chg="addSp modSp add mod setBg">
        <pc:chgData name="louis dumas" userId="49ac7bc9f2fe372f" providerId="LiveId" clId="{F9952D5D-855A-4518-8BEB-131F98538371}" dt="2020-04-23T18:49:46.599" v="596" actId="20577"/>
        <pc:sldMkLst>
          <pc:docMk/>
          <pc:sldMk cId="138610503" sldId="266"/>
        </pc:sldMkLst>
        <pc:spChg chg="mod">
          <ac:chgData name="louis dumas" userId="49ac7bc9f2fe372f" providerId="LiveId" clId="{F9952D5D-855A-4518-8BEB-131F98538371}" dt="2020-04-23T18:38:41.580" v="480" actId="26606"/>
          <ac:spMkLst>
            <pc:docMk/>
            <pc:sldMk cId="138610503" sldId="266"/>
            <ac:spMk id="2" creationId="{CF7F3CDB-81FE-4AB3-B57C-86741FB43F09}"/>
          </ac:spMkLst>
        </pc:spChg>
        <pc:spChg chg="mod">
          <ac:chgData name="louis dumas" userId="49ac7bc9f2fe372f" providerId="LiveId" clId="{F9952D5D-855A-4518-8BEB-131F98538371}" dt="2020-04-23T18:49:46.599" v="596" actId="20577"/>
          <ac:spMkLst>
            <pc:docMk/>
            <pc:sldMk cId="138610503" sldId="266"/>
            <ac:spMk id="4" creationId="{A86692D6-5588-491C-8638-1BD5637D0084}"/>
          </ac:spMkLst>
        </pc:spChg>
        <pc:cxnChg chg="add">
          <ac:chgData name="louis dumas" userId="49ac7bc9f2fe372f" providerId="LiveId" clId="{F9952D5D-855A-4518-8BEB-131F98538371}" dt="2020-04-23T18:38:41.580" v="480" actId="26606"/>
          <ac:cxnSpMkLst>
            <pc:docMk/>
            <pc:sldMk cId="138610503" sldId="266"/>
            <ac:cxnSpMk id="9" creationId="{0B5F7E3B-C5F1-40E0-A491-558BAFBC1127}"/>
          </ac:cxnSpMkLst>
        </pc:cxnChg>
      </pc:sldChg>
      <pc:sldChg chg="addSp delSp modSp add mod setBg">
        <pc:chgData name="louis dumas" userId="49ac7bc9f2fe372f" providerId="LiveId" clId="{F9952D5D-855A-4518-8BEB-131F98538371}" dt="2020-04-23T18:56:53.933" v="704" actId="26606"/>
        <pc:sldMkLst>
          <pc:docMk/>
          <pc:sldMk cId="297431397" sldId="267"/>
        </pc:sldMkLst>
        <pc:spChg chg="mod">
          <ac:chgData name="louis dumas" userId="49ac7bc9f2fe372f" providerId="LiveId" clId="{F9952D5D-855A-4518-8BEB-131F98538371}" dt="2020-04-23T18:39:13.681" v="487" actId="26606"/>
          <ac:spMkLst>
            <pc:docMk/>
            <pc:sldMk cId="297431397" sldId="267"/>
            <ac:spMk id="2" creationId="{CF7F3CDB-81FE-4AB3-B57C-86741FB43F09}"/>
          </ac:spMkLst>
        </pc:spChg>
        <pc:spChg chg="del mod">
          <ac:chgData name="louis dumas" userId="49ac7bc9f2fe372f" providerId="LiveId" clId="{F9952D5D-855A-4518-8BEB-131F98538371}" dt="2020-04-23T18:38:47.262" v="481" actId="26606"/>
          <ac:spMkLst>
            <pc:docMk/>
            <pc:sldMk cId="297431397" sldId="267"/>
            <ac:spMk id="4" creationId="{A86692D6-5588-491C-8638-1BD5637D0084}"/>
          </ac:spMkLst>
        </pc:spChg>
        <pc:spChg chg="add del">
          <ac:chgData name="louis dumas" userId="49ac7bc9f2fe372f" providerId="LiveId" clId="{F9952D5D-855A-4518-8BEB-131F98538371}" dt="2020-04-23T18:39:13.681" v="487" actId="26606"/>
          <ac:spMkLst>
            <pc:docMk/>
            <pc:sldMk cId="297431397" sldId="267"/>
            <ac:spMk id="11" creationId="{45B71F80-1F92-4074-84D9-16A062B215B3}"/>
          </ac:spMkLst>
        </pc:spChg>
        <pc:spChg chg="add del">
          <ac:chgData name="louis dumas" userId="49ac7bc9f2fe372f" providerId="LiveId" clId="{F9952D5D-855A-4518-8BEB-131F98538371}" dt="2020-04-23T18:39:13.681" v="487" actId="26606"/>
          <ac:spMkLst>
            <pc:docMk/>
            <pc:sldMk cId="297431397" sldId="267"/>
            <ac:spMk id="13" creationId="{7209C9DA-6E0D-46D9-8275-C52222D8CCAC}"/>
          </ac:spMkLst>
        </pc:spChg>
        <pc:spChg chg="add del">
          <ac:chgData name="louis dumas" userId="49ac7bc9f2fe372f" providerId="LiveId" clId="{F9952D5D-855A-4518-8BEB-131F98538371}" dt="2020-04-23T18:39:13.681" v="487" actId="26606"/>
          <ac:spMkLst>
            <pc:docMk/>
            <pc:sldMk cId="297431397" sldId="267"/>
            <ac:spMk id="15" creationId="{3EB57A4D-E0D0-46DA-B339-F24CA46FA70B}"/>
          </ac:spMkLst>
        </pc:spChg>
        <pc:spChg chg="add del">
          <ac:chgData name="louis dumas" userId="49ac7bc9f2fe372f" providerId="LiveId" clId="{F9952D5D-855A-4518-8BEB-131F98538371}" dt="2020-04-23T18:39:13.664" v="486" actId="26606"/>
          <ac:spMkLst>
            <pc:docMk/>
            <pc:sldMk cId="297431397" sldId="267"/>
            <ac:spMk id="20" creationId="{45B71F80-1F92-4074-84D9-16A062B215B3}"/>
          </ac:spMkLst>
        </pc:spChg>
        <pc:spChg chg="add del">
          <ac:chgData name="louis dumas" userId="49ac7bc9f2fe372f" providerId="LiveId" clId="{F9952D5D-855A-4518-8BEB-131F98538371}" dt="2020-04-23T18:39:13.664" v="486" actId="26606"/>
          <ac:spMkLst>
            <pc:docMk/>
            <pc:sldMk cId="297431397" sldId="267"/>
            <ac:spMk id="22" creationId="{7209C9DA-6E0D-46D9-8275-C52222D8CCAC}"/>
          </ac:spMkLst>
        </pc:spChg>
        <pc:spChg chg="add del">
          <ac:chgData name="louis dumas" userId="49ac7bc9f2fe372f" providerId="LiveId" clId="{F9952D5D-855A-4518-8BEB-131F98538371}" dt="2020-04-23T18:39:13.664" v="486" actId="26606"/>
          <ac:spMkLst>
            <pc:docMk/>
            <pc:sldMk cId="297431397" sldId="267"/>
            <ac:spMk id="24" creationId="{3EB57A4D-E0D0-46DA-B339-F24CA46FA70B}"/>
          </ac:spMkLst>
        </pc:spChg>
        <pc:spChg chg="add del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26" creationId="{45B71F80-1F92-4074-84D9-16A062B215B3}"/>
          </ac:spMkLst>
        </pc:spChg>
        <pc:spChg chg="add del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27" creationId="{7209C9DA-6E0D-46D9-8275-C52222D8CCAC}"/>
          </ac:spMkLst>
        </pc:spChg>
        <pc:spChg chg="add del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28" creationId="{3EB57A4D-E0D0-46DA-B339-F24CA46FA70B}"/>
          </ac:spMkLst>
        </pc:spChg>
        <pc:spChg chg="add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33" creationId="{45B71F80-1F92-4074-84D9-16A062B215B3}"/>
          </ac:spMkLst>
        </pc:spChg>
        <pc:spChg chg="add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35" creationId="{7209C9DA-6E0D-46D9-8275-C52222D8CCAC}"/>
          </ac:spMkLst>
        </pc:spChg>
        <pc:spChg chg="add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37" creationId="{3EB57A4D-E0D0-46DA-B339-F24CA46FA70B}"/>
          </ac:spMkLst>
        </pc:spChg>
        <pc:graphicFrameChg chg="add mod modGraphic">
          <ac:chgData name="louis dumas" userId="49ac7bc9f2fe372f" providerId="LiveId" clId="{F9952D5D-855A-4518-8BEB-131F98538371}" dt="2020-04-23T18:56:53.933" v="704" actId="26606"/>
          <ac:graphicFrameMkLst>
            <pc:docMk/>
            <pc:sldMk cId="297431397" sldId="267"/>
            <ac:graphicFrameMk id="6" creationId="{C194A661-10A4-4574-B635-718921646C5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3335-EA9F-492A-A9D6-506A866EA5C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A2A3F8-9B0B-491C-95CD-E20F4695D7B2}">
      <dgm:prSet/>
      <dgm:spPr/>
      <dgm:t>
        <a:bodyPr/>
        <a:lstStyle/>
        <a:p>
          <a:r>
            <a:rPr lang="fr-FR"/>
            <a:t>Base en docker</a:t>
          </a:r>
          <a:endParaRPr lang="en-US"/>
        </a:p>
      </dgm:t>
    </dgm:pt>
    <dgm:pt modelId="{7BE21A47-FFDB-4679-92C6-94277CB0E7B7}" type="parTrans" cxnId="{52FDA6F2-4F56-4287-BE17-315D17B363C0}">
      <dgm:prSet/>
      <dgm:spPr/>
      <dgm:t>
        <a:bodyPr/>
        <a:lstStyle/>
        <a:p>
          <a:endParaRPr lang="en-US"/>
        </a:p>
      </dgm:t>
    </dgm:pt>
    <dgm:pt modelId="{6652CCE6-0BD5-4966-B441-302235036AA5}" type="sibTrans" cxnId="{52FDA6F2-4F56-4287-BE17-315D17B363C0}">
      <dgm:prSet/>
      <dgm:spPr/>
      <dgm:t>
        <a:bodyPr/>
        <a:lstStyle/>
        <a:p>
          <a:endParaRPr lang="en-US"/>
        </a:p>
      </dgm:t>
    </dgm:pt>
    <dgm:pt modelId="{9C62025E-F926-4E9C-8D61-5E96F702E460}">
      <dgm:prSet/>
      <dgm:spPr/>
      <dgm:t>
        <a:bodyPr/>
        <a:lstStyle/>
        <a:p>
          <a:r>
            <a:rPr lang="fr-FR"/>
            <a:t>Exemple pour vos futur projets (copier/coller)</a:t>
          </a:r>
          <a:endParaRPr lang="en-US"/>
        </a:p>
      </dgm:t>
    </dgm:pt>
    <dgm:pt modelId="{0B61432E-4B37-4C56-9220-24E066FB64F1}" type="parTrans" cxnId="{CBC4EDE9-0519-43A4-81D2-8065D12D7D81}">
      <dgm:prSet/>
      <dgm:spPr/>
      <dgm:t>
        <a:bodyPr/>
        <a:lstStyle/>
        <a:p>
          <a:endParaRPr lang="en-US"/>
        </a:p>
      </dgm:t>
    </dgm:pt>
    <dgm:pt modelId="{18254FF4-0A51-4A04-816F-6801BCB3E778}" type="sibTrans" cxnId="{CBC4EDE9-0519-43A4-81D2-8065D12D7D81}">
      <dgm:prSet/>
      <dgm:spPr/>
      <dgm:t>
        <a:bodyPr/>
        <a:lstStyle/>
        <a:p>
          <a:endParaRPr lang="en-US"/>
        </a:p>
      </dgm:t>
    </dgm:pt>
    <dgm:pt modelId="{31C4D647-C0C1-49C5-ADA6-8343559B9FC6}">
      <dgm:prSet/>
      <dgm:spPr/>
      <dgm:t>
        <a:bodyPr/>
        <a:lstStyle/>
        <a:p>
          <a:r>
            <a:rPr lang="fr-FR"/>
            <a:t>Découvertes de nouveaux outils</a:t>
          </a:r>
          <a:endParaRPr lang="en-US"/>
        </a:p>
      </dgm:t>
    </dgm:pt>
    <dgm:pt modelId="{413C499B-D156-4909-BA45-C5D86FC95434}" type="parTrans" cxnId="{5DB746B6-FFD7-4EDE-BCBF-36481D0F5F24}">
      <dgm:prSet/>
      <dgm:spPr/>
      <dgm:t>
        <a:bodyPr/>
        <a:lstStyle/>
        <a:p>
          <a:endParaRPr lang="en-US"/>
        </a:p>
      </dgm:t>
    </dgm:pt>
    <dgm:pt modelId="{F27958B3-BED1-4CAB-BF40-EE383F6B7221}" type="sibTrans" cxnId="{5DB746B6-FFD7-4EDE-BCBF-36481D0F5F24}">
      <dgm:prSet/>
      <dgm:spPr/>
      <dgm:t>
        <a:bodyPr/>
        <a:lstStyle/>
        <a:p>
          <a:endParaRPr lang="en-US"/>
        </a:p>
      </dgm:t>
    </dgm:pt>
    <dgm:pt modelId="{75CAC3DC-16E8-4145-911A-98D5663A72C1}" type="pres">
      <dgm:prSet presAssocID="{FA803335-EA9F-492A-A9D6-506A866EA5CF}" presName="outerComposite" presStyleCnt="0">
        <dgm:presLayoutVars>
          <dgm:chMax val="5"/>
          <dgm:dir/>
          <dgm:resizeHandles val="exact"/>
        </dgm:presLayoutVars>
      </dgm:prSet>
      <dgm:spPr/>
    </dgm:pt>
    <dgm:pt modelId="{F2CFB759-C04B-4C31-8CFF-8787FC5C4516}" type="pres">
      <dgm:prSet presAssocID="{FA803335-EA9F-492A-A9D6-506A866EA5CF}" presName="dummyMaxCanvas" presStyleCnt="0">
        <dgm:presLayoutVars/>
      </dgm:prSet>
      <dgm:spPr/>
    </dgm:pt>
    <dgm:pt modelId="{3B58A9B5-47E4-4258-B1FC-9C899436A2A3}" type="pres">
      <dgm:prSet presAssocID="{FA803335-EA9F-492A-A9D6-506A866EA5CF}" presName="ThreeNodes_1" presStyleLbl="node1" presStyleIdx="0" presStyleCnt="3">
        <dgm:presLayoutVars>
          <dgm:bulletEnabled val="1"/>
        </dgm:presLayoutVars>
      </dgm:prSet>
      <dgm:spPr/>
    </dgm:pt>
    <dgm:pt modelId="{FA69006E-73E8-4CAA-BEF8-B89DDCB67B56}" type="pres">
      <dgm:prSet presAssocID="{FA803335-EA9F-492A-A9D6-506A866EA5CF}" presName="ThreeNodes_2" presStyleLbl="node1" presStyleIdx="1" presStyleCnt="3">
        <dgm:presLayoutVars>
          <dgm:bulletEnabled val="1"/>
        </dgm:presLayoutVars>
      </dgm:prSet>
      <dgm:spPr/>
    </dgm:pt>
    <dgm:pt modelId="{815C24A5-3058-45BF-8488-F18BCB24BD6F}" type="pres">
      <dgm:prSet presAssocID="{FA803335-EA9F-492A-A9D6-506A866EA5CF}" presName="ThreeNodes_3" presStyleLbl="node1" presStyleIdx="2" presStyleCnt="3">
        <dgm:presLayoutVars>
          <dgm:bulletEnabled val="1"/>
        </dgm:presLayoutVars>
      </dgm:prSet>
      <dgm:spPr/>
    </dgm:pt>
    <dgm:pt modelId="{F10F538F-E3BD-4C72-8FD4-E72EB6C061E7}" type="pres">
      <dgm:prSet presAssocID="{FA803335-EA9F-492A-A9D6-506A866EA5CF}" presName="ThreeConn_1-2" presStyleLbl="fgAccFollowNode1" presStyleIdx="0" presStyleCnt="2">
        <dgm:presLayoutVars>
          <dgm:bulletEnabled val="1"/>
        </dgm:presLayoutVars>
      </dgm:prSet>
      <dgm:spPr/>
    </dgm:pt>
    <dgm:pt modelId="{B95FB9E9-39B3-4290-B71C-B08A380BC76E}" type="pres">
      <dgm:prSet presAssocID="{FA803335-EA9F-492A-A9D6-506A866EA5CF}" presName="ThreeConn_2-3" presStyleLbl="fgAccFollowNode1" presStyleIdx="1" presStyleCnt="2">
        <dgm:presLayoutVars>
          <dgm:bulletEnabled val="1"/>
        </dgm:presLayoutVars>
      </dgm:prSet>
      <dgm:spPr/>
    </dgm:pt>
    <dgm:pt modelId="{06EAA156-633A-4CE6-8E16-335DDBC827FD}" type="pres">
      <dgm:prSet presAssocID="{FA803335-EA9F-492A-A9D6-506A866EA5CF}" presName="ThreeNodes_1_text" presStyleLbl="node1" presStyleIdx="2" presStyleCnt="3">
        <dgm:presLayoutVars>
          <dgm:bulletEnabled val="1"/>
        </dgm:presLayoutVars>
      </dgm:prSet>
      <dgm:spPr/>
    </dgm:pt>
    <dgm:pt modelId="{5F562A04-94A8-4DB4-BA97-9D239E1446E5}" type="pres">
      <dgm:prSet presAssocID="{FA803335-EA9F-492A-A9D6-506A866EA5CF}" presName="ThreeNodes_2_text" presStyleLbl="node1" presStyleIdx="2" presStyleCnt="3">
        <dgm:presLayoutVars>
          <dgm:bulletEnabled val="1"/>
        </dgm:presLayoutVars>
      </dgm:prSet>
      <dgm:spPr/>
    </dgm:pt>
    <dgm:pt modelId="{53A47283-77EB-4D56-9A39-A1A4FE5B1A84}" type="pres">
      <dgm:prSet presAssocID="{FA803335-EA9F-492A-A9D6-506A866EA5C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C856028-AF17-4AB4-8D06-A9D9D8126E2B}" type="presOf" srcId="{FA803335-EA9F-492A-A9D6-506A866EA5CF}" destId="{75CAC3DC-16E8-4145-911A-98D5663A72C1}" srcOrd="0" destOrd="0" presId="urn:microsoft.com/office/officeart/2005/8/layout/vProcess5"/>
    <dgm:cxn modelId="{8CF2A938-5EEF-4FB7-9274-7B046D49E480}" type="presOf" srcId="{31C4D647-C0C1-49C5-ADA6-8343559B9FC6}" destId="{815C24A5-3058-45BF-8488-F18BCB24BD6F}" srcOrd="0" destOrd="0" presId="urn:microsoft.com/office/officeart/2005/8/layout/vProcess5"/>
    <dgm:cxn modelId="{8AEB925C-3BE1-4E7B-8E18-C1A51DAA9FC5}" type="presOf" srcId="{31C4D647-C0C1-49C5-ADA6-8343559B9FC6}" destId="{53A47283-77EB-4D56-9A39-A1A4FE5B1A84}" srcOrd="1" destOrd="0" presId="urn:microsoft.com/office/officeart/2005/8/layout/vProcess5"/>
    <dgm:cxn modelId="{C17E7145-3BEA-43A6-BF3C-407697B3BFB5}" type="presOf" srcId="{18254FF4-0A51-4A04-816F-6801BCB3E778}" destId="{B95FB9E9-39B3-4290-B71C-B08A380BC76E}" srcOrd="0" destOrd="0" presId="urn:microsoft.com/office/officeart/2005/8/layout/vProcess5"/>
    <dgm:cxn modelId="{991DAA48-C45D-423D-8046-5D2396A557B4}" type="presOf" srcId="{6652CCE6-0BD5-4966-B441-302235036AA5}" destId="{F10F538F-E3BD-4C72-8FD4-E72EB6C061E7}" srcOrd="0" destOrd="0" presId="urn:microsoft.com/office/officeart/2005/8/layout/vProcess5"/>
    <dgm:cxn modelId="{89A5AA4A-9DBF-49DA-8FDB-43546ADF74E7}" type="presOf" srcId="{9C62025E-F926-4E9C-8D61-5E96F702E460}" destId="{5F562A04-94A8-4DB4-BA97-9D239E1446E5}" srcOrd="1" destOrd="0" presId="urn:microsoft.com/office/officeart/2005/8/layout/vProcess5"/>
    <dgm:cxn modelId="{0F06B84E-A7F8-411A-AC3F-BA1FBFCB4B21}" type="presOf" srcId="{15A2A3F8-9B0B-491C-95CD-E20F4695D7B2}" destId="{3B58A9B5-47E4-4258-B1FC-9C899436A2A3}" srcOrd="0" destOrd="0" presId="urn:microsoft.com/office/officeart/2005/8/layout/vProcess5"/>
    <dgm:cxn modelId="{538C437E-DF03-435A-B1A1-CD14CF105125}" type="presOf" srcId="{15A2A3F8-9B0B-491C-95CD-E20F4695D7B2}" destId="{06EAA156-633A-4CE6-8E16-335DDBC827FD}" srcOrd="1" destOrd="0" presId="urn:microsoft.com/office/officeart/2005/8/layout/vProcess5"/>
    <dgm:cxn modelId="{C61425B1-F850-4024-AE73-3CC609885E92}" type="presOf" srcId="{9C62025E-F926-4E9C-8D61-5E96F702E460}" destId="{FA69006E-73E8-4CAA-BEF8-B89DDCB67B56}" srcOrd="0" destOrd="0" presId="urn:microsoft.com/office/officeart/2005/8/layout/vProcess5"/>
    <dgm:cxn modelId="{5DB746B6-FFD7-4EDE-BCBF-36481D0F5F24}" srcId="{FA803335-EA9F-492A-A9D6-506A866EA5CF}" destId="{31C4D647-C0C1-49C5-ADA6-8343559B9FC6}" srcOrd="2" destOrd="0" parTransId="{413C499B-D156-4909-BA45-C5D86FC95434}" sibTransId="{F27958B3-BED1-4CAB-BF40-EE383F6B7221}"/>
    <dgm:cxn modelId="{CBC4EDE9-0519-43A4-81D2-8065D12D7D81}" srcId="{FA803335-EA9F-492A-A9D6-506A866EA5CF}" destId="{9C62025E-F926-4E9C-8D61-5E96F702E460}" srcOrd="1" destOrd="0" parTransId="{0B61432E-4B37-4C56-9220-24E066FB64F1}" sibTransId="{18254FF4-0A51-4A04-816F-6801BCB3E778}"/>
    <dgm:cxn modelId="{52FDA6F2-4F56-4287-BE17-315D17B363C0}" srcId="{FA803335-EA9F-492A-A9D6-506A866EA5CF}" destId="{15A2A3F8-9B0B-491C-95CD-E20F4695D7B2}" srcOrd="0" destOrd="0" parTransId="{7BE21A47-FFDB-4679-92C6-94277CB0E7B7}" sibTransId="{6652CCE6-0BD5-4966-B441-302235036AA5}"/>
    <dgm:cxn modelId="{138DDE12-6F3C-4E30-A85C-074D4710192E}" type="presParOf" srcId="{75CAC3DC-16E8-4145-911A-98D5663A72C1}" destId="{F2CFB759-C04B-4C31-8CFF-8787FC5C4516}" srcOrd="0" destOrd="0" presId="urn:microsoft.com/office/officeart/2005/8/layout/vProcess5"/>
    <dgm:cxn modelId="{D728361E-14B8-429E-86E3-E9283AC339A8}" type="presParOf" srcId="{75CAC3DC-16E8-4145-911A-98D5663A72C1}" destId="{3B58A9B5-47E4-4258-B1FC-9C899436A2A3}" srcOrd="1" destOrd="0" presId="urn:microsoft.com/office/officeart/2005/8/layout/vProcess5"/>
    <dgm:cxn modelId="{4DD5BED8-2A09-476E-ADC8-34348F0D7D3F}" type="presParOf" srcId="{75CAC3DC-16E8-4145-911A-98D5663A72C1}" destId="{FA69006E-73E8-4CAA-BEF8-B89DDCB67B56}" srcOrd="2" destOrd="0" presId="urn:microsoft.com/office/officeart/2005/8/layout/vProcess5"/>
    <dgm:cxn modelId="{5D9D8BB3-F688-4079-A46D-E01D9A955185}" type="presParOf" srcId="{75CAC3DC-16E8-4145-911A-98D5663A72C1}" destId="{815C24A5-3058-45BF-8488-F18BCB24BD6F}" srcOrd="3" destOrd="0" presId="urn:microsoft.com/office/officeart/2005/8/layout/vProcess5"/>
    <dgm:cxn modelId="{81C4940C-3A65-43AD-BBE9-28B19FA86C49}" type="presParOf" srcId="{75CAC3DC-16E8-4145-911A-98D5663A72C1}" destId="{F10F538F-E3BD-4C72-8FD4-E72EB6C061E7}" srcOrd="4" destOrd="0" presId="urn:microsoft.com/office/officeart/2005/8/layout/vProcess5"/>
    <dgm:cxn modelId="{85463AA3-822F-408A-A42A-3294790C8901}" type="presParOf" srcId="{75CAC3DC-16E8-4145-911A-98D5663A72C1}" destId="{B95FB9E9-39B3-4290-B71C-B08A380BC76E}" srcOrd="5" destOrd="0" presId="urn:microsoft.com/office/officeart/2005/8/layout/vProcess5"/>
    <dgm:cxn modelId="{F6AD1E17-0296-4F95-B64D-514DDB14398C}" type="presParOf" srcId="{75CAC3DC-16E8-4145-911A-98D5663A72C1}" destId="{06EAA156-633A-4CE6-8E16-335DDBC827FD}" srcOrd="6" destOrd="0" presId="urn:microsoft.com/office/officeart/2005/8/layout/vProcess5"/>
    <dgm:cxn modelId="{E2B419BB-3C48-4A9B-A239-E978F239D186}" type="presParOf" srcId="{75CAC3DC-16E8-4145-911A-98D5663A72C1}" destId="{5F562A04-94A8-4DB4-BA97-9D239E1446E5}" srcOrd="7" destOrd="0" presId="urn:microsoft.com/office/officeart/2005/8/layout/vProcess5"/>
    <dgm:cxn modelId="{5C57ACA6-6C6D-46C0-AB3C-644A60840F16}" type="presParOf" srcId="{75CAC3DC-16E8-4145-911A-98D5663A72C1}" destId="{53A47283-77EB-4D56-9A39-A1A4FE5B1A8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8A9B5-47E4-4258-B1FC-9C899436A2A3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Base en docker</a:t>
          </a:r>
          <a:endParaRPr lang="en-US" sz="3300" kern="1200"/>
        </a:p>
      </dsp:txBody>
      <dsp:txXfrm>
        <a:off x="35968" y="35968"/>
        <a:ext cx="6850257" cy="1156108"/>
      </dsp:txXfrm>
    </dsp:sp>
    <dsp:sp modelId="{FA69006E-73E8-4CAA-BEF8-B89DDCB67B56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Exemple pour vos futur projets (copier/coller)</a:t>
          </a:r>
          <a:endParaRPr lang="en-US" sz="3300" kern="1200"/>
        </a:p>
      </dsp:txBody>
      <dsp:txXfrm>
        <a:off x="757327" y="1468686"/>
        <a:ext cx="6583888" cy="1156108"/>
      </dsp:txXfrm>
    </dsp:sp>
    <dsp:sp modelId="{815C24A5-3058-45BF-8488-F18BCB24BD6F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Découvertes de nouveaux outils</a:t>
          </a:r>
          <a:endParaRPr lang="en-US" sz="3300" kern="1200"/>
        </a:p>
      </dsp:txBody>
      <dsp:txXfrm>
        <a:off x="1478687" y="2901405"/>
        <a:ext cx="6583888" cy="1156108"/>
      </dsp:txXfrm>
    </dsp:sp>
    <dsp:sp modelId="{F10F538F-E3BD-4C72-8FD4-E72EB6C061E7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B95FB9E9-39B3-4290-B71C-B08A380BC76E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8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4594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8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56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1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12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3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9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4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8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8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4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9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4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6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Dumas louis-auguste</a:t>
            </a:r>
          </a:p>
          <a:p>
            <a:r>
              <a:rPr lang="de-DE">
                <a:solidFill>
                  <a:schemeClr val="tx1"/>
                </a:solidFill>
                <a:ea typeface="+mn-lt"/>
                <a:cs typeface="+mn-lt"/>
              </a:rPr>
              <a:t>Armand Larzilliere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de-DE" dirty="0"/>
              <a:t>Prise en </a:t>
            </a:r>
            <a:r>
              <a:rPr lang="de-DE" dirty="0" err="1"/>
              <a:t>main</a:t>
            </a:r>
            <a:r>
              <a:rPr lang="de-DE" dirty="0"/>
              <a:t> de Docker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</a:t>
            </a:r>
          </a:p>
        </p:txBody>
      </p:sp>
      <p:sp>
        <p:nvSpPr>
          <p:cNvPr id="24" name="Isosceles Triangle 20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Graphic 5">
            <a:extLst>
              <a:ext uri="{FF2B5EF4-FFF2-40B4-BE49-F238E27FC236}">
                <a16:creationId xmlns:a16="http://schemas.microsoft.com/office/drawing/2014/main" id="{BD9E32FB-D62E-4AF1-8EC8-6EDEDB8B7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99B42B-4717-4016-A6F2-A871355F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FF06307E-05C6-4676-A6D1-A85644E7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400" dirty="0">
                <a:solidFill>
                  <a:srgbClr val="FFFFFF"/>
                </a:solidFill>
              </a:rPr>
              <a:t>Objectif</a:t>
            </a:r>
          </a:p>
          <a:p>
            <a:r>
              <a:rPr lang="fr-FR" sz="2400" dirty="0">
                <a:solidFill>
                  <a:srgbClr val="FFFFFF"/>
                </a:solidFill>
              </a:rPr>
              <a:t>Présentation de docker</a:t>
            </a:r>
          </a:p>
          <a:p>
            <a:r>
              <a:rPr lang="fr-FR" sz="2400" dirty="0">
                <a:solidFill>
                  <a:srgbClr val="FFFFFF"/>
                </a:solidFill>
              </a:rPr>
              <a:t>Pourquoi Docker</a:t>
            </a:r>
          </a:p>
          <a:p>
            <a:r>
              <a:rPr lang="fr-FR" sz="2400" dirty="0">
                <a:solidFill>
                  <a:srgbClr val="FFFFFF"/>
                </a:solidFill>
              </a:rPr>
              <a:t>Fonctionnement</a:t>
            </a:r>
          </a:p>
          <a:p>
            <a:r>
              <a:rPr lang="fr-FR" sz="2400" dirty="0">
                <a:solidFill>
                  <a:srgbClr val="FFFFFF"/>
                </a:solidFill>
              </a:rPr>
              <a:t>Un petit mot sur le DevOps</a:t>
            </a:r>
          </a:p>
          <a:p>
            <a:r>
              <a:rPr lang="fr-FR" sz="2400" dirty="0">
                <a:solidFill>
                  <a:srgbClr val="FFFFFF"/>
                </a:solidFill>
              </a:rPr>
              <a:t>Format des exercices</a:t>
            </a:r>
          </a:p>
          <a:p>
            <a:r>
              <a:rPr lang="fr-FR" sz="2400" dirty="0">
                <a:solidFill>
                  <a:srgbClr val="FFFFFF"/>
                </a:solidFill>
              </a:rPr>
              <a:t>Conclusions</a:t>
            </a:r>
          </a:p>
          <a:p>
            <a:r>
              <a:rPr lang="fr-FR" sz="2400" dirty="0">
                <a:solidFill>
                  <a:srgbClr val="FFFFFF"/>
                </a:solidFill>
              </a:rPr>
              <a:t>Questions</a:t>
            </a: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39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Objectif</a:t>
            </a:r>
          </a:p>
        </p:txBody>
      </p:sp>
      <p:sp>
        <p:nvSpPr>
          <p:cNvPr id="1029" name="Isosceles Triangle 82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Comment se motiver et atteindre ses objectifs ?">
            <a:extLst>
              <a:ext uri="{FF2B5EF4-FFF2-40B4-BE49-F238E27FC236}">
                <a16:creationId xmlns:a16="http://schemas.microsoft.com/office/drawing/2014/main" id="{022D42C6-D119-4300-BCCC-F523EDF75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558507"/>
            <a:ext cx="3765692" cy="374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4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00C0-3278-4299-8C55-B4503851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>
                <a:ea typeface="+mj-lt"/>
                <a:cs typeface="+mj-lt"/>
              </a:rPr>
              <a:t>Présentation de Docker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2FE771-E02C-437D-82A8-8D8B62FE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err="1"/>
              <a:t>Epitech</a:t>
            </a:r>
            <a:r>
              <a:rPr lang="fr-FR"/>
              <a:t> Promo 2001</a:t>
            </a:r>
          </a:p>
          <a:p>
            <a:r>
              <a:rPr lang="fr-FR"/>
              <a:t>Virtualisation (machine virtuelle)</a:t>
            </a:r>
          </a:p>
          <a:p>
            <a:r>
              <a:rPr lang="fr-FR"/>
              <a:t>Docker vs VirtualBox (ou autre)</a:t>
            </a:r>
          </a:p>
          <a:p>
            <a:pPr marL="0" indent="0">
              <a:buNone/>
            </a:pPr>
            <a:endParaRPr lang="fr-FR"/>
          </a:p>
        </p:txBody>
      </p:sp>
      <p:pic>
        <p:nvPicPr>
          <p:cNvPr id="2050" name="Picture 2" descr="Docker Containers vs. VMs: Pros and Cons of Containers and Virtual ...">
            <a:extLst>
              <a:ext uri="{FF2B5EF4-FFF2-40B4-BE49-F238E27FC236}">
                <a16:creationId xmlns:a16="http://schemas.microsoft.com/office/drawing/2014/main" id="{3B76431F-46D5-42A1-8E33-1A4FAB4C5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5" t="9" r="6398" b="-9"/>
          <a:stretch/>
        </p:blipFill>
        <p:spPr bwMode="auto">
          <a:xfrm>
            <a:off x="291401" y="2159331"/>
            <a:ext cx="6044885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82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Fonctionnement de Docker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3AC88F-9EE6-471B-B5A3-294121A24FC1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Docker </a:t>
            </a:r>
            <a:r>
              <a:rPr lang="en-US" dirty="0" err="1">
                <a:solidFill>
                  <a:schemeClr val="bg1"/>
                </a:solidFill>
              </a:rPr>
              <a:t>utilise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l’os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votre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ordinateur</a:t>
            </a:r>
            <a:r>
              <a:rPr lang="en-US" dirty="0">
                <a:solidFill>
                  <a:schemeClr val="bg1"/>
                </a:solidFill>
              </a:rPr>
              <a:t>, et </a:t>
            </a:r>
            <a:r>
              <a:rPr lang="en-US" dirty="0" err="1">
                <a:solidFill>
                  <a:schemeClr val="bg1"/>
                </a:solidFill>
              </a:rPr>
              <a:t>votre</a:t>
            </a:r>
            <a:r>
              <a:rPr lang="en-US" dirty="0">
                <a:solidFill>
                  <a:schemeClr val="bg1"/>
                </a:solidFill>
              </a:rPr>
              <a:t> matériel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VM </a:t>
            </a:r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émule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l’ordinateur</a:t>
            </a:r>
            <a:r>
              <a:rPr lang="en-US" dirty="0">
                <a:solidFill>
                  <a:schemeClr val="bg1"/>
                </a:solidFill>
              </a:rPr>
              <a:t>, les </a:t>
            </a:r>
            <a:r>
              <a:rPr lang="en-US" dirty="0" err="1">
                <a:solidFill>
                  <a:schemeClr val="bg1"/>
                </a:solidFill>
              </a:rPr>
              <a:t>composants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Docker </a:t>
            </a:r>
            <a:r>
              <a:rPr lang="en-US" dirty="0" err="1">
                <a:solidFill>
                  <a:schemeClr val="bg1"/>
                </a:solidFill>
              </a:rPr>
              <a:t>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donc</a:t>
            </a:r>
            <a:r>
              <a:rPr lang="en-US" dirty="0">
                <a:solidFill>
                  <a:schemeClr val="bg1"/>
                </a:solidFill>
              </a:rPr>
              <a:t> 30% à 50% plus performant </a:t>
            </a:r>
            <a:r>
              <a:rPr lang="en-US" dirty="0" err="1">
                <a:solidFill>
                  <a:schemeClr val="bg1"/>
                </a:solidFill>
              </a:rPr>
              <a:t>qu’une</a:t>
            </a:r>
            <a:r>
              <a:rPr lang="en-US" dirty="0">
                <a:solidFill>
                  <a:schemeClr val="bg1"/>
                </a:solidFill>
              </a:rPr>
              <a:t> VM </a:t>
            </a:r>
            <a:r>
              <a:rPr lang="en-US" dirty="0" err="1">
                <a:solidFill>
                  <a:schemeClr val="bg1"/>
                </a:solidFill>
              </a:rPr>
              <a:t>classique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2CBD99C1-21D7-41DE-8C4B-2234C915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976133"/>
            <a:ext cx="5143500" cy="289321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1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Fonctionnement de Docker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62430-53D6-4AE9-B5BF-FF9721C0B029}"/>
              </a:ext>
            </a:extLst>
          </p:cNvPr>
          <p:cNvSpPr/>
          <p:nvPr/>
        </p:nvSpPr>
        <p:spPr>
          <a:xfrm>
            <a:off x="991956" y="3415926"/>
            <a:ext cx="3014505" cy="79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Docker-compose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55C306-31E6-4E98-A8BC-A1DE5FBE1F79}"/>
              </a:ext>
            </a:extLst>
          </p:cNvPr>
          <p:cNvSpPr/>
          <p:nvPr/>
        </p:nvSpPr>
        <p:spPr>
          <a:xfrm>
            <a:off x="5837504" y="2125708"/>
            <a:ext cx="1613492" cy="9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 1 </a:t>
            </a:r>
          </a:p>
          <a:p>
            <a:pPr algn="ctr"/>
            <a:r>
              <a:rPr lang="fr-FR" dirty="0"/>
              <a:t>/ </a:t>
            </a:r>
          </a:p>
          <a:p>
            <a:pPr algn="ctr"/>
            <a:r>
              <a:rPr lang="fr-FR" dirty="0"/>
              <a:t>Container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901056-5A12-4348-842F-A68D04E59BD9}"/>
              </a:ext>
            </a:extLst>
          </p:cNvPr>
          <p:cNvSpPr/>
          <p:nvPr/>
        </p:nvSpPr>
        <p:spPr>
          <a:xfrm>
            <a:off x="5837504" y="3320340"/>
            <a:ext cx="1613492" cy="9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 2 </a:t>
            </a:r>
          </a:p>
          <a:p>
            <a:pPr algn="ctr"/>
            <a:r>
              <a:rPr lang="fr-FR" dirty="0"/>
              <a:t>/ </a:t>
            </a:r>
          </a:p>
          <a:p>
            <a:pPr algn="ctr"/>
            <a:r>
              <a:rPr lang="fr-FR" dirty="0"/>
              <a:t>Container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075597-B2CE-45FF-A3B9-DB8AC227A6DD}"/>
              </a:ext>
            </a:extLst>
          </p:cNvPr>
          <p:cNvSpPr/>
          <p:nvPr/>
        </p:nvSpPr>
        <p:spPr>
          <a:xfrm>
            <a:off x="5837504" y="4508390"/>
            <a:ext cx="1613492" cy="9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 3 </a:t>
            </a:r>
          </a:p>
          <a:p>
            <a:pPr algn="ctr"/>
            <a:r>
              <a:rPr lang="fr-FR" dirty="0"/>
              <a:t>/ </a:t>
            </a:r>
          </a:p>
          <a:p>
            <a:pPr algn="ctr"/>
            <a:r>
              <a:rPr lang="fr-FR" dirty="0"/>
              <a:t>Container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EC21A0-17A4-41DB-A761-43A2070E128E}"/>
              </a:ext>
            </a:extLst>
          </p:cNvPr>
          <p:cNvSpPr/>
          <p:nvPr/>
        </p:nvSpPr>
        <p:spPr>
          <a:xfrm>
            <a:off x="677334" y="1749226"/>
            <a:ext cx="7182035" cy="4056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64C340B-1364-4761-A9D4-316DECF912D2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>
            <a:off x="4006461" y="2621208"/>
            <a:ext cx="1831043" cy="119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5D68E13-8954-4FA4-9197-CE12A0BFFD90}"/>
              </a:ext>
            </a:extLst>
          </p:cNvPr>
          <p:cNvCxnSpPr>
            <a:stCxn id="14" idx="1"/>
            <a:endCxn id="4" idx="3"/>
          </p:cNvCxnSpPr>
          <p:nvPr/>
        </p:nvCxnSpPr>
        <p:spPr>
          <a:xfrm flipH="1">
            <a:off x="4006461" y="3815840"/>
            <a:ext cx="1831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CA1B670-8CA2-4CA3-8001-07C68EDC1097}"/>
              </a:ext>
            </a:extLst>
          </p:cNvPr>
          <p:cNvCxnSpPr>
            <a:stCxn id="16" idx="1"/>
            <a:endCxn id="4" idx="3"/>
          </p:cNvCxnSpPr>
          <p:nvPr/>
        </p:nvCxnSpPr>
        <p:spPr>
          <a:xfrm flipH="1" flipV="1">
            <a:off x="4006461" y="3815840"/>
            <a:ext cx="1831043" cy="118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2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Un petit mot sur le DevOps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6692D6-5588-491C-8638-1BD5637D0084}"/>
              </a:ext>
            </a:extLst>
          </p:cNvPr>
          <p:cNvSpPr txBox="1"/>
          <p:nvPr/>
        </p:nvSpPr>
        <p:spPr>
          <a:xfrm>
            <a:off x="6116084" y="609600"/>
            <a:ext cx="5511296" cy="55456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1. Facile pour coder </a:t>
            </a:r>
            <a:r>
              <a:rPr lang="en-US" sz="2400" dirty="0" err="1">
                <a:solidFill>
                  <a:srgbClr val="FFFFFF"/>
                </a:solidFill>
              </a:rPr>
              <a:t>en</a:t>
            </a:r>
            <a:r>
              <a:rPr lang="en-US" sz="2400" dirty="0">
                <a:solidFill>
                  <a:srgbClr val="FFFFFF"/>
                </a:solidFill>
              </a:rPr>
              <a:t> local (avec des </a:t>
            </a:r>
            <a:r>
              <a:rPr lang="en-US" sz="2400" dirty="0" err="1">
                <a:solidFill>
                  <a:srgbClr val="FFFFFF"/>
                </a:solidFill>
              </a:rPr>
              <a:t>environnements</a:t>
            </a:r>
            <a:r>
              <a:rPr lang="en-US" sz="2400" dirty="0">
                <a:solidFill>
                  <a:srgbClr val="FFFFFF"/>
                </a:solidFill>
              </a:rPr>
              <a:t> complexes)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2. Facile à </a:t>
            </a:r>
            <a:r>
              <a:rPr lang="en-US" sz="2400" dirty="0" err="1">
                <a:solidFill>
                  <a:srgbClr val="FFFFFF"/>
                </a:solidFill>
              </a:rPr>
              <a:t>mettre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en</a:t>
            </a:r>
            <a:r>
              <a:rPr lang="en-US" sz="2400" dirty="0">
                <a:solidFill>
                  <a:srgbClr val="FFFFFF"/>
                </a:solidFill>
              </a:rPr>
              <a:t> production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3. Beaucoup </a:t>
            </a:r>
            <a:r>
              <a:rPr lang="en-US" sz="2400" dirty="0" err="1">
                <a:solidFill>
                  <a:srgbClr val="FFFFFF"/>
                </a:solidFill>
              </a:rPr>
              <a:t>d'outils</a:t>
            </a:r>
            <a:r>
              <a:rPr lang="en-US" sz="2400" dirty="0">
                <a:solidFill>
                  <a:srgbClr val="FFFFFF"/>
                </a:solidFill>
              </a:rPr>
              <a:t> pour </a:t>
            </a:r>
            <a:r>
              <a:rPr lang="en-US" sz="2400" dirty="0" err="1">
                <a:solidFill>
                  <a:srgbClr val="FFFFFF"/>
                </a:solidFill>
              </a:rPr>
              <a:t>mettre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en</a:t>
            </a:r>
            <a:r>
              <a:rPr lang="en-US" sz="2400" dirty="0">
                <a:solidFill>
                  <a:srgbClr val="FFFFFF"/>
                </a:solidFill>
              </a:rPr>
              <a:t> place un </a:t>
            </a:r>
            <a:r>
              <a:rPr lang="en-US" sz="2400" dirty="0" err="1">
                <a:solidFill>
                  <a:srgbClr val="FFFFFF"/>
                </a:solidFill>
              </a:rPr>
              <a:t>système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lancement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automatisé</a:t>
            </a:r>
            <a:r>
              <a:rPr lang="en-US" sz="2400" dirty="0">
                <a:solidFill>
                  <a:srgbClr val="FFFFFF"/>
                </a:solidFill>
              </a:rPr>
              <a:t> (</a:t>
            </a:r>
            <a:r>
              <a:rPr lang="en-US" sz="2400" dirty="0" err="1">
                <a:solidFill>
                  <a:srgbClr val="FFFFFF"/>
                </a:solidFill>
              </a:rPr>
              <a:t>kubernates</a:t>
            </a:r>
            <a:r>
              <a:rPr lang="en-US" sz="2400" dirty="0">
                <a:solidFill>
                  <a:srgbClr val="FFFFFF"/>
                </a:solidFill>
              </a:rPr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3878922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Format des exercices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6692D6-5588-491C-8638-1BD5637D0084}"/>
              </a:ext>
            </a:extLst>
          </p:cNvPr>
          <p:cNvSpPr txBox="1"/>
          <p:nvPr/>
        </p:nvSpPr>
        <p:spPr>
          <a:xfrm>
            <a:off x="4654295" y="816638"/>
            <a:ext cx="5333768" cy="52247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Lire les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exercices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comprendre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l’objectif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Faire des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recherches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les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différents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points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l’exercice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d’une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python =&gt; faire la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docker pour que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fonctionne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1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Conclusions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ZoneTexte 3">
            <a:extLst>
              <a:ext uri="{FF2B5EF4-FFF2-40B4-BE49-F238E27FC236}">
                <a16:creationId xmlns:a16="http://schemas.microsoft.com/office/drawing/2014/main" id="{C194A661-10A4-4574-B635-718921646C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79185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431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199</Words>
  <Application>Microsoft Office PowerPoint</Application>
  <PresentationFormat>Grand écran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Prise en main de Docker</vt:lpstr>
      <vt:lpstr>Sommaire</vt:lpstr>
      <vt:lpstr>Objectif</vt:lpstr>
      <vt:lpstr>Présentation de Docker</vt:lpstr>
      <vt:lpstr>Fonctionnement de Docker</vt:lpstr>
      <vt:lpstr>Fonctionnement de Docker</vt:lpstr>
      <vt:lpstr>Un petit mot sur le DevOps</vt:lpstr>
      <vt:lpstr>Format des exercices</vt:lpstr>
      <vt:lpstr>Conclusions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Prise en main de Docker</dc:title>
  <dc:creator>louis dumas</dc:creator>
  <cp:lastModifiedBy>louis dumas</cp:lastModifiedBy>
  <cp:revision>1</cp:revision>
  <dcterms:created xsi:type="dcterms:W3CDTF">2020-04-23T18:41:36Z</dcterms:created>
  <dcterms:modified xsi:type="dcterms:W3CDTF">2020-04-23T18:57:03Z</dcterms:modified>
</cp:coreProperties>
</file>