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BE76-40CC-4C62-9195-77AC704D817A}" v="12" dt="2020-11-01T14:20:3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DF25BE76-40CC-4C62-9195-77AC704D817A}"/>
    <pc:docChg chg="custSel mod delSld modSld">
      <pc:chgData name="louis dumas" userId="49ac7bc9f2fe372f" providerId="LiveId" clId="{DF25BE76-40CC-4C62-9195-77AC704D817A}" dt="2020-11-01T14:21:03.268" v="289" actId="26606"/>
      <pc:docMkLst>
        <pc:docMk/>
      </pc:docMkLst>
      <pc:sldChg chg="modSp mod">
        <pc:chgData name="louis dumas" userId="49ac7bc9f2fe372f" providerId="LiveId" clId="{DF25BE76-40CC-4C62-9195-77AC704D817A}" dt="2020-11-01T14:17:51.272" v="56" actId="27636"/>
        <pc:sldMkLst>
          <pc:docMk/>
          <pc:sldMk cId="3784089036" sldId="256"/>
        </pc:sldMkLst>
        <pc:spChg chg="mod">
          <ac:chgData name="louis dumas" userId="49ac7bc9f2fe372f" providerId="LiveId" clId="{DF25BE76-40CC-4C62-9195-77AC704D817A}" dt="2020-11-01T14:17:25.164" v="33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dumas" userId="49ac7bc9f2fe372f" providerId="LiveId" clId="{DF25BE76-40CC-4C62-9195-77AC704D817A}" dt="2020-11-01T14:17:51.272" v="56" actId="27636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">
        <pc:chgData name="louis dumas" userId="49ac7bc9f2fe372f" providerId="LiveId" clId="{DF25BE76-40CC-4C62-9195-77AC704D817A}" dt="2020-11-01T14:18:09.044" v="111" actId="20577"/>
        <pc:sldMkLst>
          <pc:docMk/>
          <pc:sldMk cId="1887039110" sldId="257"/>
        </pc:sldMkLst>
        <pc:spChg chg="mod">
          <ac:chgData name="louis dumas" userId="49ac7bc9f2fe372f" providerId="LiveId" clId="{DF25BE76-40CC-4C62-9195-77AC704D817A}" dt="2020-11-01T14:18:09.044" v="111" actId="20577"/>
          <ac:spMkLst>
            <pc:docMk/>
            <pc:sldMk cId="1887039110" sldId="257"/>
            <ac:spMk id="36" creationId="{FF06307E-05C6-4676-A6D1-A85644E78268}"/>
          </ac:spMkLst>
        </pc:spChg>
      </pc:sldChg>
      <pc:sldChg chg="addSp delSp modSp mod">
        <pc:chgData name="louis dumas" userId="49ac7bc9f2fe372f" providerId="LiveId" clId="{DF25BE76-40CC-4C62-9195-77AC704D817A}" dt="2020-11-01T14:21:03.268" v="289" actId="26606"/>
        <pc:sldMkLst>
          <pc:docMk/>
          <pc:sldMk cId="4076824689" sldId="258"/>
        </pc:sldMkLst>
        <pc:spChg chg="mod">
          <ac:chgData name="louis dumas" userId="49ac7bc9f2fe372f" providerId="LiveId" clId="{DF25BE76-40CC-4C62-9195-77AC704D817A}" dt="2020-11-01T14:21:03.268" v="289" actId="26606"/>
          <ac:spMkLst>
            <pc:docMk/>
            <pc:sldMk cId="4076824689" sldId="258"/>
            <ac:spMk id="2" creationId="{038A00C0-3278-4299-8C55-B450385104A0}"/>
          </ac:spMkLst>
        </pc:spChg>
        <pc:spChg chg="del">
          <ac:chgData name="louis dumas" userId="49ac7bc9f2fe372f" providerId="LiveId" clId="{DF25BE76-40CC-4C62-9195-77AC704D817A}" dt="2020-11-01T14:18:18.988" v="127" actId="478"/>
          <ac:spMkLst>
            <pc:docMk/>
            <pc:sldMk cId="4076824689" sldId="258"/>
            <ac:spMk id="3" creationId="{D22FE771-E02C-437D-82A8-8D8B62FEDBF9}"/>
          </ac:spMkLst>
        </pc:spChg>
        <pc:spChg chg="add del mod">
          <ac:chgData name="louis dumas" userId="49ac7bc9f2fe372f" providerId="LiveId" clId="{DF25BE76-40CC-4C62-9195-77AC704D817A}" dt="2020-11-01T14:18:38.104" v="128" actId="478"/>
          <ac:spMkLst>
            <pc:docMk/>
            <pc:sldMk cId="4076824689" sldId="258"/>
            <ac:spMk id="5" creationId="{F1383E50-5F20-4CD1-81F5-EE52098D6C43}"/>
          </ac:spMkLst>
        </pc:spChg>
        <pc:spChg chg="add mod">
          <ac:chgData name="louis dumas" userId="49ac7bc9f2fe372f" providerId="LiveId" clId="{DF25BE76-40CC-4C62-9195-77AC704D817A}" dt="2020-11-01T14:21:03.268" v="289" actId="26606"/>
          <ac:spMkLst>
            <pc:docMk/>
            <pc:sldMk cId="4076824689" sldId="258"/>
            <ac:spMk id="6" creationId="{86E6FC06-139F-43E0-BD86-E7AD297092C6}"/>
          </ac:spMkLst>
        </pc:spChg>
        <pc:picChg chg="add mod">
          <ac:chgData name="louis dumas" userId="49ac7bc9f2fe372f" providerId="LiveId" clId="{DF25BE76-40CC-4C62-9195-77AC704D817A}" dt="2020-11-01T14:21:03.268" v="289" actId="26606"/>
          <ac:picMkLst>
            <pc:docMk/>
            <pc:sldMk cId="4076824689" sldId="258"/>
            <ac:picMk id="1026" creationId="{B1C47E64-835D-4DC8-BE67-208C1AE1A56D}"/>
          </ac:picMkLst>
        </pc:picChg>
        <pc:picChg chg="del">
          <ac:chgData name="louis dumas" userId="49ac7bc9f2fe372f" providerId="LiveId" clId="{DF25BE76-40CC-4C62-9195-77AC704D817A}" dt="2020-11-01T14:18:17.587" v="126" actId="478"/>
          <ac:picMkLst>
            <pc:docMk/>
            <pc:sldMk cId="4076824689" sldId="258"/>
            <ac:picMk id="2050" creationId="{3B76431F-46D5-42A1-8E33-1A4FAB4C5028}"/>
          </ac:picMkLst>
        </pc:picChg>
      </pc:sldChg>
      <pc:sldChg chg="addSp delSp modSp mod">
        <pc:chgData name="louis dumas" userId="49ac7bc9f2fe372f" providerId="LiveId" clId="{DF25BE76-40CC-4C62-9195-77AC704D817A}" dt="2020-11-01T14:20:14.410" v="280" actId="732"/>
        <pc:sldMkLst>
          <pc:docMk/>
          <pc:sldMk cId="3314811540" sldId="259"/>
        </pc:sldMkLst>
        <pc:spChg chg="mod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2" creationId="{CF7F3CDB-81FE-4AB3-B57C-86741FB43F09}"/>
          </ac:spMkLst>
        </pc:spChg>
        <pc:spChg chg="del">
          <ac:chgData name="louis dumas" userId="49ac7bc9f2fe372f" providerId="LiveId" clId="{DF25BE76-40CC-4C62-9195-77AC704D817A}" dt="2020-11-01T14:19:23.083" v="255" actId="478"/>
          <ac:spMkLst>
            <pc:docMk/>
            <pc:sldMk cId="3314811540" sldId="259"/>
            <ac:spMk id="3" creationId="{853AC88F-9EE6-471B-B5A3-294121A24FC1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9" creationId="{9F4444CE-BC8D-4D61-B303-4C05614E62AB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11" creationId="{62423CA5-E2E1-4789-B759-9906C1C94063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13" creationId="{73772B81-181F-48B7-8826-4D9686D15DF5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15" creationId="{B2205F6E-03C6-4E92-877C-E2482F6599AA}"/>
          </ac:spMkLst>
        </pc:spChg>
        <pc:grpChg chg="add">
          <ac:chgData name="louis dumas" userId="49ac7bc9f2fe372f" providerId="LiveId" clId="{DF25BE76-40CC-4C62-9195-77AC704D817A}" dt="2020-11-01T14:20:04.331" v="279" actId="26606"/>
          <ac:grpSpMkLst>
            <pc:docMk/>
            <pc:sldMk cId="3314811540" sldId="259"/>
            <ac:grpSpMk id="71" creationId="{4815A7B4-532E-48C9-AC24-D78ACF3339DB}"/>
          </ac:grpSpMkLst>
        </pc:grpChg>
        <pc:picChg chg="del">
          <ac:chgData name="louis dumas" userId="49ac7bc9f2fe372f" providerId="LiveId" clId="{DF25BE76-40CC-4C62-9195-77AC704D817A}" dt="2020-11-01T14:19:23.777" v="256" actId="478"/>
          <ac:picMkLst>
            <pc:docMk/>
            <pc:sldMk cId="3314811540" sldId="259"/>
            <ac:picMk id="4" creationId="{2CBD99C1-21D7-41DE-8C4B-2234C915E568}"/>
          </ac:picMkLst>
        </pc:picChg>
        <pc:picChg chg="add mod">
          <ac:chgData name="louis dumas" userId="49ac7bc9f2fe372f" providerId="LiveId" clId="{DF25BE76-40CC-4C62-9195-77AC704D817A}" dt="2020-11-01T14:20:14.410" v="280" actId="732"/>
          <ac:picMkLst>
            <pc:docMk/>
            <pc:sldMk cId="3314811540" sldId="259"/>
            <ac:picMk id="2050" creationId="{68416956-227B-4295-80CA-0AAA17A9F1E3}"/>
          </ac:picMkLst>
        </pc:picChg>
      </pc:sldChg>
      <pc:sldChg chg="del">
        <pc:chgData name="louis dumas" userId="49ac7bc9f2fe372f" providerId="LiveId" clId="{DF25BE76-40CC-4C62-9195-77AC704D817A}" dt="2020-11-01T14:20:18.963" v="281" actId="47"/>
        <pc:sldMkLst>
          <pc:docMk/>
          <pc:sldMk cId="2049729010" sldId="260"/>
        </pc:sldMkLst>
      </pc:sldChg>
      <pc:sldChg chg="del">
        <pc:chgData name="louis dumas" userId="49ac7bc9f2fe372f" providerId="LiveId" clId="{DF25BE76-40CC-4C62-9195-77AC704D817A}" dt="2020-11-01T14:20:21.219" v="282" actId="47"/>
        <pc:sldMkLst>
          <pc:docMk/>
          <pc:sldMk cId="3878922489" sldId="261"/>
        </pc:sldMkLst>
      </pc:sldChg>
      <pc:sldChg chg="modSp mod">
        <pc:chgData name="louis dumas" userId="49ac7bc9f2fe372f" providerId="LiveId" clId="{DF25BE76-40CC-4C62-9195-77AC704D817A}" dt="2020-11-01T14:20:29.783" v="283" actId="20577"/>
        <pc:sldMkLst>
          <pc:docMk/>
          <pc:sldMk cId="138610503" sldId="266"/>
        </pc:sldMkLst>
        <pc:spChg chg="mod">
          <ac:chgData name="louis dumas" userId="49ac7bc9f2fe372f" providerId="LiveId" clId="{DF25BE76-40CC-4C62-9195-77AC704D817A}" dt="2020-11-01T14:20:29.783" v="283" actId="20577"/>
          <ac:spMkLst>
            <pc:docMk/>
            <pc:sldMk cId="138610503" sldId="266"/>
            <ac:spMk id="4" creationId="{A86692D6-5588-491C-8638-1BD5637D0084}"/>
          </ac:spMkLst>
        </pc:spChg>
      </pc:sldChg>
      <pc:sldChg chg="addSp delSp modSp mod">
        <pc:chgData name="louis dumas" userId="49ac7bc9f2fe372f" providerId="LiveId" clId="{DF25BE76-40CC-4C62-9195-77AC704D817A}" dt="2020-11-01T14:20:44.564" v="288" actId="26606"/>
        <pc:sldMkLst>
          <pc:docMk/>
          <pc:sldMk cId="297431397" sldId="267"/>
        </pc:sldMkLst>
        <pc:spChg chg="mod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2" creationId="{CF7F3CDB-81FE-4AB3-B57C-86741FB43F09}"/>
          </ac:spMkLst>
        </pc:spChg>
        <pc:spChg chg="del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33" creationId="{45B71F80-1F92-4074-84D9-16A062B215B3}"/>
          </ac:spMkLst>
        </pc:spChg>
        <pc:spChg chg="del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35" creationId="{7209C9DA-6E0D-46D9-8275-C52222D8CCAC}"/>
          </ac:spMkLst>
        </pc:spChg>
        <pc:spChg chg="del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37" creationId="{3EB57A4D-E0D0-46DA-B339-F24CA46FA70B}"/>
          </ac:spMkLst>
        </pc:spChg>
        <pc:grpChg chg="add">
          <ac:chgData name="louis dumas" userId="49ac7bc9f2fe372f" providerId="LiveId" clId="{DF25BE76-40CC-4C62-9195-77AC704D817A}" dt="2020-11-01T14:20:44.564" v="288" actId="26606"/>
          <ac:grpSpMkLst>
            <pc:docMk/>
            <pc:sldMk cId="297431397" sldId="267"/>
            <ac:grpSpMk id="44" creationId="{4815A7B4-532E-48C9-AC24-D78ACF3339DB}"/>
          </ac:grpSpMkLst>
        </pc:grpChg>
        <pc:graphicFrameChg chg="del mod">
          <ac:chgData name="louis dumas" userId="49ac7bc9f2fe372f" providerId="LiveId" clId="{DF25BE76-40CC-4C62-9195-77AC704D817A}" dt="2020-11-01T14:20:40.544" v="287" actId="478"/>
          <ac:graphicFrameMkLst>
            <pc:docMk/>
            <pc:sldMk cId="297431397" sldId="267"/>
            <ac:graphicFrameMk id="6" creationId="{C194A661-10A4-4574-B635-718921646C50}"/>
          </ac:graphicFrameMkLst>
        </pc:graphicFrameChg>
        <pc:picChg chg="add">
          <ac:chgData name="louis dumas" userId="49ac7bc9f2fe372f" providerId="LiveId" clId="{DF25BE76-40CC-4C62-9195-77AC704D817A}" dt="2020-11-01T14:20:44.564" v="288" actId="26606"/>
          <ac:picMkLst>
            <pc:docMk/>
            <pc:sldMk cId="297431397" sldId="267"/>
            <ac:picMk id="41" creationId="{E6B86739-3052-4B72-98D1-19EA13F3B6BE}"/>
          </ac:picMkLst>
        </pc:picChg>
      </pc:sldChg>
    </pc:docChg>
  </pc:docChgLst>
  <pc:docChgLst>
    <pc:chgData name="louis dumas" userId="49ac7bc9f2fe372f" providerId="LiveId" clId="{F9952D5D-855A-4518-8BEB-131F98538371}"/>
    <pc:docChg chg="undo custSel mod addSld delSld modSld">
      <pc:chgData name="louis dumas" userId="49ac7bc9f2fe372f" providerId="LiveId" clId="{F9952D5D-855A-4518-8BEB-131F98538371}" dt="2020-04-23T18:56:53.933" v="704" actId="26606"/>
      <pc:docMkLst>
        <pc:docMk/>
      </pc:docMkLst>
      <pc:sldChg chg="addSp modSp mod setBg setClrOvrMap">
        <pc:chgData name="louis dumas" userId="49ac7bc9f2fe372f" providerId="LiveId" clId="{F9952D5D-855A-4518-8BEB-131F98538371}" dt="2020-04-23T18:36:59.514" v="403" actId="26606"/>
        <pc:sldMkLst>
          <pc:docMk/>
          <pc:sldMk cId="3784089036" sldId="256"/>
        </pc:sldMkLst>
        <pc:spChg chg="mod or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8" creationId="{27577DEC-D9A5-404D-9789-702F4319BEC8}"/>
          </ac:spMkLst>
        </pc:spChg>
        <pc:grpChg chg="add">
          <ac:chgData name="louis dumas" userId="49ac7bc9f2fe372f" providerId="LiveId" clId="{F9952D5D-855A-4518-8BEB-131F98538371}" dt="2020-04-23T18:36:59.514" v="403" actId="26606"/>
          <ac:grpSpMkLst>
            <pc:docMk/>
            <pc:sldMk cId="3784089036" sldId="256"/>
            <ac:grpSpMk id="10" creationId="{CEEA9366-CEA8-4F23-B065-4337F0D836FE}"/>
          </ac:grpSpMkLst>
        </pc:grpChg>
      </pc:sldChg>
      <pc:sldChg chg="addSp delSp modSp mod setBg setClrOvrMap">
        <pc:chgData name="louis dumas" userId="49ac7bc9f2fe372f" providerId="LiveId" clId="{F9952D5D-855A-4518-8BEB-131F98538371}" dt="2020-04-23T18:40:20.919" v="492" actId="255"/>
        <pc:sldMkLst>
          <pc:docMk/>
          <pc:sldMk cId="1887039110" sldId="257"/>
        </pc:sldMkLst>
        <pc:spChg chg="mo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" creationId="{6099B42B-4717-4016-A6F2-A871355FE0D5}"/>
          </ac:spMkLst>
        </pc:spChg>
        <pc:spChg chg="add del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" creationId="{FF06307E-05C6-4676-A6D1-A85644E78268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10" creationId="{CB5AA8A5-25CC-4295-892F-367FCDAF2BF6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14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6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8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0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23" creationId="{24C6BC13-FB1E-48CC-B421-3D06039728B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5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6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6:55.009" v="401" actId="26606"/>
          <ac:spMkLst>
            <pc:docMk/>
            <pc:sldMk cId="1887039110" sldId="257"/>
            <ac:spMk id="29" creationId="{FF06307E-05C6-4676-A6D1-A85644E78268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1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2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5" creationId="{142BFA2A-77A0-4F60-A32A-685681C84889}"/>
          </ac:spMkLst>
        </pc:spChg>
        <pc:spChg chg="add mod">
          <ac:chgData name="louis dumas" userId="49ac7bc9f2fe372f" providerId="LiveId" clId="{F9952D5D-855A-4518-8BEB-131F98538371}" dt="2020-04-23T18:40:20.919" v="492" actId="255"/>
          <ac:spMkLst>
            <pc:docMk/>
            <pc:sldMk cId="1887039110" sldId="257"/>
            <ac:spMk id="36" creationId="{FF06307E-05C6-4676-A6D1-A85644E78268}"/>
          </ac:spMkLst>
        </pc:spChg>
        <pc:grpChg chg="add del">
          <ac:chgData name="louis dumas" userId="49ac7bc9f2fe372f" providerId="LiveId" clId="{F9952D5D-855A-4518-8BEB-131F98538371}" dt="2020-04-23T18:36:52.497" v="397" actId="26606"/>
          <ac:grpSpMkLst>
            <pc:docMk/>
            <pc:sldMk cId="1887039110" sldId="257"/>
            <ac:grpSpMk id="12" creationId="{09DD65AA-8280-4962-92F3-DF1CB53349DB}"/>
          </ac:grpSpMkLst>
        </pc:grpChg>
        <pc:graphicFrameChg chg="add del">
          <ac:chgData name="louis dumas" userId="49ac7bc9f2fe372f" providerId="LiveId" clId="{F9952D5D-855A-4518-8BEB-131F98538371}" dt="2020-04-23T18:36:52.497" v="397" actId="26606"/>
          <ac:graphicFrameMkLst>
            <pc:docMk/>
            <pc:sldMk cId="1887039110" sldId="257"/>
            <ac:graphicFrameMk id="5" creationId="{06CF6DC9-F829-400A-8A12-6D645353B27D}"/>
          </ac:graphicFrameMkLst>
        </pc:graphicFrameChg>
        <pc:graphicFrameChg chg="add del">
          <ac:chgData name="louis dumas" userId="49ac7bc9f2fe372f" providerId="LiveId" clId="{F9952D5D-855A-4518-8BEB-131F98538371}" dt="2020-04-23T18:36:53.803" v="399" actId="26606"/>
          <ac:graphicFrameMkLst>
            <pc:docMk/>
            <pc:sldMk cId="1887039110" sldId="257"/>
            <ac:graphicFrameMk id="27" creationId="{B96E0DBF-EED4-4A79-8CC9-2589A179584A}"/>
          </ac:graphicFrameMkLst>
        </pc:graphicFrameChg>
        <pc:cxnChg chg="add del">
          <ac:chgData name="louis dumas" userId="49ac7bc9f2fe372f" providerId="LiveId" clId="{F9952D5D-855A-4518-8BEB-131F98538371}" dt="2020-04-23T18:36:55.009" v="401" actId="26606"/>
          <ac:cxnSpMkLst>
            <pc:docMk/>
            <pc:sldMk cId="1887039110" sldId="257"/>
            <ac:cxnSpMk id="8" creationId="{0B5F7E3B-C5F1-40E0-A491-558BAFBC1127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4" creationId="{EFECD4E8-AD3E-4228-82A2-9461958EA94D}"/>
          </ac:cxnSpMkLst>
        </pc:cxnChg>
      </pc:sldChg>
      <pc:sldChg chg="addSp delSp modSp mod setBg setClrOvrMap">
        <pc:chgData name="louis dumas" userId="49ac7bc9f2fe372f" providerId="LiveId" clId="{F9952D5D-855A-4518-8BEB-131F98538371}" dt="2020-04-23T18:41:59.116" v="505" actId="732"/>
        <pc:sldMkLst>
          <pc:docMk/>
          <pc:sldMk cId="4076824689" sldId="258"/>
        </pc:sldMkLst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" creationId="{038A00C0-3278-4299-8C55-B450385104A0}"/>
          </ac:spMkLst>
        </pc:spChg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3" creationId="{D22FE771-E02C-437D-82A8-8D8B62FEDBF9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8" creationId="{A65AC7D1-EAA9-48F5-B509-60A7F50BF703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0" creationId="{D6320AF9-619A-4175-865B-5663E1AEF4C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6" creationId="{7E018740-5C2B-4A41-AC1A-7E68D1EC1954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8" creationId="{166F75A4-C475-4941-8EE2-B80A06A2C1BB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0" creationId="{A032553A-72E8-4B0D-8405-FF9771C9AF0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6" creationId="{142BFA2A-77A0-4F60-A32A-685681C84889}"/>
          </ac:spMkLst>
        </pc:spChg>
        <pc:picChg chg="add mod">
          <ac:chgData name="louis dumas" userId="49ac7bc9f2fe372f" providerId="LiveId" clId="{F9952D5D-855A-4518-8BEB-131F98538371}" dt="2020-04-23T18:41:59.116" v="505" actId="732"/>
          <ac:picMkLst>
            <pc:docMk/>
            <pc:sldMk cId="4076824689" sldId="258"/>
            <ac:picMk id="2050" creationId="{3B76431F-46D5-42A1-8E33-1A4FAB4C5028}"/>
          </ac:picMkLst>
        </pc:pic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2" creationId="{063B6EC6-D752-4EE7-908B-F8F19E8C7FEA}"/>
          </ac:cxnSpMkLst>
        </pc:cxn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4" creationId="{EFECD4E8-AD3E-4228-82A2-9461958EA94D}"/>
          </ac:cxnSpMkLst>
        </pc:cxnChg>
      </pc:sldChg>
      <pc:sldChg chg="addSp modSp mod setBg">
        <pc:chgData name="louis dumas" userId="49ac7bc9f2fe372f" providerId="LiveId" clId="{F9952D5D-855A-4518-8BEB-131F98538371}" dt="2020-04-23T18:38:15.208" v="478" actId="20577"/>
        <pc:sldMkLst>
          <pc:docMk/>
          <pc:sldMk cId="3314811540" sldId="259"/>
        </pc:sldMkLst>
        <pc:spChg chg="mo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8:15.208" v="478" actId="20577"/>
          <ac:spMkLst>
            <pc:docMk/>
            <pc:sldMk cId="3314811540" sldId="259"/>
            <ac:spMk id="3" creationId="{853AC88F-9EE6-471B-B5A3-294121A24FC1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9" creationId="{9F4444CE-BC8D-4D61-B303-4C05614E62AB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1" creationId="{62423CA5-E2E1-4789-B759-9906C1C94063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3" creationId="{73772B81-181F-48B7-8826-4D9686D15DF5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5" creationId="{B2205F6E-03C6-4E92-877C-E2482F6599AA}"/>
          </ac:spMkLst>
        </pc:spChg>
        <pc:picChg chg="mod ord">
          <ac:chgData name="louis dumas" userId="49ac7bc9f2fe372f" providerId="LiveId" clId="{F9952D5D-855A-4518-8BEB-131F98538371}" dt="2020-04-23T18:37:10.302" v="405" actId="26606"/>
          <ac:picMkLst>
            <pc:docMk/>
            <pc:sldMk cId="3314811540" sldId="259"/>
            <ac:picMk id="4" creationId="{2CBD99C1-21D7-41DE-8C4B-2234C915E568}"/>
          </ac:picMkLst>
        </pc:picChg>
      </pc:sldChg>
      <pc:sldChg chg="addSp delSp modSp mod">
        <pc:chgData name="louis dumas" userId="49ac7bc9f2fe372f" providerId="LiveId" clId="{F9952D5D-855A-4518-8BEB-131F98538371}" dt="2020-04-23T18:56:24.853" v="703" actId="1076"/>
        <pc:sldMkLst>
          <pc:docMk/>
          <pc:sldMk cId="2049729010" sldId="260"/>
        </pc:sldMkLst>
        <pc:spChg chg="del">
          <ac:chgData name="louis dumas" userId="49ac7bc9f2fe372f" providerId="LiveId" clId="{F9952D5D-855A-4518-8BEB-131F98538371}" dt="2020-04-23T18:53:00.122" v="605" actId="478"/>
          <ac:spMkLst>
            <pc:docMk/>
            <pc:sldMk cId="2049729010" sldId="260"/>
            <ac:spMk id="3" creationId="{1CD74703-ECB3-4732-BC18-A8AF9AA54589}"/>
          </ac:spMkLst>
        </pc:spChg>
        <pc:spChg chg="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4" creationId="{83462430-53D6-4AE9-B5BF-FF9721C0B029}"/>
          </ac:spMkLst>
        </pc:spChg>
        <pc:spChg chg="del">
          <ac:chgData name="louis dumas" userId="49ac7bc9f2fe372f" providerId="LiveId" clId="{F9952D5D-855A-4518-8BEB-131F98538371}" dt="2020-04-14T10:07:26.872" v="381" actId="478"/>
          <ac:spMkLst>
            <pc:docMk/>
            <pc:sldMk cId="2049729010" sldId="260"/>
            <ac:spMk id="7" creationId="{3F362738-4161-4C58-B477-0627B0C125C6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7" creationId="{DA55C306-31E6-4E98-A8BC-A1DE5FBE1F7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8" creationId="{32EC21A0-17A4-41DB-A761-43A2070E128E}"/>
          </ac:spMkLst>
        </pc:spChg>
        <pc:spChg chg="del mod">
          <ac:chgData name="louis dumas" userId="49ac7bc9f2fe372f" providerId="LiveId" clId="{F9952D5D-855A-4518-8BEB-131F98538371}" dt="2020-04-14T10:07:25.109" v="380" actId="478"/>
          <ac:spMkLst>
            <pc:docMk/>
            <pc:sldMk cId="2049729010" sldId="260"/>
            <ac:spMk id="8" creationId="{F351769D-6B34-4F42-B3EC-E3C5A1A06FE5}"/>
          </ac:spMkLst>
        </pc:spChg>
        <pc:spChg chg="del">
          <ac:chgData name="louis dumas" userId="49ac7bc9f2fe372f" providerId="LiveId" clId="{F9952D5D-855A-4518-8BEB-131F98538371}" dt="2020-04-14T10:07:28.682" v="382" actId="478"/>
          <ac:spMkLst>
            <pc:docMk/>
            <pc:sldMk cId="2049729010" sldId="260"/>
            <ac:spMk id="10" creationId="{9C78BA6A-B4D0-43BC-AA32-C9F236E62A57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4" creationId="{D7901056-5A12-4348-842F-A68D04E59BD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6" creationId="{2D075597-B2CE-45FF-A3B9-DB8AC227A6DD}"/>
          </ac:spMkLst>
        </pc:spChg>
        <pc:spChg chg="add del mod">
          <ac:chgData name="louis dumas" userId="49ac7bc9f2fe372f" providerId="LiveId" clId="{F9952D5D-855A-4518-8BEB-131F98538371}" dt="2020-04-23T18:55:26.620" v="695" actId="478"/>
          <ac:spMkLst>
            <pc:docMk/>
            <pc:sldMk cId="2049729010" sldId="260"/>
            <ac:spMk id="17" creationId="{8A5D05F7-4326-4F45-873F-857862EAB34E}"/>
          </ac:spMkLst>
        </pc:spChg>
        <pc:picChg chg="del">
          <ac:chgData name="louis dumas" userId="49ac7bc9f2fe372f" providerId="LiveId" clId="{F9952D5D-855A-4518-8BEB-131F98538371}" dt="2020-04-23T18:52:55.657" v="602" actId="478"/>
          <ac:picMkLst>
            <pc:docMk/>
            <pc:sldMk cId="2049729010" sldId="260"/>
            <ac:picMk id="5" creationId="{0C3E0953-E927-41C9-8C66-CB81007A459C}"/>
          </ac:picMkLst>
        </pc:picChg>
        <pc:picChg chg="del mod">
          <ac:chgData name="louis dumas" userId="49ac7bc9f2fe372f" providerId="LiveId" clId="{F9952D5D-855A-4518-8BEB-131F98538371}" dt="2020-04-23T18:52:54.989" v="601" actId="478"/>
          <ac:picMkLst>
            <pc:docMk/>
            <pc:sldMk cId="2049729010" sldId="260"/>
            <ac:picMk id="6" creationId="{4F5AAA82-DE65-49FC-836C-2D4F1E93DAFE}"/>
          </ac:picMkLst>
        </pc:picChg>
        <pc:picChg chg="del">
          <ac:chgData name="louis dumas" userId="49ac7bc9f2fe372f" providerId="LiveId" clId="{F9952D5D-855A-4518-8BEB-131F98538371}" dt="2020-04-23T18:52:56.022" v="603" actId="478"/>
          <ac:picMkLst>
            <pc:docMk/>
            <pc:sldMk cId="2049729010" sldId="260"/>
            <ac:picMk id="9" creationId="{DECF75BC-F9F5-4BAC-91EA-6DC8BB3DD440}"/>
          </ac:picMkLst>
        </pc:pic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1" creationId="{964C340B-1364-4761-A9D4-316DECF912D2}"/>
          </ac:cxnSpMkLst>
        </pc:cxnChg>
        <pc:cxnChg chg="del mod">
          <ac:chgData name="louis dumas" userId="49ac7bc9f2fe372f" providerId="LiveId" clId="{F9952D5D-855A-4518-8BEB-131F98538371}" dt="2020-04-23T18:52:48.120" v="597" actId="478"/>
          <ac:cxnSpMkLst>
            <pc:docMk/>
            <pc:sldMk cId="2049729010" sldId="260"/>
            <ac:cxnSpMk id="12" creationId="{7DBA2F06-D11D-4B08-8424-85EF998EEFCD}"/>
          </ac:cxnSpMkLst>
        </pc:cxnChg>
        <pc:cxnChg chg="del mod">
          <ac:chgData name="louis dumas" userId="49ac7bc9f2fe372f" providerId="LiveId" clId="{F9952D5D-855A-4518-8BEB-131F98538371}" dt="2020-04-23T18:52:49.362" v="598" actId="478"/>
          <ac:cxnSpMkLst>
            <pc:docMk/>
            <pc:sldMk cId="2049729010" sldId="260"/>
            <ac:cxnSpMk id="13" creationId="{A563F75B-3D79-473E-98AE-7A41B725CFD5}"/>
          </ac:cxnSpMkLst>
        </pc:cxnChg>
        <pc:cxnChg chg="del mod">
          <ac:chgData name="louis dumas" userId="49ac7bc9f2fe372f" providerId="LiveId" clId="{F9952D5D-855A-4518-8BEB-131F98538371}" dt="2020-04-23T18:52:50.033" v="599" actId="478"/>
          <ac:cxnSpMkLst>
            <pc:docMk/>
            <pc:sldMk cId="2049729010" sldId="260"/>
            <ac:cxnSpMk id="15" creationId="{1938C82F-B752-4CB0-9C03-12290778457A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9" creationId="{25D68E13-8954-4FA4-9197-CE12A0BFFD90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21" creationId="{3CA1B670-8CA2-4CA3-8001-07C68EDC1097}"/>
          </ac:cxnSpMkLst>
        </pc:cxnChg>
      </pc:sldChg>
      <pc:sldChg chg="addSp modSp mod setBg setClrOvrMap">
        <pc:chgData name="louis dumas" userId="49ac7bc9f2fe372f" providerId="LiveId" clId="{F9952D5D-855A-4518-8BEB-131F98538371}" dt="2020-04-23T18:39:56.006" v="489" actId="403"/>
        <pc:sldMkLst>
          <pc:docMk/>
          <pc:sldMk cId="3878922489" sldId="261"/>
        </pc:sldMkLst>
        <pc:spChg chg="mo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9:56.006" v="489" actId="403"/>
          <ac:spMkLst>
            <pc:docMk/>
            <pc:sldMk cId="3878922489" sldId="261"/>
            <ac:spMk id="4" creationId="{A86692D6-5588-491C-8638-1BD5637D008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9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1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7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9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1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3" creationId="{765800AC-C3B9-498E-87BC-29FAE4C76B21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5" creationId="{1F9D6ACB-2FF4-49F9-978A-E0D5327FC63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7" creationId="{142BFA2A-77A0-4F60-A32A-685681C84889}"/>
          </ac:spMkLst>
        </pc:sp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5" creationId="{EFECD4E8-AD3E-4228-82A2-9461958EA94D}"/>
          </ac:cxnSpMkLst>
        </pc:cxnChg>
      </pc:sldChg>
      <pc:sldChg chg="del">
        <pc:chgData name="louis dumas" userId="49ac7bc9f2fe372f" providerId="LiveId" clId="{F9952D5D-855A-4518-8BEB-131F98538371}" dt="2020-04-14T09:52:12.529" v="6" actId="2696"/>
        <pc:sldMkLst>
          <pc:docMk/>
          <pc:sldMk cId="1992490054" sldId="262"/>
        </pc:sldMkLst>
      </pc:sldChg>
      <pc:sldChg chg="modSp del mod">
        <pc:chgData name="louis dumas" userId="49ac7bc9f2fe372f" providerId="LiveId" clId="{F9952D5D-855A-4518-8BEB-131F98538371}" dt="2020-04-14T10:22:26.426" v="389" actId="2696"/>
        <pc:sldMkLst>
          <pc:docMk/>
          <pc:sldMk cId="3254658931" sldId="263"/>
        </pc:sldMkLst>
        <pc:spChg chg="mod">
          <ac:chgData name="louis dumas" userId="49ac7bc9f2fe372f" providerId="LiveId" clId="{F9952D5D-855A-4518-8BEB-131F98538371}" dt="2020-04-14T09:56:55.375" v="315" actId="1076"/>
          <ac:spMkLst>
            <pc:docMk/>
            <pc:sldMk cId="3254658931" sldId="263"/>
            <ac:spMk id="2" creationId="{CF7F3CDB-81FE-4AB3-B57C-86741FB43F09}"/>
          </ac:spMkLst>
        </pc:spChg>
      </pc:sldChg>
      <pc:sldChg chg="addSp delSp modSp mod setBg">
        <pc:chgData name="louis dumas" userId="49ac7bc9f2fe372f" providerId="LiveId" clId="{F9952D5D-855A-4518-8BEB-131F98538371}" dt="2020-04-23T18:38:56.907" v="484" actId="26606"/>
        <pc:sldMkLst>
          <pc:docMk/>
          <pc:sldMk cId="762011698" sldId="264"/>
        </pc:sldMkLst>
        <pc:spChg chg="mo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8:56.894" v="483" actId="26606"/>
          <ac:spMkLst>
            <pc:docMk/>
            <pc:sldMk cId="762011698" sldId="264"/>
            <ac:spMk id="21" creationId="{DC99427B-A97E-40A3-B1FD-4557346C6A91}"/>
          </ac:spMkLst>
        </pc:spChg>
        <pc:spChg chg="ad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4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8:56.894" v="483" actId="26606"/>
          <ac:grpSpMkLst>
            <pc:docMk/>
            <pc:sldMk cId="762011698" sldId="264"/>
            <ac:grpSpMk id="9" creationId="{4815A7B4-532E-48C9-AC24-D78ACF3339DB}"/>
          </ac:grpSpMkLst>
        </pc:grpChg>
        <pc:grpChg chg="add">
          <ac:chgData name="louis dumas" userId="49ac7bc9f2fe372f" providerId="LiveId" clId="{F9952D5D-855A-4518-8BEB-131F98538371}" dt="2020-04-23T18:38:56.907" v="484" actId="26606"/>
          <ac:grpSpMkLst>
            <pc:docMk/>
            <pc:sldMk cId="762011698" sldId="264"/>
            <ac:grpSpMk id="23" creationId="{4815A7B4-532E-48C9-AC24-D78ACF3339DB}"/>
          </ac:grpSpMkLst>
        </pc:grpChg>
        <pc:picChg chg="add del">
          <ac:chgData name="louis dumas" userId="49ac7bc9f2fe372f" providerId="LiveId" clId="{F9952D5D-855A-4518-8BEB-131F98538371}" dt="2020-04-23T18:38:56.894" v="483" actId="26606"/>
          <ac:picMkLst>
            <pc:docMk/>
            <pc:sldMk cId="762011698" sldId="264"/>
            <ac:picMk id="6" creationId="{80E19ED7-9225-4722-99FA-A9953F9A823E}"/>
          </ac:picMkLst>
        </pc:picChg>
        <pc:picChg chg="add">
          <ac:chgData name="louis dumas" userId="49ac7bc9f2fe372f" providerId="LiveId" clId="{F9952D5D-855A-4518-8BEB-131F98538371}" dt="2020-04-23T18:38:56.907" v="484" actId="26606"/>
          <ac:picMkLst>
            <pc:docMk/>
            <pc:sldMk cId="762011698" sldId="264"/>
            <ac:picMk id="25" creationId="{BD9E32FB-D62E-4AF1-8EC8-6EDEDB8B766E}"/>
          </ac:picMkLst>
        </pc:picChg>
      </pc:sldChg>
      <pc:sldChg chg="addSp delSp modSp mod setBg">
        <pc:chgData name="louis dumas" userId="49ac7bc9f2fe372f" providerId="LiveId" clId="{F9952D5D-855A-4518-8BEB-131F98538371}" dt="2020-04-23T18:36:39.374" v="395" actId="26606"/>
        <pc:sldMkLst>
          <pc:docMk/>
          <pc:sldMk cId="1264944574" sldId="265"/>
        </pc:sldMkLst>
        <pc:spChg chg="mod or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7" creationId="{8CDA3497-1EDA-4EB3-9C27-4D9835D30AAB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9" creationId="{41F9764E-9AA0-49A3-9EA2-885EE9914014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1" creationId="{FA3A4F4A-4DC4-43F2-AC2D-06211A812FC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3" creationId="{84CFB374-B343-457A-B567-B4D784B1FEAE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5" creationId="{0597FEEE-1E11-4396-BB69-B43FA92F958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7" creationId="{A2DB2F81-3E68-4044-B7C2-03DEEC50D8F5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9" creationId="{DC2F7294-2397-4C96-AB1E-E66CDEA3B5DF}"/>
          </ac:spMkLst>
        </pc:spChg>
        <pc:spChg chg="ad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1029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6:39.367" v="394" actId="26606"/>
          <ac:grpSpMkLst>
            <pc:docMk/>
            <pc:sldMk cId="1264944574" sldId="265"/>
            <ac:grpSpMk id="71" creationId="{A5AFB369-4673-4727-A7CD-D86AFE0AE069}"/>
          </ac:grpSpMkLst>
        </pc:grpChg>
        <pc:grpChg chg="add">
          <ac:chgData name="louis dumas" userId="49ac7bc9f2fe372f" providerId="LiveId" clId="{F9952D5D-855A-4518-8BEB-131F98538371}" dt="2020-04-23T18:36:39.374" v="395" actId="26606"/>
          <ac:grpSpMkLst>
            <pc:docMk/>
            <pc:sldMk cId="1264944574" sldId="265"/>
            <ac:grpSpMk id="1028" creationId="{4815A7B4-532E-48C9-AC24-D78ACF3339DB}"/>
          </ac:grpSpMkLst>
        </pc:grpChg>
        <pc:picChg chg="add mod">
          <ac:chgData name="louis dumas" userId="49ac7bc9f2fe372f" providerId="LiveId" clId="{F9952D5D-855A-4518-8BEB-131F98538371}" dt="2020-04-23T18:36:39.374" v="395" actId="26606"/>
          <ac:picMkLst>
            <pc:docMk/>
            <pc:sldMk cId="1264944574" sldId="265"/>
            <ac:picMk id="1026" creationId="{022D42C6-D119-4300-BCCC-F523EDF7525A}"/>
          </ac:picMkLst>
        </pc:pic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3" creationId="{27A85E05-9D34-4977-8352-DB3956997445}"/>
          </ac:cxnSpMkLst>
        </pc:cxn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5" creationId="{5CDED616-E554-4DB6-9F28-08F38A64A940}"/>
          </ac:cxnSpMkLst>
        </pc:cxnChg>
      </pc:sldChg>
      <pc:sldChg chg="addSp modSp add mod setBg">
        <pc:chgData name="louis dumas" userId="49ac7bc9f2fe372f" providerId="LiveId" clId="{F9952D5D-855A-4518-8BEB-131F98538371}" dt="2020-04-23T18:49:46.599" v="596" actId="20577"/>
        <pc:sldMkLst>
          <pc:docMk/>
          <pc:sldMk cId="138610503" sldId="266"/>
        </pc:sldMkLst>
        <pc:spChg chg="mod">
          <ac:chgData name="louis dumas" userId="49ac7bc9f2fe372f" providerId="LiveId" clId="{F9952D5D-855A-4518-8BEB-131F98538371}" dt="2020-04-23T18:38:41.580" v="480" actId="26606"/>
          <ac:spMkLst>
            <pc:docMk/>
            <pc:sldMk cId="138610503" sldId="266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49:46.599" v="596" actId="20577"/>
          <ac:spMkLst>
            <pc:docMk/>
            <pc:sldMk cId="138610503" sldId="266"/>
            <ac:spMk id="4" creationId="{A86692D6-5588-491C-8638-1BD5637D0084}"/>
          </ac:spMkLst>
        </pc:spChg>
        <pc:cxnChg chg="add">
          <ac:chgData name="louis dumas" userId="49ac7bc9f2fe372f" providerId="LiveId" clId="{F9952D5D-855A-4518-8BEB-131F98538371}" dt="2020-04-23T18:38:41.580" v="480" actId="26606"/>
          <ac:cxnSpMkLst>
            <pc:docMk/>
            <pc:sldMk cId="138610503" sldId="266"/>
            <ac:cxnSpMk id="9" creationId="{0B5F7E3B-C5F1-40E0-A491-558BAFBC1127}"/>
          </ac:cxnSpMkLst>
        </pc:cxnChg>
      </pc:sldChg>
      <pc:sldChg chg="addSp delSp modSp add mod setBg">
        <pc:chgData name="louis dumas" userId="49ac7bc9f2fe372f" providerId="LiveId" clId="{F9952D5D-855A-4518-8BEB-131F98538371}" dt="2020-04-23T18:56:53.933" v="704" actId="26606"/>
        <pc:sldMkLst>
          <pc:docMk/>
          <pc:sldMk cId="297431397" sldId="267"/>
        </pc:sldMkLst>
        <pc:spChg chg="mod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2" creationId="{CF7F3CDB-81FE-4AB3-B57C-86741FB43F09}"/>
          </ac:spMkLst>
        </pc:spChg>
        <pc:spChg chg="del mod">
          <ac:chgData name="louis dumas" userId="49ac7bc9f2fe372f" providerId="LiveId" clId="{F9952D5D-855A-4518-8BEB-131F98538371}" dt="2020-04-23T18:38:47.262" v="481" actId="26606"/>
          <ac:spMkLst>
            <pc:docMk/>
            <pc:sldMk cId="297431397" sldId="267"/>
            <ac:spMk id="4" creationId="{A86692D6-5588-491C-8638-1BD5637D0084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1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3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5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0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2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4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6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7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8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3" creationId="{45B71F80-1F92-4074-84D9-16A062B215B3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5" creationId="{7209C9DA-6E0D-46D9-8275-C52222D8CCAC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7" creationId="{3EB57A4D-E0D0-46DA-B339-F24CA46FA70B}"/>
          </ac:spMkLst>
        </pc:spChg>
        <pc:graphicFrameChg chg="add mod modGraphic">
          <ac:chgData name="louis dumas" userId="49ac7bc9f2fe372f" providerId="LiveId" clId="{F9952D5D-855A-4518-8BEB-131F98538371}" dt="2020-04-23T18:56:53.933" v="704" actId="26606"/>
          <ac:graphicFrameMkLst>
            <pc:docMk/>
            <pc:sldMk cId="297431397" sldId="267"/>
            <ac:graphicFrameMk id="6" creationId="{C194A661-10A4-4574-B635-718921646C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9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/>
                </a:solidFill>
              </a:rPr>
              <a:t>Dumas louis-</a:t>
            </a:r>
            <a:r>
              <a:rPr lang="de-DE" dirty="0" err="1">
                <a:solidFill>
                  <a:schemeClr val="tx1"/>
                </a:solidFill>
              </a:rPr>
              <a:t>auguste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Delerue Thibault</a:t>
            </a:r>
          </a:p>
          <a:p>
            <a:r>
              <a:rPr lang="fr-FR" dirty="0">
                <a:solidFill>
                  <a:schemeClr val="tx1"/>
                </a:solidFill>
              </a:rPr>
              <a:t>Levacher Leo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de-DE" dirty="0"/>
              <a:t>Prise en </a:t>
            </a:r>
            <a:r>
              <a:rPr lang="de-DE" dirty="0" err="1"/>
              <a:t>main</a:t>
            </a:r>
            <a:r>
              <a:rPr lang="de-DE" dirty="0"/>
              <a:t> des API et de </a:t>
            </a:r>
            <a:r>
              <a:rPr lang="de-DE" dirty="0" err="1"/>
              <a:t>flask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9B42B-4717-4016-A6F2-A871355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FF06307E-05C6-4676-A6D1-A85644E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Objectif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Présentation des api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Pourquoi des api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Fonctionnement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Format des exercices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Conclusions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Questions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3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Objectif</a:t>
            </a:r>
          </a:p>
        </p:txBody>
      </p:sp>
      <p:sp>
        <p:nvSpPr>
          <p:cNvPr id="1029" name="Isosceles Triangle 8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omment se motiver et atteindre ses objectifs ?">
            <a:extLst>
              <a:ext uri="{FF2B5EF4-FFF2-40B4-BE49-F238E27FC236}">
                <a16:creationId xmlns:a16="http://schemas.microsoft.com/office/drawing/2014/main" id="{022D42C6-D119-4300-BCCC-F523EDF7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8507"/>
            <a:ext cx="3765692" cy="37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00C0-3278-4299-8C55-B4503851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Présentation des api</a:t>
            </a:r>
          </a:p>
        </p:txBody>
      </p:sp>
      <p:pic>
        <p:nvPicPr>
          <p:cNvPr id="1026" name="Picture 2" descr="PlanningPME API">
            <a:extLst>
              <a:ext uri="{FF2B5EF4-FFF2-40B4-BE49-F238E27FC236}">
                <a16:creationId xmlns:a16="http://schemas.microsoft.com/office/drawing/2014/main" id="{B1C47E64-835D-4DC8-BE67-208C1AE1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32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E6FC06-139F-43E0-BD86-E7AD297092C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Sécurité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Éviter les doublons de code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Simplicité de développement et d’architecture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682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Fonctionnement des API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416956-227B-4295-80CA-0AAA17A9F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" b="20057"/>
          <a:stretch/>
        </p:blipFill>
        <p:spPr bwMode="auto">
          <a:xfrm>
            <a:off x="1600201" y="609600"/>
            <a:ext cx="6464029" cy="29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Format des exercices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692D6-5588-491C-8638-1BD5637D0084}"/>
              </a:ext>
            </a:extLst>
          </p:cNvPr>
          <p:cNvSpPr txBox="1"/>
          <p:nvPr/>
        </p:nvSpPr>
        <p:spPr>
          <a:xfrm>
            <a:off x="4654295" y="816638"/>
            <a:ext cx="5333768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Lire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comprendre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l’objectif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Faire des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recherches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différents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points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l’exercice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Conclusions</a:t>
            </a:r>
          </a:p>
        </p:txBody>
      </p:sp>
      <p:pic>
        <p:nvPicPr>
          <p:cNvPr id="41" name="Graphic 40" descr="Questionnaire">
            <a:extLst>
              <a:ext uri="{FF2B5EF4-FFF2-40B4-BE49-F238E27FC236}">
                <a16:creationId xmlns:a16="http://schemas.microsoft.com/office/drawing/2014/main" id="{E6B86739-3052-4B72-98D1-19EA13F3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5">
            <a:extLst>
              <a:ext uri="{FF2B5EF4-FFF2-40B4-BE49-F238E27FC236}">
                <a16:creationId xmlns:a16="http://schemas.microsoft.com/office/drawing/2014/main" id="{BD9E32FB-D62E-4AF1-8EC8-6EDEDB8B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1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Prise en main des API et de flask</vt:lpstr>
      <vt:lpstr>Sommaire</vt:lpstr>
      <vt:lpstr>Objectif</vt:lpstr>
      <vt:lpstr>Présentation des api</vt:lpstr>
      <vt:lpstr>Fonctionnement des API</vt:lpstr>
      <vt:lpstr>Format des exercices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Prise en main des API et de flask</dc:title>
  <dc:creator>louis dumas</dc:creator>
  <cp:lastModifiedBy>louis dumas</cp:lastModifiedBy>
  <cp:revision>1</cp:revision>
  <dcterms:created xsi:type="dcterms:W3CDTF">2020-11-01T14:21:03Z</dcterms:created>
  <dcterms:modified xsi:type="dcterms:W3CDTF">2020-11-01T14:21:07Z</dcterms:modified>
</cp:coreProperties>
</file>