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vp/cXxmdRpOCzo5kKtKB47hz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850680eb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850680e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8850680ebe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850680eb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850680e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8850680ebe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50680eb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50680e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8850680ebe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50680eb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50680e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850680ebe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914400" y="2420889"/>
            <a:ext cx="1065420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84" y="188640"/>
            <a:ext cx="3528392" cy="115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бочая страница БЕЛЫЙ ФОН">
  <p:cSld name="рабочая страница БЕЛЫЙ ФОН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695733" y="274638"/>
            <a:ext cx="748883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sz="2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рабочая страница СЕРЫЙ ФОН">
  <p:cSld name="3_рабочая страница СЕРЫЙ ФОН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3695733" y="2060848"/>
            <a:ext cx="748883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sz="2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рабочая страница СЕРЫЙ ФОН">
  <p:cSld name="4_рабочая страница СЕРЫЙ ФОН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695733" y="2060848"/>
            <a:ext cx="748883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sz="2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рабочая страница СЕРЫЙ ФОН">
  <p:cSld name="5_рабочая страница СЕРЫЙ ФОН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3695733" y="2060848"/>
            <a:ext cx="748883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sz="2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кадр" showMasterSp="0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9120336" y="6444477"/>
            <a:ext cx="7729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spbu.ru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528" y="260648"/>
            <a:ext cx="1982970" cy="648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914400" y="2420900"/>
            <a:ext cx="10461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ru-RU"/>
              <a:t>Проект по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ru-RU"/>
              <a:t>Система “умных” ящиков для б</a:t>
            </a:r>
            <a:r>
              <a:rPr lang="ru-RU"/>
              <a:t>уккроссинга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3695733" y="274638"/>
            <a:ext cx="748883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479375" y="1772900"/>
            <a:ext cx="113772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Идея проекта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Пользователи кладут книги в ящики, наподобие почтовых предварительно отправляя фото обложки положенной книги через веб-сервис. Все книги, которые лежат в ящиках, можно посмотреть на сайте, и забрать понравившуюся. В каждом ящике есть датчик (например кнопка), который определит положили ли книгу в ящик и отследит когда книгу кто-то забрал, тогда она перестанет отображаться на сайте.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Для чего нужно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Облегчить поиск книг людям, занимающимся буккроссингом: позволить просматривать доступные книги на сайте, вместо того чтобы смотреть их “на месте”.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850680ebe_0_3"/>
          <p:cNvSpPr txBox="1"/>
          <p:nvPr>
            <p:ph type="title"/>
          </p:nvPr>
        </p:nvSpPr>
        <p:spPr>
          <a:xfrm>
            <a:off x="3695733" y="274638"/>
            <a:ext cx="7488900" cy="63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g8850680eb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850680ebe_0_13"/>
          <p:cNvSpPr txBox="1"/>
          <p:nvPr>
            <p:ph type="title"/>
          </p:nvPr>
        </p:nvSpPr>
        <p:spPr>
          <a:xfrm>
            <a:off x="3695733" y="274638"/>
            <a:ext cx="7488900" cy="63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ВЕБ-СТРАНИЦА СО СПИСКОМ ДОСТУПНЫХ КНИГ</a:t>
            </a:r>
            <a:endParaRPr/>
          </a:p>
        </p:txBody>
      </p:sp>
      <p:pic>
        <p:nvPicPr>
          <p:cNvPr id="53" name="Google Shape;53;g8850680eb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16"/>
            <a:ext cx="12192000" cy="579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8850680eb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" y="1104425"/>
            <a:ext cx="12192000" cy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8850680ebe_0_18"/>
          <p:cNvSpPr txBox="1"/>
          <p:nvPr>
            <p:ph type="title"/>
          </p:nvPr>
        </p:nvSpPr>
        <p:spPr>
          <a:xfrm>
            <a:off x="3695733" y="274638"/>
            <a:ext cx="7488900" cy="63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ФОРМА ДЛЯ ДОБАВЛЕНИЯ КНИГИ</a:t>
            </a:r>
            <a:endParaRPr/>
          </a:p>
        </p:txBody>
      </p:sp>
      <p:sp>
        <p:nvSpPr>
          <p:cNvPr id="61" name="Google Shape;61;g8850680ebe_0_18"/>
          <p:cNvSpPr txBox="1"/>
          <p:nvPr/>
        </p:nvSpPr>
        <p:spPr>
          <a:xfrm>
            <a:off x="6994775" y="1437100"/>
            <a:ext cx="4820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Указан на автомате.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Нужен чтобы определить в какой автомат положили книгу.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8850680ebe_0_18"/>
          <p:cNvSpPr txBox="1"/>
          <p:nvPr/>
        </p:nvSpPr>
        <p:spPr>
          <a:xfrm>
            <a:off x="7227850" y="2316425"/>
            <a:ext cx="4675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Номер ячейки в которую положат книгу.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Нужен чтобы избежать конфликтов с несколькими людьми около одного автомата.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8850680ebe_0_18"/>
          <p:cNvSpPr txBox="1"/>
          <p:nvPr/>
        </p:nvSpPr>
        <p:spPr>
          <a:xfrm>
            <a:off x="8817400" y="3458238"/>
            <a:ext cx="219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Фото положенной книги.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g8850680ebe_0_18"/>
          <p:cNvCxnSpPr>
            <a:stCxn id="61" idx="1"/>
          </p:cNvCxnSpPr>
          <p:nvPr/>
        </p:nvCxnSpPr>
        <p:spPr>
          <a:xfrm flipH="1">
            <a:off x="3771575" y="1754200"/>
            <a:ext cx="322320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g8850680ebe_0_18"/>
          <p:cNvCxnSpPr/>
          <p:nvPr/>
        </p:nvCxnSpPr>
        <p:spPr>
          <a:xfrm rot="10800000">
            <a:off x="3607750" y="2401175"/>
            <a:ext cx="3620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g8850680ebe_0_18"/>
          <p:cNvCxnSpPr>
            <a:stCxn id="63" idx="1"/>
          </p:cNvCxnSpPr>
          <p:nvPr/>
        </p:nvCxnSpPr>
        <p:spPr>
          <a:xfrm rot="10800000">
            <a:off x="3953500" y="3256188"/>
            <a:ext cx="4863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50680ebe_0_33"/>
          <p:cNvSpPr txBox="1"/>
          <p:nvPr>
            <p:ph type="title"/>
          </p:nvPr>
        </p:nvSpPr>
        <p:spPr>
          <a:xfrm>
            <a:off x="3695733" y="274638"/>
            <a:ext cx="7488900" cy="63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ИДЕИ ДЛЯ МОДЕРНИЗАЦИИ</a:t>
            </a:r>
            <a:endParaRPr/>
          </a:p>
        </p:txBody>
      </p:sp>
      <p:sp>
        <p:nvSpPr>
          <p:cNvPr id="73" name="Google Shape;73;g8850680ebe_0_33"/>
          <p:cNvSpPr txBox="1"/>
          <p:nvPr/>
        </p:nvSpPr>
        <p:spPr>
          <a:xfrm>
            <a:off x="838800" y="1618950"/>
            <a:ext cx="105144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Добавить к системе сканер штрих кода, что позволит исключить взаимодействия пользователя с веб-сервисом при добавлении новой книги.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Отсканировали </a:t>
            </a:r>
            <a:r>
              <a:rPr b="1" lang="ru-RU" sz="1900">
                <a:solidFill>
                  <a:schemeClr val="dk1"/>
                </a:solidFill>
              </a:rPr>
              <a:t>ISBN</a:t>
            </a:r>
            <a:r>
              <a:rPr lang="ru-RU" sz="1900">
                <a:solidFill>
                  <a:schemeClr val="dk1"/>
                </a:solidFill>
              </a:rPr>
              <a:t> код книги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</a:rPr>
              <a:t>Положили в любую свободную ячейку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4" name="Google Shape;74;g8850680ebe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600" y="3818325"/>
            <a:ext cx="61531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1199400" y="4581125"/>
            <a:ext cx="96849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Контакты</a:t>
            </a:r>
            <a:r>
              <a:rPr b="1"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Сермягин Никита Владимирович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E-mail: </a:t>
            </a:r>
            <a:r>
              <a:rPr b="1"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st062275@student.spbu.ru</a:t>
            </a:r>
            <a:endParaRPr b="1" sz="1867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Пашкин Илья Андреевич</a:t>
            </a:r>
            <a:endParaRPr sz="1867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373"/>
              </a:spcBef>
              <a:spcAft>
                <a:spcPts val="0"/>
              </a:spcAft>
              <a:buSzPts val="1867"/>
              <a:buNone/>
            </a:pPr>
            <a:r>
              <a:rPr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E-mail: </a:t>
            </a:r>
            <a:r>
              <a:rPr b="1" lang="ru-RU" sz="1867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st062775@student.spbu.ru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2019-07-30T08:15:13Z</dcterms:created>
  <dc:creator>Лапшина Надежда Сергеевна</dc:creator>
</cp:coreProperties>
</file>