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3" r:id="rId5"/>
    <p:sldId id="269" r:id="rId6"/>
    <p:sldId id="266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3AA7B-9F42-45FE-BD55-6D52D440B590}" v="503" dt="2023-12-20T13:41:18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1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41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0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7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1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7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2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1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6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5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1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3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1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0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05AA8-93C6-FE72-46B6-CF7F95A78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35059" b="86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2EE2039B-69BD-482A-841A-9C5206D9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3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18010C1-DC06-49C2-A879-22A5A94F4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C929FEA8-B524-492D-9E1B-D7CF0D1C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3" name="Rounded Rectangle 16">
              <a:extLst>
                <a:ext uri="{FF2B5EF4-FFF2-40B4-BE49-F238E27FC236}">
                  <a16:creationId xmlns:a16="http://schemas.microsoft.com/office/drawing/2014/main" id="{1DAE2262-A71A-4945-B478-4B69E5AD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3C24B543-E1AE-4733-8F56-EF42C676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6" name="Rounded Rectangle 18">
              <a:extLst>
                <a:ext uri="{FF2B5EF4-FFF2-40B4-BE49-F238E27FC236}">
                  <a16:creationId xmlns:a16="http://schemas.microsoft.com/office/drawing/2014/main" id="{16CD6DAB-F615-4B33-AF13-B2FCBBFD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11444E18-A41E-4745-94A0-9F7B6E45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de-DE">
                <a:ea typeface="Calibri Light"/>
                <a:cs typeface="Calibri Light"/>
              </a:rPr>
              <a:t>Stage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de-DE" dirty="0"/>
              <a:t>Door: Thijs &amp; </a:t>
            </a:r>
            <a:r>
              <a:rPr lang="de-DE" dirty="0" err="1"/>
              <a:t>Dewin</a:t>
            </a: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A2F8AFE-17D5-4D84-BEE2-F0CAE81E6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411B-F7B2-8F33-7DB4-AFF88AFA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Dewin's</a:t>
            </a:r>
            <a:r>
              <a:rPr lang="nl-NL" dirty="0"/>
              <a:t> Ervaring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7B6205-4FDA-B5F5-1562-D1E39225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nl-NL" dirty="0"/>
              <a:t>Basisschool </a:t>
            </a:r>
            <a:r>
              <a:rPr lang="nl-NL" err="1"/>
              <a:t>stagiar</a:t>
            </a:r>
            <a:endParaRPr lang="en-US" err="1"/>
          </a:p>
          <a:p>
            <a:pPr marL="344170" indent="-344170">
              <a:buSzPct val="114999"/>
            </a:pPr>
            <a:r>
              <a:rPr lang="nl-NL" dirty="0"/>
              <a:t>VES (Vereniging Exclusieve Sportcentra)</a:t>
            </a:r>
            <a:endParaRPr lang="en-US" dirty="0"/>
          </a:p>
          <a:p>
            <a:pPr marL="344170" indent="-344170">
              <a:buSzPct val="114999"/>
            </a:pPr>
            <a:r>
              <a:rPr lang="nl-NL" dirty="0"/>
              <a:t>Albeda @work</a:t>
            </a:r>
          </a:p>
        </p:txBody>
      </p:sp>
    </p:spTree>
    <p:extLst>
      <p:ext uri="{BB962C8B-B14F-4D97-AF65-F5344CB8AC3E}">
        <p14:creationId xmlns:p14="http://schemas.microsoft.com/office/powerpoint/2010/main" val="34995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39ECD8-0E3E-43C1-9E56-3604E9A1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92F0F-402B-4FF5-BC6B-00A02465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F0DA20-3B85-45BF-BA3A-BFB1E844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77C3F1-A465-43B3-85B0-DD54F9F15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B29FDA-E291-482E-AAF5-3E0C5C321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024A88-E45C-43D3-B94F-346AF518B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80B4466-3CF0-42D2-0325-29C8F7B6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561069" cy="1416721"/>
          </a:xfrm>
        </p:spPr>
        <p:txBody>
          <a:bodyPr>
            <a:normAutofit/>
          </a:bodyPr>
          <a:lstStyle/>
          <a:p>
            <a:r>
              <a:rPr lang="nl-NL" sz="4000"/>
              <a:t>Albeda @work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BD34B5-7777-4A8A-8ED2-97A4A3C27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39418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3B22A3-66F9-2C03-C8B4-565A34B5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4567427" cy="3318936"/>
          </a:xfrm>
        </p:spPr>
        <p:txBody>
          <a:bodyPr>
            <a:normAutofit/>
          </a:bodyPr>
          <a:lstStyle/>
          <a:p>
            <a:r>
              <a:rPr lang="nl-NL" sz="1800"/>
              <a:t>Uitzend bureau studenten</a:t>
            </a:r>
          </a:p>
          <a:p>
            <a:pPr>
              <a:buSzPct val="114999"/>
            </a:pPr>
            <a:r>
              <a:rPr lang="nl-NL" sz="1800"/>
              <a:t>Randstad</a:t>
            </a:r>
          </a:p>
          <a:p>
            <a:pPr>
              <a:buSzPct val="114999"/>
            </a:pPr>
            <a:r>
              <a:rPr lang="nl-NL" sz="1800"/>
              <a:t>Marketing &amp; Communicatie</a:t>
            </a:r>
          </a:p>
        </p:txBody>
      </p:sp>
      <p:pic>
        <p:nvPicPr>
          <p:cNvPr id="6" name="Afbeelding 5" descr="Afbeelding met Menselijk gezicht, kleding, persoon, glimlach&#10;&#10;Automatisch gegenereerde beschrijving">
            <a:extLst>
              <a:ext uri="{FF2B5EF4-FFF2-40B4-BE49-F238E27FC236}">
                <a16:creationId xmlns:a16="http://schemas.microsoft.com/office/drawing/2014/main" id="{D2D9F1E4-0128-77E8-280D-9A93F30A0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545" r="3" b="34155"/>
          <a:stretch/>
        </p:blipFill>
        <p:spPr>
          <a:xfrm>
            <a:off x="6093447" y="821175"/>
            <a:ext cx="2584054" cy="249453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18F8D27-BFDB-4BF9-A512-FF930275B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5486" y="821175"/>
            <a:ext cx="2510350" cy="24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kleding, schoeisel, persoon, muur&#10;&#10;Automatisch gegenereerde beschrijving">
            <a:extLst>
              <a:ext uri="{FF2B5EF4-FFF2-40B4-BE49-F238E27FC236}">
                <a16:creationId xmlns:a16="http://schemas.microsoft.com/office/drawing/2014/main" id="{EC8167FD-26A4-C3D6-10BB-573900ED9E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940" r="-1" b="29164"/>
          <a:stretch/>
        </p:blipFill>
        <p:spPr>
          <a:xfrm>
            <a:off x="8855486" y="821175"/>
            <a:ext cx="2510350" cy="2494531"/>
          </a:xfrm>
          <a:prstGeom prst="rect">
            <a:avLst/>
          </a:prstGeom>
        </p:spPr>
      </p:pic>
      <p:pic>
        <p:nvPicPr>
          <p:cNvPr id="5" name="Afbeelding 4" descr="Afbeelding met kleding, tekst, persoon, person&#10;&#10;Automatisch gegenereerde beschrijving">
            <a:extLst>
              <a:ext uri="{FF2B5EF4-FFF2-40B4-BE49-F238E27FC236}">
                <a16:creationId xmlns:a16="http://schemas.microsoft.com/office/drawing/2014/main" id="{6367A382-B63D-C950-9104-79EB78F4F9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2" b="16284"/>
          <a:stretch/>
        </p:blipFill>
        <p:spPr>
          <a:xfrm>
            <a:off x="6093448" y="3453833"/>
            <a:ext cx="5264080" cy="247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2">
            <a:extLst>
              <a:ext uri="{FF2B5EF4-FFF2-40B4-BE49-F238E27FC236}">
                <a16:creationId xmlns:a16="http://schemas.microsoft.com/office/drawing/2014/main" id="{16F1A1B1-D72D-4219-AE30-3EDB2FD2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601FE7BE-30C9-47E1-AA23-7FC5DE0C9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256DDC-2B46-4CBD-98CD-4843A1D36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299BC9-AA13-472C-B2CB-8B1A49F1D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CEA125A-C8E0-43E9-A034-878F58FA9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268254-A470-41D9-884E-9DE377E94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9AAEDE-334D-4E1F-2E00-9FE46A08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r>
              <a:rPr lang="nl-NL" dirty="0"/>
              <a:t>Albeda @work</a:t>
            </a:r>
          </a:p>
        </p:txBody>
      </p:sp>
      <p:cxnSp>
        <p:nvCxnSpPr>
          <p:cNvPr id="37" name="Straight Connector 20">
            <a:extLst>
              <a:ext uri="{FF2B5EF4-FFF2-40B4-BE49-F238E27FC236}">
                <a16:creationId xmlns:a16="http://schemas.microsoft.com/office/drawing/2014/main" id="{1F510FDE-DE95-4B70-9D1C-7214BFCC3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3C65BC98-4B92-7F2D-C7C5-B972D2DE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4673373" cy="3318936"/>
          </a:xfrm>
        </p:spPr>
        <p:txBody>
          <a:bodyPr>
            <a:normAutofit/>
          </a:bodyPr>
          <a:lstStyle/>
          <a:p>
            <a:r>
              <a:rPr lang="en-US" sz="1800" dirty="0"/>
              <a:t>Alleen </a:t>
            </a:r>
            <a:r>
              <a:rPr lang="en-US" sz="1800" dirty="0" err="1"/>
              <a:t>studenten</a:t>
            </a:r>
          </a:p>
          <a:p>
            <a:pPr>
              <a:buSzPct val="114999"/>
            </a:pPr>
            <a:r>
              <a:rPr lang="en-US" sz="1800" dirty="0"/>
              <a:t>Instagram</a:t>
            </a:r>
          </a:p>
          <a:p>
            <a:pPr>
              <a:buSzPct val="114999"/>
            </a:pPr>
            <a:r>
              <a:rPr lang="en-US" sz="1800" dirty="0" err="1"/>
              <a:t>Feestdgen</a:t>
            </a:r>
          </a:p>
        </p:txBody>
      </p:sp>
      <p:pic>
        <p:nvPicPr>
          <p:cNvPr id="6" name="Afbeelding 5" descr="Afbeelding met Menselijk gezicht, persoon, kleding, glimlach&#10;&#10;Automatisch gegenereerde beschrijving">
            <a:extLst>
              <a:ext uri="{FF2B5EF4-FFF2-40B4-BE49-F238E27FC236}">
                <a16:creationId xmlns:a16="http://schemas.microsoft.com/office/drawing/2014/main" id="{A0DFD599-2E09-C14F-0341-45969DE3A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986" y="1253744"/>
            <a:ext cx="2131227" cy="2131227"/>
          </a:xfrm>
          <a:prstGeom prst="rect">
            <a:avLst/>
          </a:prstGeom>
        </p:spPr>
      </p:pic>
      <p:pic>
        <p:nvPicPr>
          <p:cNvPr id="5" name="Afbeelding 4" descr="Afbeelding met kleding, persoon, muur, overdekt&#10;&#10;Automatisch gegenereerde beschrijving">
            <a:extLst>
              <a:ext uri="{FF2B5EF4-FFF2-40B4-BE49-F238E27FC236}">
                <a16:creationId xmlns:a16="http://schemas.microsoft.com/office/drawing/2014/main" id="{A010CD9D-5AC9-5A2A-859E-746EB39EF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876" y="3522131"/>
            <a:ext cx="2115572" cy="2108201"/>
          </a:xfrm>
          <a:prstGeom prst="rect">
            <a:avLst/>
          </a:prstGeom>
        </p:spPr>
      </p:pic>
      <p:pic>
        <p:nvPicPr>
          <p:cNvPr id="4" name="Tijdelijke aanduiding voor inhoud 3" descr="Afbeelding met kleding, tekst, persoon, person&#10;&#10;Automatisch gegenereerde beschrijving">
            <a:extLst>
              <a:ext uri="{FF2B5EF4-FFF2-40B4-BE49-F238E27FC236}">
                <a16:creationId xmlns:a16="http://schemas.microsoft.com/office/drawing/2014/main" id="{A2BF739D-A014-B9D9-68DC-91366F912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859" y="1937071"/>
            <a:ext cx="2254829" cy="30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18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persoon, Menselijk gezicht, kleding, muur&#10;&#10;Automatisch gegenereerde beschrijving">
            <a:extLst>
              <a:ext uri="{FF2B5EF4-FFF2-40B4-BE49-F238E27FC236}">
                <a16:creationId xmlns:a16="http://schemas.microsoft.com/office/drawing/2014/main" id="{E9353B64-914E-B467-8CAB-3782B05B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95" y="643467"/>
            <a:ext cx="2475653" cy="24756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18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kleding, persoon, meubels, person&#10;&#10;Automatisch gegenereerde beschrijving">
            <a:extLst>
              <a:ext uri="{FF2B5EF4-FFF2-40B4-BE49-F238E27FC236}">
                <a16:creationId xmlns:a16="http://schemas.microsoft.com/office/drawing/2014/main" id="{0D0AEF5E-29BB-C3D3-DEC7-1818915A5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06" y="3748194"/>
            <a:ext cx="2471631" cy="24716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persoon, kleding, overdekt, muur&#10;&#10;Automatisch gegenereerde beschrijving">
            <a:extLst>
              <a:ext uri="{FF2B5EF4-FFF2-40B4-BE49-F238E27FC236}">
                <a16:creationId xmlns:a16="http://schemas.microsoft.com/office/drawing/2014/main" id="{05DCE496-1EF8-5C77-D018-F323D37DA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73" y="65049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E0E071-1FFE-4CBC-B30E-1D152F07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844BA-5374-418B-9ECC-16C56978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 descr="Afbeelding met meubels, overdekt, vloer, Kantoorstoel&#10;&#10;Automatisch gegenereerde beschrijving">
            <a:extLst>
              <a:ext uri="{FF2B5EF4-FFF2-40B4-BE49-F238E27FC236}">
                <a16:creationId xmlns:a16="http://schemas.microsoft.com/office/drawing/2014/main" id="{78806079-D3E4-F929-8456-C2B01290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84" y="1115259"/>
            <a:ext cx="3478702" cy="46274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FD4-0F7E-4353-8B89-54760C0F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Afbeelding 2" descr="Afbeelding met persoon, kleding, tekst, Menselijk gezicht&#10;&#10;Automatisch gegenereerde beschrijving">
            <a:extLst>
              <a:ext uri="{FF2B5EF4-FFF2-40B4-BE49-F238E27FC236}">
                <a16:creationId xmlns:a16="http://schemas.microsoft.com/office/drawing/2014/main" id="{1745DD13-F2B0-F9DC-81E9-7E5C6E9DB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85" y="1115259"/>
            <a:ext cx="4611359" cy="46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1D17-4C73-DFC7-3C94-2424EFFA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Thijs z'n ervaring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19E0E6-AF5F-7C6D-B1B0-CA0785A1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Geen</a:t>
            </a:r>
          </a:p>
          <a:p>
            <a:pPr>
              <a:buSzPct val="114999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666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BD727C6-35A1-C418-3EEE-4AED0F06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4100"/>
              <a:t>Waar wil ik stage lopen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Wisten jullie dit over Donkervoort? - AutoScout24">
            <a:extLst>
              <a:ext uri="{FF2B5EF4-FFF2-40B4-BE49-F238E27FC236}">
                <a16:creationId xmlns:a16="http://schemas.microsoft.com/office/drawing/2014/main" id="{AF6FD918-247F-151E-C393-9FDD340B3F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83" r="11302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C1EB57-9BC6-0AAB-CEC0-788BF317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dirty="0"/>
              <a:t>Innovatief bedrijf</a:t>
            </a:r>
            <a:endParaRPr lang="nl-NL"/>
          </a:p>
          <a:p>
            <a:pPr>
              <a:lnSpc>
                <a:spcPct val="90000"/>
              </a:lnSpc>
              <a:buSzPct val="114999"/>
            </a:pPr>
            <a:r>
              <a:rPr lang="nl-NL" dirty="0"/>
              <a:t>Liefst niet enorm groot</a:t>
            </a:r>
            <a:endParaRPr lang="nl-NL"/>
          </a:p>
          <a:p>
            <a:pPr>
              <a:lnSpc>
                <a:spcPct val="90000"/>
              </a:lnSpc>
              <a:buSzPct val="114999"/>
            </a:pPr>
            <a:r>
              <a:rPr lang="nl-NL" dirty="0"/>
              <a:t>Gratis eten</a:t>
            </a:r>
            <a:endParaRPr lang="nl-NL"/>
          </a:p>
          <a:p>
            <a:pPr>
              <a:lnSpc>
                <a:spcPct val="90000"/>
              </a:lnSpc>
              <a:buSzPct val="114999"/>
            </a:pPr>
            <a:r>
              <a:rPr lang="nl-NL" dirty="0"/>
              <a:t>Enorme stagevergoeding, anders weiger ik</a:t>
            </a:r>
            <a:endParaRPr lang="nl-NL"/>
          </a:p>
          <a:p>
            <a:pPr>
              <a:lnSpc>
                <a:spcPct val="90000"/>
              </a:lnSpc>
              <a:buSzPct val="114999"/>
            </a:pPr>
            <a:r>
              <a:rPr lang="nl-NL" dirty="0" err="1"/>
              <a:t>Donkervoort</a:t>
            </a:r>
            <a:endParaRPr lang="nl-NL" err="1"/>
          </a:p>
          <a:p>
            <a:pPr>
              <a:lnSpc>
                <a:spcPct val="90000"/>
              </a:lnSpc>
              <a:buSzPct val="114999"/>
            </a:pPr>
            <a:endParaRPr lang="nl-NL"/>
          </a:p>
          <a:p>
            <a:pPr>
              <a:lnSpc>
                <a:spcPct val="90000"/>
              </a:lnSpc>
              <a:buSzPct val="114999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25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4950A-5569-1C88-396B-8BFF2ED0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verwacht ik te leren?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55D0B-8962-ABD9-A185-367A4B7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Omgaan met medecollega's</a:t>
            </a:r>
          </a:p>
          <a:p>
            <a:pPr>
              <a:buSzPct val="114999"/>
            </a:pPr>
            <a:r>
              <a:rPr lang="nl-NL" dirty="0"/>
              <a:t>Plannen en organiseren</a:t>
            </a:r>
          </a:p>
          <a:p>
            <a:pPr>
              <a:buSzPct val="114999"/>
            </a:pPr>
            <a:r>
              <a:rPr lang="nl-NL" dirty="0"/>
              <a:t>Leren hoe het is om in het bedrijfsleven te werken</a:t>
            </a:r>
          </a:p>
          <a:p>
            <a:pPr>
              <a:buSzPct val="114999"/>
            </a:pPr>
            <a:r>
              <a:rPr lang="nl-NL" dirty="0"/>
              <a:t>Leren werken in groepsverband</a:t>
            </a:r>
          </a:p>
          <a:p>
            <a:pPr>
              <a:buSzPct val="114999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1963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Organic</vt:lpstr>
      <vt:lpstr>Stage</vt:lpstr>
      <vt:lpstr>Dewin's Ervaring</vt:lpstr>
      <vt:lpstr>Albeda @work</vt:lpstr>
      <vt:lpstr>Albeda @work</vt:lpstr>
      <vt:lpstr>PowerPoint-presentatie</vt:lpstr>
      <vt:lpstr>PowerPoint-presentatie</vt:lpstr>
      <vt:lpstr>Thijs z'n ervaring</vt:lpstr>
      <vt:lpstr>Waar wil ik stage lopen</vt:lpstr>
      <vt:lpstr>Wat verwacht ik te leren?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178</cp:revision>
  <dcterms:created xsi:type="dcterms:W3CDTF">2023-12-20T13:05:17Z</dcterms:created>
  <dcterms:modified xsi:type="dcterms:W3CDTF">2023-12-20T13:41:45Z</dcterms:modified>
</cp:coreProperties>
</file>