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0" r:id="rId6"/>
    <p:sldId id="266" r:id="rId7"/>
    <p:sldId id="265" r:id="rId8"/>
    <p:sldId id="262" r:id="rId9"/>
    <p:sldId id="261" r:id="rId10"/>
    <p:sldId id="267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5"/>
  </p:normalViewPr>
  <p:slideViewPr>
    <p:cSldViewPr snapToGrid="0" snapToObjects="1">
      <p:cViewPr>
        <p:scale>
          <a:sx n="110" d="100"/>
          <a:sy n="110" d="100"/>
        </p:scale>
        <p:origin x="6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049E-8BE2-CF4B-A01E-EE477E9BD7CF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F0F7C-72F4-D944-B9EA-6F34AE5C7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6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92" y="491489"/>
            <a:ext cx="8689976" cy="2509213"/>
          </a:xfrm>
        </p:spPr>
        <p:txBody>
          <a:bodyPr>
            <a:normAutofit/>
          </a:bodyPr>
          <a:lstStyle/>
          <a:p>
            <a:r>
              <a:rPr lang="en-US" sz="5200" dirty="0" smtClean="0"/>
              <a:t>Life Improvisation System</a:t>
            </a:r>
            <a:endParaRPr lang="en-US" sz="5200" dirty="0"/>
          </a:p>
        </p:txBody>
      </p:sp>
      <p:sp>
        <p:nvSpPr>
          <p:cNvPr id="3" name="TextBox 2"/>
          <p:cNvSpPr txBox="1"/>
          <p:nvPr/>
        </p:nvSpPr>
        <p:spPr>
          <a:xfrm>
            <a:off x="8044405" y="5243333"/>
            <a:ext cx="387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Aravind Mandapaka(</a:t>
            </a:r>
            <a:r>
              <a:rPr lang="en-US" dirty="0" smtClean="0">
                <a:latin typeface="+mj-lt"/>
              </a:rPr>
              <a:t>001277353</a:t>
            </a:r>
            <a:r>
              <a:rPr lang="en-US" dirty="0" smtClean="0"/>
              <a:t>)</a:t>
            </a:r>
          </a:p>
          <a:p>
            <a:r>
              <a:rPr lang="en-US" dirty="0" smtClean="0"/>
              <a:t>* Bala Krishna Chandana(001279253)</a:t>
            </a:r>
          </a:p>
          <a:p>
            <a:r>
              <a:rPr lang="en-US" dirty="0" smtClean="0"/>
              <a:t>* Mahesh Tiruveedhula(001811508)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115" y="0"/>
            <a:ext cx="4986477" cy="1199908"/>
          </a:xfrm>
        </p:spPr>
        <p:txBody>
          <a:bodyPr/>
          <a:lstStyle/>
          <a:p>
            <a:r>
              <a:rPr lang="en-US" dirty="0" smtClean="0"/>
              <a:t>Screenshots(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22" y="977098"/>
            <a:ext cx="4930815" cy="24961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22" y="3669176"/>
            <a:ext cx="4953804" cy="3084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3771" y="2882096"/>
            <a:ext cx="293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Types of crimes in each Area: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3771" y="5937813"/>
            <a:ext cx="379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all </a:t>
            </a:r>
            <a:r>
              <a:rPr lang="en-US" smtClean="0"/>
              <a:t>crime indexes of all the Areas: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115" y="2230056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Ecosystem model that enables communication between networks.</a:t>
            </a:r>
          </a:p>
          <a:p>
            <a:r>
              <a:rPr lang="en-US" dirty="0" smtClean="0"/>
              <a:t>Common access to all the enterprises for Citizen which is realistic.</a:t>
            </a:r>
          </a:p>
          <a:p>
            <a:r>
              <a:rPr lang="en-US" dirty="0"/>
              <a:t>Email alerts, </a:t>
            </a:r>
            <a:r>
              <a:rPr lang="en-US" dirty="0" smtClean="0"/>
              <a:t>message for users.</a:t>
            </a:r>
          </a:p>
          <a:p>
            <a:r>
              <a:rPr lang="en-US" dirty="0" smtClean="0"/>
              <a:t>Bar charts and Pie charts which analyze data for deriving decisions.</a:t>
            </a:r>
          </a:p>
          <a:p>
            <a:r>
              <a:rPr lang="en-US" dirty="0" smtClean="0"/>
              <a:t>Citizen role having multiple features  </a:t>
            </a:r>
            <a:r>
              <a:rPr lang="en-US" dirty="0" err="1" smtClean="0"/>
              <a:t>i.e</a:t>
            </a:r>
            <a:r>
              <a:rPr lang="en-US" dirty="0" smtClean="0"/>
              <a:t> funding others for education and ill health conditions. 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0300" y="358816"/>
            <a:ext cx="4986477" cy="11999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Unique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8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600" y="1935866"/>
            <a:ext cx="10018713" cy="1752599"/>
          </a:xfrm>
        </p:spPr>
        <p:txBody>
          <a:bodyPr>
            <a:normAutofit/>
          </a:bodyPr>
          <a:lstStyle/>
          <a:p>
            <a:r>
              <a:rPr lang="en-US" sz="4600" dirty="0" smtClean="0"/>
              <a:t>Thank You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6634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895" y="183079"/>
            <a:ext cx="6296628" cy="111117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560" y="1944547"/>
            <a:ext cx="10114062" cy="41360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Health, Education and safety are the essentials of mankind in the modern society.</a:t>
            </a:r>
          </a:p>
          <a:p>
            <a:r>
              <a:rPr lang="en-US" dirty="0" smtClean="0"/>
              <a:t>Health conditions of citizens should be improved, especially for those who are underprivileged.</a:t>
            </a:r>
          </a:p>
          <a:p>
            <a:r>
              <a:rPr lang="en-US" dirty="0" smtClean="0"/>
              <a:t>Prominence of education should be acknowledged to parents who are deprived and their children shall be enrolled in any nearby school.</a:t>
            </a:r>
          </a:p>
          <a:p>
            <a:r>
              <a:rPr lang="en-US" dirty="0" smtClean="0"/>
              <a:t>Safety is more a right of every citizen which can be improved and information on critical incidents are to be immediately notified to people.</a:t>
            </a:r>
          </a:p>
          <a:p>
            <a:r>
              <a:rPr lang="en-US" dirty="0" smtClean="0"/>
              <a:t>Future living conditions of any place should be determined for helping citizens live a better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058" y="211238"/>
            <a:ext cx="2971942" cy="77261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118" y="1319514"/>
            <a:ext cx="10796426" cy="5150733"/>
          </a:xfrm>
        </p:spPr>
        <p:txBody>
          <a:bodyPr>
            <a:normAutofit/>
          </a:bodyPr>
          <a:lstStyle/>
          <a:p>
            <a:r>
              <a:rPr lang="en-US" dirty="0" smtClean="0"/>
              <a:t>A powerful ecosystem based application that collects data of citizens on the below aspects.</a:t>
            </a:r>
          </a:p>
          <a:p>
            <a:r>
              <a:rPr lang="en-US" dirty="0" smtClean="0"/>
              <a:t>Improper health conditions of underprivileged people are treated by doctors in a local hospital being funded by private firms or privileged ones.</a:t>
            </a:r>
          </a:p>
          <a:p>
            <a:r>
              <a:rPr lang="en-US" dirty="0" smtClean="0"/>
              <a:t>Children are enrolled in a high school by campaigning about the importance of education, conducted by higher standard students of same school. This process can again be funded by any private firms.</a:t>
            </a:r>
          </a:p>
          <a:p>
            <a:r>
              <a:rPr lang="en-US" dirty="0" smtClean="0"/>
              <a:t>Acknowledging any critical incident to all the people in any region before it becomes a news and improving safety measures by collection of reported incidents.</a:t>
            </a:r>
          </a:p>
          <a:p>
            <a:r>
              <a:rPr lang="en-US" dirty="0" smtClean="0"/>
              <a:t>perform data analysis of accumulated data over a period to derive </a:t>
            </a:r>
            <a:r>
              <a:rPr lang="en-US" dirty="0" smtClean="0"/>
              <a:t>inferences.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8" y="1055127"/>
            <a:ext cx="11097843" cy="4919663"/>
          </a:xfrm>
        </p:spPr>
      </p:pic>
      <p:sp>
        <p:nvSpPr>
          <p:cNvPr id="8" name="TextBox 7"/>
          <p:cNvSpPr txBox="1"/>
          <p:nvPr/>
        </p:nvSpPr>
        <p:spPr>
          <a:xfrm>
            <a:off x="2245489" y="150472"/>
            <a:ext cx="5278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Object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03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52" y="173619"/>
            <a:ext cx="2787287" cy="1095736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2501"/>
            <a:ext cx="10018712" cy="4008699"/>
          </a:xfrm>
        </p:spPr>
        <p:txBody>
          <a:bodyPr/>
          <a:lstStyle/>
          <a:p>
            <a:r>
              <a:rPr lang="en-US" dirty="0" smtClean="0"/>
              <a:t>Citizen reporting a critical situation to the police for authentication and approval.</a:t>
            </a:r>
          </a:p>
          <a:p>
            <a:r>
              <a:rPr lang="en-US" dirty="0" smtClean="0"/>
              <a:t>After approval, message being delivered to all users of application in that region.</a:t>
            </a:r>
          </a:p>
          <a:p>
            <a:r>
              <a:rPr lang="en-US" dirty="0" smtClean="0"/>
              <a:t>Increase of patrol and safety measures based on the accumulated data of the activities reported dynamically.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0456" y="1782501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Safety Enterprise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827" y="182565"/>
            <a:ext cx="4013664" cy="995424"/>
          </a:xfrm>
        </p:spPr>
        <p:txBody>
          <a:bodyPr>
            <a:normAutofit/>
          </a:bodyPr>
          <a:lstStyle/>
          <a:p>
            <a:r>
              <a:rPr lang="en-US" dirty="0" smtClean="0"/>
              <a:t>Use cases(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2501"/>
            <a:ext cx="10018712" cy="4008699"/>
          </a:xfrm>
        </p:spPr>
        <p:txBody>
          <a:bodyPr/>
          <a:lstStyle/>
          <a:p>
            <a:r>
              <a:rPr lang="en-US" dirty="0" smtClean="0"/>
              <a:t>Volunteers reports information on ill health of people in a community to doctors.</a:t>
            </a:r>
          </a:p>
          <a:p>
            <a:r>
              <a:rPr lang="en-US" dirty="0" smtClean="0"/>
              <a:t>A doctor then suggests the treatment required and the tests that should be undergone and forward the same request to CSR heads of private firms.</a:t>
            </a:r>
          </a:p>
          <a:p>
            <a:r>
              <a:rPr lang="en-US" dirty="0" smtClean="0"/>
              <a:t>A CSR head can either fund the request or can even reject the </a:t>
            </a:r>
            <a:r>
              <a:rPr lang="en-US" dirty="0"/>
              <a:t>i</a:t>
            </a:r>
            <a:r>
              <a:rPr lang="en-US" dirty="0" smtClean="0"/>
              <a:t>t.</a:t>
            </a:r>
          </a:p>
          <a:p>
            <a:r>
              <a:rPr lang="en-US" dirty="0" smtClean="0"/>
              <a:t>Unique feature here is to provide a platform for every citizen to help other needful citizens(patients).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4311" y="1413169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Health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04171"/>
            <a:ext cx="4800742" cy="1095736"/>
          </a:xfrm>
        </p:spPr>
        <p:txBody>
          <a:bodyPr/>
          <a:lstStyle/>
          <a:p>
            <a:r>
              <a:rPr lang="en-US" dirty="0" smtClean="0"/>
              <a:t>Use cases(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93" y="2364037"/>
            <a:ext cx="9813119" cy="2946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Volunteers collect details of educational background of children in a region and </a:t>
            </a:r>
            <a:r>
              <a:rPr lang="en-US" dirty="0" smtClean="0"/>
              <a:t>sends it to schools </a:t>
            </a:r>
            <a:r>
              <a:rPr lang="en-US" dirty="0" smtClean="0"/>
              <a:t>in that region.</a:t>
            </a:r>
          </a:p>
          <a:p>
            <a:r>
              <a:rPr lang="en-US" dirty="0" smtClean="0"/>
              <a:t>Higher standard students of school conduct camps and register students based on volunteer report.</a:t>
            </a:r>
          </a:p>
          <a:p>
            <a:r>
              <a:rPr lang="en-US" dirty="0" smtClean="0"/>
              <a:t>Vacancies are created in school based on registrations done in the camps and funds need to accommodate those vacancies are generated.</a:t>
            </a:r>
          </a:p>
          <a:p>
            <a:r>
              <a:rPr lang="en-US" dirty="0" smtClean="0"/>
              <a:t>Principal then requests CSR Head for the funds and gets children enrolled.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84311" y="1412640"/>
            <a:ext cx="21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Education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192" y="254643"/>
            <a:ext cx="3597515" cy="817943"/>
          </a:xfrm>
        </p:spPr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821803"/>
            <a:ext cx="4928064" cy="5393801"/>
          </a:xfrm>
        </p:spPr>
        <p:txBody>
          <a:bodyPr>
            <a:normAutofit/>
          </a:bodyPr>
          <a:lstStyle/>
          <a:p>
            <a:r>
              <a:rPr lang="en-US" dirty="0" smtClean="0"/>
              <a:t>Citizen</a:t>
            </a:r>
          </a:p>
          <a:p>
            <a:r>
              <a:rPr lang="en-US" dirty="0" smtClean="0"/>
              <a:t>Police</a:t>
            </a:r>
          </a:p>
          <a:p>
            <a:r>
              <a:rPr lang="en-US" dirty="0" smtClean="0"/>
              <a:t>Patrol</a:t>
            </a:r>
          </a:p>
          <a:p>
            <a:r>
              <a:rPr lang="en-US" dirty="0" smtClean="0"/>
              <a:t>Volunteer</a:t>
            </a:r>
          </a:p>
          <a:p>
            <a:r>
              <a:rPr lang="en-US" dirty="0" smtClean="0"/>
              <a:t>Doctor</a:t>
            </a:r>
          </a:p>
          <a:p>
            <a:r>
              <a:rPr lang="en-US" dirty="0" smtClean="0"/>
              <a:t>School</a:t>
            </a:r>
          </a:p>
          <a:p>
            <a:r>
              <a:rPr lang="en-US" dirty="0" smtClean="0"/>
              <a:t>CSR 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007" y="81024"/>
            <a:ext cx="3900669" cy="937550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34" y="687727"/>
            <a:ext cx="5648285" cy="29493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34" y="3787595"/>
            <a:ext cx="5648285" cy="292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0074" y="2962874"/>
            <a:ext cx="364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Citizen Reporting a Critical situation: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6968" y="6003597"/>
            <a:ext cx="361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work Area and </a:t>
            </a:r>
            <a:r>
              <a:rPr lang="en-US" smtClean="0"/>
              <a:t>work requests: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1262</TotalTime>
  <Words>528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Arial</vt:lpstr>
      <vt:lpstr>Parallax</vt:lpstr>
      <vt:lpstr>Life Improvisation System</vt:lpstr>
      <vt:lpstr>Problem Statement</vt:lpstr>
      <vt:lpstr>Solution</vt:lpstr>
      <vt:lpstr>PowerPoint Presentation</vt:lpstr>
      <vt:lpstr>Use cases</vt:lpstr>
      <vt:lpstr>Use cases(cont)</vt:lpstr>
      <vt:lpstr>Use cases(cont)</vt:lpstr>
      <vt:lpstr>Actors</vt:lpstr>
      <vt:lpstr>Screenshots</vt:lpstr>
      <vt:lpstr>Screenshots(cont)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Improvisation System</dc:title>
  <dc:creator>Aravind Goud Mandapaka</dc:creator>
  <cp:lastModifiedBy>Aravind Goud Mandapaka</cp:lastModifiedBy>
  <cp:revision>29</cp:revision>
  <dcterms:created xsi:type="dcterms:W3CDTF">2017-12-03T02:22:07Z</dcterms:created>
  <dcterms:modified xsi:type="dcterms:W3CDTF">2017-12-13T05:42:17Z</dcterms:modified>
</cp:coreProperties>
</file>