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F376D-C067-4C99-BC59-EF1DE171C4A3}" v="4" dt="2024-12-03T09:58:0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harika Vasadi" userId="4ff37a5a5099cdb9" providerId="LiveId" clId="{C0AF376D-C067-4C99-BC59-EF1DE171C4A3}"/>
    <pc:docChg chg="undo custSel addSld delSld modSld">
      <pc:chgData name="Neeharika Vasadi" userId="4ff37a5a5099cdb9" providerId="LiveId" clId="{C0AF376D-C067-4C99-BC59-EF1DE171C4A3}" dt="2024-12-03T09:58:07.810" v="66"/>
      <pc:docMkLst>
        <pc:docMk/>
      </pc:docMkLst>
      <pc:sldChg chg="modSp mod">
        <pc:chgData name="Neeharika Vasadi" userId="4ff37a5a5099cdb9" providerId="LiveId" clId="{C0AF376D-C067-4C99-BC59-EF1DE171C4A3}" dt="2024-11-25T04:32:08.349" v="13"/>
        <pc:sldMkLst>
          <pc:docMk/>
          <pc:sldMk cId="0" sldId="259"/>
        </pc:sldMkLst>
        <pc:spChg chg="mod">
          <ac:chgData name="Neeharika Vasadi" userId="4ff37a5a5099cdb9" providerId="LiveId" clId="{C0AF376D-C067-4C99-BC59-EF1DE171C4A3}" dt="2024-11-25T04:32:03.942" v="11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Neeharika Vasadi" userId="4ff37a5a5099cdb9" providerId="LiveId" clId="{C0AF376D-C067-4C99-BC59-EF1DE171C4A3}" dt="2024-11-25T04:32:08.349" v="13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Neeharika Vasadi" userId="4ff37a5a5099cdb9" providerId="LiveId" clId="{C0AF376D-C067-4C99-BC59-EF1DE171C4A3}" dt="2024-11-25T04:34:24.808" v="15" actId="20577"/>
        <pc:sldMkLst>
          <pc:docMk/>
          <pc:sldMk cId="0" sldId="261"/>
        </pc:sldMkLst>
        <pc:spChg chg="mod">
          <ac:chgData name="Neeharika Vasadi" userId="4ff37a5a5099cdb9" providerId="LiveId" clId="{C0AF376D-C067-4C99-BC59-EF1DE171C4A3}" dt="2024-11-25T04:34:24.808" v="15" actId="20577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Neeharika Vasadi" userId="4ff37a5a5099cdb9" providerId="LiveId" clId="{C0AF376D-C067-4C99-BC59-EF1DE171C4A3}" dt="2024-12-03T09:57:44.975" v="60"/>
        <pc:sldMkLst>
          <pc:docMk/>
          <pc:sldMk cId="0" sldId="264"/>
        </pc:sldMkLst>
        <pc:picChg chg="del">
          <ac:chgData name="Neeharika Vasadi" userId="4ff37a5a5099cdb9" providerId="LiveId" clId="{C0AF376D-C067-4C99-BC59-EF1DE171C4A3}" dt="2024-12-03T09:57:44.439" v="59" actId="478"/>
          <ac:picMkLst>
            <pc:docMk/>
            <pc:sldMk cId="0" sldId="264"/>
            <ac:picMk id="3" creationId="{00000000-0000-0000-0000-000000000000}"/>
          </ac:picMkLst>
        </pc:picChg>
        <pc:picChg chg="add mod">
          <ac:chgData name="Neeharika Vasadi" userId="4ff37a5a5099cdb9" providerId="LiveId" clId="{C0AF376D-C067-4C99-BC59-EF1DE171C4A3}" dt="2024-12-03T09:57:44.975" v="60"/>
          <ac:picMkLst>
            <pc:docMk/>
            <pc:sldMk cId="0" sldId="264"/>
            <ac:picMk id="6" creationId="{226DE446-8797-E629-3B45-2C2CF1AE35B4}"/>
          </ac:picMkLst>
        </pc:picChg>
      </pc:sldChg>
      <pc:sldChg chg="addSp delSp modSp mod">
        <pc:chgData name="Neeharika Vasadi" userId="4ff37a5a5099cdb9" providerId="LiveId" clId="{C0AF376D-C067-4C99-BC59-EF1DE171C4A3}" dt="2024-12-03T09:57:54.198" v="62"/>
        <pc:sldMkLst>
          <pc:docMk/>
          <pc:sldMk cId="0" sldId="265"/>
        </pc:sldMkLst>
        <pc:picChg chg="del">
          <ac:chgData name="Neeharika Vasadi" userId="4ff37a5a5099cdb9" providerId="LiveId" clId="{C0AF376D-C067-4C99-BC59-EF1DE171C4A3}" dt="2024-12-03T09:57:53.723" v="61" actId="478"/>
          <ac:picMkLst>
            <pc:docMk/>
            <pc:sldMk cId="0" sldId="265"/>
            <ac:picMk id="2" creationId="{00000000-0000-0000-0000-000000000000}"/>
          </ac:picMkLst>
        </pc:picChg>
        <pc:picChg chg="add mod">
          <ac:chgData name="Neeharika Vasadi" userId="4ff37a5a5099cdb9" providerId="LiveId" clId="{C0AF376D-C067-4C99-BC59-EF1DE171C4A3}" dt="2024-12-03T09:57:54.198" v="62"/>
          <ac:picMkLst>
            <pc:docMk/>
            <pc:sldMk cId="0" sldId="265"/>
            <ac:picMk id="5" creationId="{23D9E2E6-2C7A-468F-40B3-B69E6FDDF516}"/>
          </ac:picMkLst>
        </pc:picChg>
      </pc:sldChg>
      <pc:sldChg chg="addSp delSp modSp mod">
        <pc:chgData name="Neeharika Vasadi" userId="4ff37a5a5099cdb9" providerId="LiveId" clId="{C0AF376D-C067-4C99-BC59-EF1DE171C4A3}" dt="2024-12-03T09:58:07.810" v="66"/>
        <pc:sldMkLst>
          <pc:docMk/>
          <pc:sldMk cId="0" sldId="266"/>
        </pc:sldMkLst>
        <pc:picChg chg="del">
          <ac:chgData name="Neeharika Vasadi" userId="4ff37a5a5099cdb9" providerId="LiveId" clId="{C0AF376D-C067-4C99-BC59-EF1DE171C4A3}" dt="2024-12-03T09:58:01.474" v="63" actId="478"/>
          <ac:picMkLst>
            <pc:docMk/>
            <pc:sldMk cId="0" sldId="266"/>
            <ac:picMk id="2" creationId="{00000000-0000-0000-0000-000000000000}"/>
          </ac:picMkLst>
        </pc:picChg>
        <pc:picChg chg="add del mod">
          <ac:chgData name="Neeharika Vasadi" userId="4ff37a5a5099cdb9" providerId="LiveId" clId="{C0AF376D-C067-4C99-BC59-EF1DE171C4A3}" dt="2024-12-03T09:58:07.367" v="65" actId="478"/>
          <ac:picMkLst>
            <pc:docMk/>
            <pc:sldMk cId="0" sldId="266"/>
            <ac:picMk id="5" creationId="{6D964895-4BB5-D151-9FE4-925CBA1ECA98}"/>
          </ac:picMkLst>
        </pc:picChg>
        <pc:picChg chg="add mod">
          <ac:chgData name="Neeharika Vasadi" userId="4ff37a5a5099cdb9" providerId="LiveId" clId="{C0AF376D-C067-4C99-BC59-EF1DE171C4A3}" dt="2024-12-03T09:58:07.810" v="66"/>
          <ac:picMkLst>
            <pc:docMk/>
            <pc:sldMk cId="0" sldId="266"/>
            <ac:picMk id="7" creationId="{89B5B74B-4FF9-1F46-27A6-FBF486D52822}"/>
          </ac:picMkLst>
        </pc:picChg>
      </pc:sldChg>
      <pc:sldChg chg="modSp mod">
        <pc:chgData name="Neeharika Vasadi" userId="4ff37a5a5099cdb9" providerId="LiveId" clId="{C0AF376D-C067-4C99-BC59-EF1DE171C4A3}" dt="2024-11-25T04:37:37.635" v="58" actId="20577"/>
        <pc:sldMkLst>
          <pc:docMk/>
          <pc:sldMk cId="0" sldId="267"/>
        </pc:sldMkLst>
        <pc:spChg chg="mod">
          <ac:chgData name="Neeharika Vasadi" userId="4ff37a5a5099cdb9" providerId="LiveId" clId="{C0AF376D-C067-4C99-BC59-EF1DE171C4A3}" dt="2024-11-25T04:37:37.635" v="58" actId="20577"/>
          <ac:spMkLst>
            <pc:docMk/>
            <pc:sldMk cId="0" sldId="267"/>
            <ac:spMk id="2" creationId="{00000000-0000-0000-0000-000000000000}"/>
          </ac:spMkLst>
        </pc:spChg>
      </pc:sldChg>
      <pc:sldChg chg="addSp delSp modSp new del mod">
        <pc:chgData name="Neeharika Vasadi" userId="4ff37a5a5099cdb9" providerId="LiveId" clId="{C0AF376D-C067-4C99-BC59-EF1DE171C4A3}" dt="2024-11-25T04:27:43.818" v="9" actId="680"/>
        <pc:sldMkLst>
          <pc:docMk/>
          <pc:sldMk cId="1212612865" sldId="269"/>
        </pc:sldMkLst>
        <pc:picChg chg="add del mod">
          <ac:chgData name="Neeharika Vasadi" userId="4ff37a5a5099cdb9" providerId="LiveId" clId="{C0AF376D-C067-4C99-BC59-EF1DE171C4A3}" dt="2024-11-25T04:27:42.679" v="8" actId="22"/>
          <ac:picMkLst>
            <pc:docMk/>
            <pc:sldMk cId="1212612865" sldId="269"/>
            <ac:picMk id="3" creationId="{1431708E-3E80-3C6C-6E97-569D5A38B0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2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Rock-Paper-Scissors Multiplayer Game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guide you through the creation of a rock-paper-scissors multiplayer game using Python, Pygame, and socket programming. The goal is to build a fun and interactive experience that allows two players to compete online.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2233" y="7696557"/>
            <a:ext cx="5159454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endParaRPr lang="en-US" sz="4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9E2E6-2C7A-468F-40B3-B69E6FDD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0087"/>
            <a:ext cx="12192000" cy="6829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1638" y="7706678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endParaRPr lang="en-US" sz="4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5B74B-4FF9-1F46-27A6-FBF486D5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905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Improving the project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0599" y="3576042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491032"/>
            <a:ext cx="32230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User Interface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8145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 visually appealing interface using Pygame.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81781" y="3576042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Multiplayer Features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98145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support for more players for larger games.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4166" y="5274231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189220"/>
            <a:ext cx="33414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Statistics &amp; Leaderboards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963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player stats and encourage competition.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73804" y="5274231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189220"/>
            <a:ext cx="38049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Cross-Platform Compatibility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67963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the game playable on all major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891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showcases the power of socket programming and network synchronization for building a real-time multiplayer game. The key learnings include client-server communication and game development techniques. This lays the foundation for future complex multiplayer games and innovative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72559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About Rock-Paper-Scissors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Rock-Paper-Scissors is a simple hand game where two players simultaneously choose one of three options: Rock, Paper, or Scissors.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Rules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255645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Rock beats Scissors, 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309116" y="3754636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Scissors beats Paper,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309116" y="4253627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Paper beats Rock.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55212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417439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417439" y="6042541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Players try to outsmart their opponent by selecting the winning option.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205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About Socket Programming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39314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Socket Programming?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Socket programming enables communication between devices (client and server) over a network using sockets.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Concepts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Socket: Endpoint of a communication channel.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 Address: Identifies a device on the network.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 Number: Specifies the application or service.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584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Socket Programming in Rock-Paper-Scissors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816185"/>
            <a:ext cx="30480" cy="435483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3112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0713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5609" y="3156347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304299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 sends player actions to the server and receives game updates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358622" y="471749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10" name="Shape 7"/>
          <p:cNvSpPr/>
          <p:nvPr/>
        </p:nvSpPr>
        <p:spPr>
          <a:xfrm>
            <a:off x="878800" y="44775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1915" y="4562594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381488" y="444924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 hosts the game logic and manages client connections.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358622" y="612374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14" name="Shape 11"/>
          <p:cNvSpPr/>
          <p:nvPr/>
        </p:nvSpPr>
        <p:spPr>
          <a:xfrm>
            <a:off x="878800" y="58838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29176" y="5968841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381488" y="5855494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TCP protocol for reliable data transfer, allowing players to interact with the server to fetch the game state and submit their moves.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5323"/>
            <a:ext cx="68552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Happens in client.py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Network Connection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18472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Connects to the server using the Network class.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63426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91847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graphical interface using Pygame for players to select moves.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63426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 State Update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918472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updates the game state by fetching data from the server.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3155"/>
            <a:ext cx="70739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Happens in server.py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82096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165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Client Connections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0694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client connections and assigns each client as Player 0 or Player 1.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82096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16530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 State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6127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the game state, including players' moves, results, and reset conditions.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1234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Communication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36087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Listens on a specified port for client messages and responds with updated game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75992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Happens in network.py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TCP Connection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Establishes a TCP connection between the client and server.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958828"/>
            <a:ext cx="4320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Serialization/Deserialization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44924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Serializes and deserializes data using the pickle module.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Player ID Retrieval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263759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Retrieves the player ID assigned by the server.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4533"/>
            <a:ext cx="6892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Happens in game.py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2186940"/>
            <a:ext cx="30480" cy="5018127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4" name="Shape 2"/>
          <p:cNvSpPr/>
          <p:nvPr/>
        </p:nvSpPr>
        <p:spPr>
          <a:xfrm>
            <a:off x="6296739" y="268200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24420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6858" y="2527102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232428" y="24137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Connected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2904173"/>
            <a:ext cx="527387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game.py module checks if both players are connected by calling the connected() function. This ensures that the game can proceed with two active participants.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381607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35761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3163" y="3661172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562737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Both Went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562737" y="4038243"/>
            <a:ext cx="527387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both players have made their moves, the bothWent() function is called to verify that the game can move on to the winner determination stage.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296739" y="530447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2A1999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0425" y="5149572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232428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Winner/Tie match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526643"/>
            <a:ext cx="527387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winner() function is responsible for calculating the winner based on the moves made by the two players. It can identify a winner or a tie, and updates the game state accordingly.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8648" y="478155"/>
            <a:ext cx="4513183" cy="54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kern="0" spc="-103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Output for This Project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608648" y="8544044"/>
            <a:ext cx="13413105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DE446-8797-E629-3B45-2C2CF1AE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90562"/>
            <a:ext cx="12192000" cy="684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569</Words>
  <Application>Microsoft Office PowerPoint</Application>
  <PresentationFormat>Custom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Neeharika Vasadi</cp:lastModifiedBy>
  <cp:revision>1</cp:revision>
  <dcterms:created xsi:type="dcterms:W3CDTF">2024-11-25T04:26:25Z</dcterms:created>
  <dcterms:modified xsi:type="dcterms:W3CDTF">2024-12-03T09:58:13Z</dcterms:modified>
</cp:coreProperties>
</file>