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392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100" d="100"/>
          <a:sy n="100" d="100"/>
        </p:scale>
        <p:origin x="15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F35D7-FFCE-43F6-A7FC-9EF34E64DDED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CDBD8-0A1B-408E-9BC7-94CCADFE792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00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F10E-552A-4A49-94C6-F55F01AC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5104A-14C0-41F5-A4F5-090FB0119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2EA4-E218-41E3-9A87-C06CC22A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F011-15BD-4FD9-A260-1AC86667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C770-5345-4679-B8BE-AAA42F76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151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BBD7-AB21-44B7-96DC-78C88283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93308-6326-416F-AE4E-1FE7140B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B151-F322-4232-A72F-3C76BAD5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05D9-59DD-4D77-A6DA-03A6A765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4777-7607-4FDE-8379-56523DCE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30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2C4A0-F1F7-4CC9-AE41-C9E92CC61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F777F-70A4-4E87-A4FA-A3F2F3E2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CD480-1AA4-4FDF-841F-2E1DFCE6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46A9-1802-4126-AA73-6AB46DDD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B1CE-0B4D-4EFB-8FCA-D9D3CFF9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4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83AB-7F4C-4DC7-836B-96FEC21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502F-4805-4135-ACC9-61192A10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E50A-3140-49AB-B951-B7E8293C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40FF-AA9F-44D6-BAFB-20D4B3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BA91-7FE8-4CDD-BEF8-6C5C1E82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13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BE5-DE43-4980-B87A-4DCA3584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7797D-A8AD-4CD7-933E-24EA1686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902C-EE90-4361-B411-A76E635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8707-FB61-44B7-A387-6FD45BF8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82C6-7CFE-4FFA-AD15-988ADFB3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987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4ACB-5306-471B-8BFC-4CF0C594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B092-91EB-4D4F-82FD-AF197D62A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694F-029F-44F6-B997-CF736BF27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A26DA-1B75-437A-9CA6-7BA370BE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CE605-2E5D-4CCB-85BA-055C14AB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5E05-DB22-4D88-A763-B3E9C04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764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C42A-2DDB-4C6D-92E8-8EBF80C3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F6E1-595B-43A7-AA91-BE5D47F3B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CC50-D89B-446C-A597-4E6E884E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DC210-1844-4447-B5CF-A332C706D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7CFF-FC35-4130-9FF5-D1663419C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E8865-4AE4-45B1-9290-76E02C96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51DA1-57B5-414E-8B8E-FFC0044E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67160-CECF-4F79-80E4-A60A2D95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51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4CB3-402C-4483-A3A2-F18CCD6B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62091-D427-4089-99E3-22C290F1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82F92-6D3D-40C4-93D5-FDC4536E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2D13F-C2A5-4EE3-B37F-FBDDD57B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27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1FC21-712B-4F94-92E9-8F097B0D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50B9B-F9A1-40E9-B49E-D9D45569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8FB76-D510-4255-9B0A-A632E2A1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345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C60E-CA17-42AD-BCB1-85EEBA09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D30A-AAA4-4433-93DD-CE4763F8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599CF-D79C-4E06-A624-E79407AF3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0E74-E58A-4E42-849D-15BC7337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C756E-BB94-4510-A22A-710180C9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3E8BA-3B4A-43A3-90ED-D6E19736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11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38E5-CDCA-47BB-A458-B9E3FF4A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23448-4D1B-4803-8FCD-6E999EED0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0824D-84EB-47A2-A948-6743E856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86DD-1040-4C40-8026-DE880FDE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ECB33-7493-41E3-A93A-358B53A4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F10DA-4737-4172-8463-A39ED727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41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ADAB6-326A-44C9-8F6C-7DDB3A8E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A081-1B64-4B7A-B6AA-AD775CA5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9721-8E67-4C91-B6B1-9164F2A0A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6ADB-47CE-48E7-A1A9-157FE5EF3A09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E046-A6F4-4A97-935E-B1F9AB544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2B38-8E02-4B11-BB27-12DAEBE67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5F60D-F9D3-41B8-AA0F-F9864A9777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705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2D1D-0C87-4CD4-88FB-700A51B0D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27188"/>
            <a:ext cx="9144000" cy="2387600"/>
          </a:xfrm>
        </p:spPr>
        <p:txBody>
          <a:bodyPr/>
          <a:lstStyle/>
          <a:p>
            <a:pPr algn="l"/>
            <a:r>
              <a:rPr lang="id-ID" b="0" i="0" u="none" strike="noStrike">
                <a:solidFill>
                  <a:schemeClr val="bg1"/>
                </a:solidFill>
                <a:effectLst/>
                <a:latin typeface="YACgEVR7RtU 0"/>
              </a:rPr>
              <a:t>Tweeter Toxicity</a:t>
            </a:r>
            <a:br>
              <a:rPr lang="id-ID">
                <a:solidFill>
                  <a:schemeClr val="bg1"/>
                </a:solidFill>
                <a:effectLst/>
                <a:latin typeface="YACgEVR7RtU 0"/>
              </a:rPr>
            </a:br>
            <a:r>
              <a:rPr lang="id-ID" b="0" i="0" u="none" strike="noStrike">
                <a:solidFill>
                  <a:schemeClr val="bg1"/>
                </a:solidFill>
                <a:effectLst/>
                <a:latin typeface="YACgEVR7RtU 0"/>
              </a:rPr>
              <a:t>Sentiment Analysis</a:t>
            </a:r>
            <a:endParaRPr lang="id-ID">
              <a:solidFill>
                <a:schemeClr val="bg1"/>
              </a:solidFill>
              <a:effectLst/>
              <a:latin typeface="YACgEVR7RtU 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27F39-4A8A-4EE6-A595-B49842F3A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4" y="1971675"/>
            <a:ext cx="2913148" cy="2910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74551C-3113-4160-BCFE-E7362E7CEBCF}"/>
              </a:ext>
            </a:extLst>
          </p:cNvPr>
          <p:cNvSpPr txBox="1"/>
          <p:nvPr/>
        </p:nvSpPr>
        <p:spPr>
          <a:xfrm>
            <a:off x="4376057" y="4014788"/>
            <a:ext cx="17199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400" b="1">
                <a:solidFill>
                  <a:srgbClr val="1E1E1E"/>
                </a:solidFill>
              </a:rPr>
              <a:t>Kelompok 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A4F727-B761-4F04-8643-3CE9BCC2AEB1}"/>
              </a:ext>
            </a:extLst>
          </p:cNvPr>
          <p:cNvCxnSpPr>
            <a:cxnSpLocks/>
          </p:cNvCxnSpPr>
          <p:nvPr/>
        </p:nvCxnSpPr>
        <p:spPr>
          <a:xfrm>
            <a:off x="4197350" y="2428875"/>
            <a:ext cx="0" cy="20475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06E-EDF7-421B-A069-20803470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bg1"/>
                </a:solidFill>
              </a:rPr>
              <a:t>Kelompok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B97C6-D9D2-49E3-A6DC-FDE987BA4143}"/>
              </a:ext>
            </a:extLst>
          </p:cNvPr>
          <p:cNvSpPr txBox="1"/>
          <p:nvPr/>
        </p:nvSpPr>
        <p:spPr>
          <a:xfrm>
            <a:off x="923925" y="1790700"/>
            <a:ext cx="23717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200" b="1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2CB5-11BD-4B74-8E6B-93ECE85822D7}"/>
              </a:ext>
            </a:extLst>
          </p:cNvPr>
          <p:cNvSpPr txBox="1"/>
          <p:nvPr/>
        </p:nvSpPr>
        <p:spPr>
          <a:xfrm>
            <a:off x="923925" y="2375475"/>
            <a:ext cx="237172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d-ID" b="1" i="0" u="none" strike="noStrike">
              <a:solidFill>
                <a:schemeClr val="bg1"/>
              </a:solidFill>
              <a:effectLst/>
            </a:endParaRPr>
          </a:p>
          <a:p>
            <a:endParaRPr lang="id-ID" b="1">
              <a:solidFill>
                <a:schemeClr val="bg1"/>
              </a:solidFill>
            </a:endParaRPr>
          </a:p>
          <a:p>
            <a:r>
              <a:rPr lang="id-ID" b="1" i="0" u="none" strike="noStrike">
                <a:solidFill>
                  <a:schemeClr val="bg1"/>
                </a:solidFill>
                <a:effectLst/>
              </a:rPr>
              <a:t>Muhammad Reza Erfit</a:t>
            </a:r>
          </a:p>
          <a:p>
            <a:pPr algn="ctr"/>
            <a:r>
              <a:rPr lang="id-ID" b="0" i="0" u="none" strike="noStrike">
                <a:solidFill>
                  <a:schemeClr val="bg1"/>
                </a:solidFill>
                <a:effectLst/>
              </a:rPr>
              <a:t>162012133024</a:t>
            </a:r>
          </a:p>
          <a:p>
            <a:pPr algn="ctr"/>
            <a:endParaRPr lang="id-ID">
              <a:solidFill>
                <a:schemeClr val="bg1"/>
              </a:solidFill>
            </a:endParaRPr>
          </a:p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D69E5-7A99-430A-B416-D738EF894115}"/>
              </a:ext>
            </a:extLst>
          </p:cNvPr>
          <p:cNvSpPr txBox="1"/>
          <p:nvPr/>
        </p:nvSpPr>
        <p:spPr>
          <a:xfrm>
            <a:off x="3724275" y="1790700"/>
            <a:ext cx="23717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200" b="1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CBE0F-7D1A-41D9-9CA2-CD5F06DDBC3D}"/>
              </a:ext>
            </a:extLst>
          </p:cNvPr>
          <p:cNvSpPr txBox="1"/>
          <p:nvPr/>
        </p:nvSpPr>
        <p:spPr>
          <a:xfrm>
            <a:off x="3724275" y="2375475"/>
            <a:ext cx="237172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d-ID" b="1" i="0" u="none" strike="noStrike">
              <a:solidFill>
                <a:schemeClr val="bg1"/>
              </a:solidFill>
              <a:effectLst/>
            </a:endParaRPr>
          </a:p>
          <a:p>
            <a:pPr algn="ctr"/>
            <a:endParaRPr lang="id-ID" b="1">
              <a:solidFill>
                <a:schemeClr val="bg1"/>
              </a:solidFill>
            </a:endParaRPr>
          </a:p>
          <a:p>
            <a:pPr algn="ctr"/>
            <a:r>
              <a:rPr lang="id-ID" b="1" i="0" u="none" strike="noStrike">
                <a:solidFill>
                  <a:schemeClr val="bg1"/>
                </a:solidFill>
                <a:effectLst/>
              </a:rPr>
              <a:t>Nalia Graciella Kerrysa</a:t>
            </a:r>
          </a:p>
          <a:p>
            <a:pPr algn="ctr"/>
            <a:r>
              <a:rPr lang="id-ID" b="0" i="0" u="none" strike="noStrike">
                <a:solidFill>
                  <a:schemeClr val="bg1"/>
                </a:solidFill>
                <a:effectLst/>
              </a:rPr>
              <a:t>162012133024</a:t>
            </a:r>
          </a:p>
          <a:p>
            <a:pPr algn="ctr"/>
            <a:endParaRPr lang="id-ID">
              <a:solidFill>
                <a:schemeClr val="bg1"/>
              </a:solidFill>
            </a:endParaRPr>
          </a:p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C320C-6B26-4BD9-BE16-0693D0E15F81}"/>
              </a:ext>
            </a:extLst>
          </p:cNvPr>
          <p:cNvSpPr txBox="1"/>
          <p:nvPr/>
        </p:nvSpPr>
        <p:spPr>
          <a:xfrm>
            <a:off x="6524625" y="1790700"/>
            <a:ext cx="23717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200" b="1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6C7C0-AF6D-4BEC-95EF-15C0A6610922}"/>
              </a:ext>
            </a:extLst>
          </p:cNvPr>
          <p:cNvSpPr txBox="1"/>
          <p:nvPr/>
        </p:nvSpPr>
        <p:spPr>
          <a:xfrm>
            <a:off x="6524625" y="2375475"/>
            <a:ext cx="237172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d-ID" b="1" i="0" u="none" strike="noStrike">
              <a:solidFill>
                <a:schemeClr val="bg1"/>
              </a:solidFill>
              <a:effectLst/>
            </a:endParaRPr>
          </a:p>
          <a:p>
            <a:pPr algn="ctr"/>
            <a:endParaRPr lang="id-ID" b="1">
              <a:solidFill>
                <a:schemeClr val="bg1"/>
              </a:solidFill>
            </a:endParaRPr>
          </a:p>
          <a:p>
            <a:pPr algn="ctr"/>
            <a:r>
              <a:rPr lang="id-ID" b="1" i="0" u="none" strike="noStrike">
                <a:solidFill>
                  <a:schemeClr val="bg1"/>
                </a:solidFill>
                <a:effectLst/>
              </a:rPr>
              <a:t>Fathurrahman Syarief</a:t>
            </a:r>
          </a:p>
          <a:p>
            <a:pPr algn="ctr"/>
            <a:r>
              <a:rPr lang="id-ID" b="0" i="0" u="none" strike="noStrike">
                <a:solidFill>
                  <a:schemeClr val="bg1"/>
                </a:solidFill>
                <a:effectLst/>
              </a:rPr>
              <a:t>162012133024</a:t>
            </a:r>
          </a:p>
          <a:p>
            <a:pPr algn="ctr"/>
            <a:endParaRPr lang="id-ID">
              <a:solidFill>
                <a:schemeClr val="bg1"/>
              </a:solidFill>
            </a:endParaRPr>
          </a:p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70EC6-2AF2-40D0-AD4F-7CE69F0A6A9F}"/>
              </a:ext>
            </a:extLst>
          </p:cNvPr>
          <p:cNvSpPr txBox="1"/>
          <p:nvPr/>
        </p:nvSpPr>
        <p:spPr>
          <a:xfrm>
            <a:off x="9324975" y="1752171"/>
            <a:ext cx="23717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200" b="1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D37ED-51F2-4167-A00F-5818ED74A863}"/>
              </a:ext>
            </a:extLst>
          </p:cNvPr>
          <p:cNvSpPr txBox="1"/>
          <p:nvPr/>
        </p:nvSpPr>
        <p:spPr>
          <a:xfrm>
            <a:off x="9324975" y="2336946"/>
            <a:ext cx="237172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d-ID" b="1" i="0" u="none" strike="noStrike">
              <a:solidFill>
                <a:schemeClr val="bg1"/>
              </a:solidFill>
              <a:effectLst/>
            </a:endParaRPr>
          </a:p>
          <a:p>
            <a:pPr algn="ctr"/>
            <a:endParaRPr lang="id-ID" b="1">
              <a:solidFill>
                <a:schemeClr val="bg1"/>
              </a:solidFill>
            </a:endParaRPr>
          </a:p>
          <a:p>
            <a:pPr algn="ctr"/>
            <a:r>
              <a:rPr lang="id-ID" b="1" i="0" u="none" strike="noStrike">
                <a:solidFill>
                  <a:schemeClr val="bg1"/>
                </a:solidFill>
                <a:effectLst/>
              </a:rPr>
              <a:t>Nicholas Juan Kalvin</a:t>
            </a:r>
          </a:p>
          <a:p>
            <a:pPr algn="ctr"/>
            <a:r>
              <a:rPr lang="id-ID" b="0" i="0" u="none" strike="noStrike">
                <a:solidFill>
                  <a:schemeClr val="bg1"/>
                </a:solidFill>
                <a:effectLst/>
              </a:rPr>
              <a:t>162012133024</a:t>
            </a:r>
          </a:p>
          <a:p>
            <a:pPr algn="ctr"/>
            <a:endParaRPr lang="id-ID">
              <a:solidFill>
                <a:schemeClr val="bg1"/>
              </a:solidFill>
            </a:endParaRPr>
          </a:p>
          <a:p>
            <a:pPr algn="ctr"/>
            <a:endParaRPr lang="id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6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273DF6-1663-433A-9962-561023715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4"/>
          <a:stretch/>
        </p:blipFill>
        <p:spPr bwMode="auto">
          <a:xfrm>
            <a:off x="785231" y="0"/>
            <a:ext cx="10621537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7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06E-EDF7-421B-A069-20803470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bg1"/>
                </a:solidFill>
              </a:rPr>
              <a:t>Rumusan Masalah</a:t>
            </a:r>
          </a:p>
        </p:txBody>
      </p:sp>
      <p:sp>
        <p:nvSpPr>
          <p:cNvPr id="4" name="AutoShape 4" descr="Light Bulb Vector SVG Icon (134) - SVG Repo">
            <a:extLst>
              <a:ext uri="{FF2B5EF4-FFF2-40B4-BE49-F238E27FC236}">
                <a16:creationId xmlns:a16="http://schemas.microsoft.com/office/drawing/2014/main" id="{7A1298BC-A98A-48AB-859C-C7A7CF9C3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2276475"/>
            <a:ext cx="585787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393882-ACC4-4C47-A708-7AF2D0729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6937" y="1027906"/>
            <a:ext cx="4810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06E-EDF7-421B-A069-20803470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>
                <a:solidFill>
                  <a:schemeClr val="bg1"/>
                </a:solidFill>
              </a:rPr>
              <a:t>Rumusan Masalah</a:t>
            </a:r>
          </a:p>
        </p:txBody>
      </p:sp>
      <p:sp>
        <p:nvSpPr>
          <p:cNvPr id="4" name="AutoShape 4" descr="Light Bulb Vector SVG Icon (134) - SVG Repo">
            <a:extLst>
              <a:ext uri="{FF2B5EF4-FFF2-40B4-BE49-F238E27FC236}">
                <a16:creationId xmlns:a16="http://schemas.microsoft.com/office/drawing/2014/main" id="{7A1298BC-A98A-48AB-859C-C7A7CF9C3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2276475"/>
            <a:ext cx="585787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393882-ACC4-4C47-A708-7AF2D0729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05063" y="1176337"/>
            <a:ext cx="4810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4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YACgEVR7RtU 0</vt:lpstr>
      <vt:lpstr>Office Theme</vt:lpstr>
      <vt:lpstr>Tweeter Toxicity Sentiment Analysis</vt:lpstr>
      <vt:lpstr>Kelompok 3</vt:lpstr>
      <vt:lpstr>PowerPoint Presentation</vt:lpstr>
      <vt:lpstr>Rumusan Masalah</vt:lpstr>
      <vt:lpstr>Rumusan Masalah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Tweeter Toxicity Sentiment Analysis</dc:title>
  <dc:creator>Nicholas Juan</dc:creator>
  <cp:lastModifiedBy>Nicholas Juan</cp:lastModifiedBy>
  <cp:revision>3</cp:revision>
  <dcterms:created xsi:type="dcterms:W3CDTF">2021-12-15T16:05:18Z</dcterms:created>
  <dcterms:modified xsi:type="dcterms:W3CDTF">2021-12-15T16:14:22Z</dcterms:modified>
</cp:coreProperties>
</file>