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png" ContentType="image/png"/>
  <Default Extension="svg" ContentType="image/svg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_362ca616e65b4c1e8655993671869013.png"/><Relationship Id="rId2" Type="http://schemas.openxmlformats.org/officeDocument/2006/relationships/image" Target="../media/image_362ca616e65b4c1e8655993671869013.sv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Vector 2">
            <a:extLst>
              <a:ext uri="{FF2B5EF4-FFF2-40B4-BE49-F238E27FC236}">
                <a16:creationId xmlns:a16="http://schemas.microsoft.com/office/drawing/2014/main" id="{AA39E63E-D597-4CC1-A45C-631A4C143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