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png" ContentType="image/png"/>
  <Default Extension="svg" ContentType="image/svg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_0cc0f326dac84a1cac1746096a63a1a9.png"/><Relationship Id="rId2" Type="http://schemas.openxmlformats.org/officeDocument/2006/relationships/image" Target="../media/image_0cc0f326dac84a1cac1746096a63a1a9.sv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Vector 2">
            <a:extLst>
              <a:ext uri="{FF2B5EF4-FFF2-40B4-BE49-F238E27FC236}">
                <a16:creationId xmlns:a16="http://schemas.microsoft.com/office/drawing/2014/main" id="{F5A74743-60FE-42BC-886B-0AD23287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4400" y="914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