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10287000" cx="18288000"/>
  <p:notesSz cx="6858000" cy="9144000"/>
  <p:embeddedFontLst>
    <p:embeddedFont>
      <p:font typeface="IBM Plex Sans"/>
      <p:bold r:id="rId16"/>
      <p:boldItalic r:id="rId17"/>
    </p:embeddedFont>
    <p:embeddedFont>
      <p:font typeface="Proxima Nova"/>
      <p:regular r:id="rId18"/>
      <p:bold r:id="rId19"/>
      <p:italic r:id="rId20"/>
      <p:boldItalic r:id="rId21"/>
    </p:embeddedFont>
    <p:embeddedFont>
      <p:font typeface="IBM Plex Sans Medium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6" roundtripDataSignature="AMtx7mgEkJhjUHOPSImPYu12erdpxPXdL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italic.fntdata"/><Relationship Id="rId22" Type="http://schemas.openxmlformats.org/officeDocument/2006/relationships/font" Target="fonts/IBMPlexSansMedium-regular.fntdata"/><Relationship Id="rId21" Type="http://schemas.openxmlformats.org/officeDocument/2006/relationships/font" Target="fonts/ProximaNova-boldItalic.fntdata"/><Relationship Id="rId24" Type="http://schemas.openxmlformats.org/officeDocument/2006/relationships/font" Target="fonts/IBMPlexSansMedium-italic.fntdata"/><Relationship Id="rId23" Type="http://schemas.openxmlformats.org/officeDocument/2006/relationships/font" Target="fonts/IBMPlexSansMedium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customschemas.google.com/relationships/presentationmetadata" Target="metadata"/><Relationship Id="rId25" Type="http://schemas.openxmlformats.org/officeDocument/2006/relationships/font" Target="fonts/IBMPlexSansMedium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IBMPlexSans-boldItalic.fntdata"/><Relationship Id="rId16" Type="http://schemas.openxmlformats.org/officeDocument/2006/relationships/font" Target="fonts/IBMPlexSans-bold.fntdata"/><Relationship Id="rId19" Type="http://schemas.openxmlformats.org/officeDocument/2006/relationships/font" Target="fonts/ProximaNova-bold.fntdata"/><Relationship Id="rId18" Type="http://schemas.openxmlformats.org/officeDocument/2006/relationships/font" Target="fonts/ProximaNov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4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5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5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8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8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9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0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2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0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2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2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3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3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jpg"/><Relationship Id="rId4" Type="http://schemas.openxmlformats.org/officeDocument/2006/relationships/image" Target="../media/image15.png"/><Relationship Id="rId5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jp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jpg"/><Relationship Id="rId4" Type="http://schemas.openxmlformats.org/officeDocument/2006/relationships/image" Target="../media/image1.png"/><Relationship Id="rId5" Type="http://schemas.openxmlformats.org/officeDocument/2006/relationships/image" Target="../media/image6.png"/><Relationship Id="rId6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jp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jpg"/><Relationship Id="rId4" Type="http://schemas.openxmlformats.org/officeDocument/2006/relationships/image" Target="../media/image6.png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jpg"/><Relationship Id="rId4" Type="http://schemas.openxmlformats.org/officeDocument/2006/relationships/image" Target="../media/image2.png"/><Relationship Id="rId5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jpg"/><Relationship Id="rId4" Type="http://schemas.openxmlformats.org/officeDocument/2006/relationships/image" Target="../media/image7.png"/><Relationship Id="rId5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jpg"/><Relationship Id="rId4" Type="http://schemas.openxmlformats.org/officeDocument/2006/relationships/image" Target="../media/image2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3.png"/><Relationship Id="rId8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jpg"/><Relationship Id="rId4" Type="http://schemas.openxmlformats.org/officeDocument/2006/relationships/image" Target="../media/image1.png"/><Relationship Id="rId5" Type="http://schemas.openxmlformats.org/officeDocument/2006/relationships/image" Target="../media/image12.png"/><Relationship Id="rId6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jpg"/><Relationship Id="rId4" Type="http://schemas.openxmlformats.org/officeDocument/2006/relationships/image" Target="../media/image15.pn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-4482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811" l="0" r="0" t="-813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5" name="Google Shape;85;p1"/>
          <p:cNvGrpSpPr/>
          <p:nvPr/>
        </p:nvGrpSpPr>
        <p:grpSpPr>
          <a:xfrm rot="10800000">
            <a:off x="1493974" y="6303552"/>
            <a:ext cx="6929599" cy="1049091"/>
            <a:chOff x="0" y="-47625"/>
            <a:chExt cx="1825080" cy="276304"/>
          </a:xfrm>
        </p:grpSpPr>
        <p:sp>
          <p:nvSpPr>
            <p:cNvPr id="86" name="Google Shape;86;p1"/>
            <p:cNvSpPr/>
            <p:nvPr/>
          </p:nvSpPr>
          <p:spPr>
            <a:xfrm>
              <a:off x="0" y="0"/>
              <a:ext cx="1825079" cy="228679"/>
            </a:xfrm>
            <a:custGeom>
              <a:rect b="b" l="l" r="r" t="t"/>
              <a:pathLst>
                <a:path extrusionOk="0" h="228679" w="1825079">
                  <a:moveTo>
                    <a:pt x="13407" y="0"/>
                  </a:moveTo>
                  <a:lnTo>
                    <a:pt x="1811673" y="0"/>
                  </a:lnTo>
                  <a:cubicBezTo>
                    <a:pt x="1815229" y="0"/>
                    <a:pt x="1818639" y="1412"/>
                    <a:pt x="1821153" y="3927"/>
                  </a:cubicBezTo>
                  <a:cubicBezTo>
                    <a:pt x="1823667" y="6441"/>
                    <a:pt x="1825079" y="9851"/>
                    <a:pt x="1825079" y="13407"/>
                  </a:cubicBezTo>
                  <a:lnTo>
                    <a:pt x="1825079" y="215272"/>
                  </a:lnTo>
                  <a:cubicBezTo>
                    <a:pt x="1825079" y="218828"/>
                    <a:pt x="1823667" y="222238"/>
                    <a:pt x="1821153" y="224752"/>
                  </a:cubicBezTo>
                  <a:cubicBezTo>
                    <a:pt x="1818639" y="227266"/>
                    <a:pt x="1815229" y="228679"/>
                    <a:pt x="1811673" y="228679"/>
                  </a:cubicBezTo>
                  <a:lnTo>
                    <a:pt x="13407" y="228679"/>
                  </a:lnTo>
                  <a:cubicBezTo>
                    <a:pt x="9851" y="228679"/>
                    <a:pt x="6441" y="227266"/>
                    <a:pt x="3927" y="224752"/>
                  </a:cubicBezTo>
                  <a:cubicBezTo>
                    <a:pt x="1412" y="222238"/>
                    <a:pt x="0" y="218828"/>
                    <a:pt x="0" y="215272"/>
                  </a:cubicBezTo>
                  <a:lnTo>
                    <a:pt x="0" y="13407"/>
                  </a:lnTo>
                  <a:cubicBezTo>
                    <a:pt x="0" y="9851"/>
                    <a:pt x="1412" y="6441"/>
                    <a:pt x="3927" y="3927"/>
                  </a:cubicBezTo>
                  <a:cubicBezTo>
                    <a:pt x="6441" y="1412"/>
                    <a:pt x="9851" y="0"/>
                    <a:pt x="13407" y="0"/>
                  </a:cubicBezTo>
                  <a:close/>
                </a:path>
              </a:pathLst>
            </a:custGeom>
            <a:gradFill>
              <a:gsLst>
                <a:gs pos="0">
                  <a:srgbClr val="08122E"/>
                </a:gs>
                <a:gs pos="100000">
                  <a:srgbClr val="2D5297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1"/>
            <p:cNvSpPr txBox="1"/>
            <p:nvPr/>
          </p:nvSpPr>
          <p:spPr>
            <a:xfrm>
              <a:off x="0" y="-47625"/>
              <a:ext cx="1825080" cy="2763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9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88" name="Google Shape;88;p1"/>
          <p:cNvCxnSpPr/>
          <p:nvPr/>
        </p:nvCxnSpPr>
        <p:spPr>
          <a:xfrm>
            <a:off x="-499881" y="8620176"/>
            <a:ext cx="10500515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9" name="Google Shape;89;p1"/>
          <p:cNvSpPr/>
          <p:nvPr/>
        </p:nvSpPr>
        <p:spPr>
          <a:xfrm flipH="1">
            <a:off x="1493974" y="8930670"/>
            <a:ext cx="707704" cy="337125"/>
          </a:xfrm>
          <a:custGeom>
            <a:rect b="b" l="l" r="r" t="t"/>
            <a:pathLst>
              <a:path extrusionOk="0" h="337125" w="707704">
                <a:moveTo>
                  <a:pt x="707704" y="0"/>
                </a:moveTo>
                <a:lnTo>
                  <a:pt x="0" y="0"/>
                </a:lnTo>
                <a:lnTo>
                  <a:pt x="0" y="337125"/>
                </a:lnTo>
                <a:lnTo>
                  <a:pt x="707704" y="337125"/>
                </a:lnTo>
                <a:lnTo>
                  <a:pt x="707704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1493974" y="2953257"/>
            <a:ext cx="7650026" cy="28974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348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Proyecto</a:t>
            </a:r>
            <a:endParaRPr/>
          </a:p>
          <a:p>
            <a:pPr indent="0" lvl="0" marL="0" marR="0" rtl="0" algn="l">
              <a:lnSpc>
                <a:spcPct val="14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348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StyleBlog</a:t>
            </a:r>
            <a:endParaRPr b="1" sz="8348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1876401" y="6473736"/>
            <a:ext cx="6085853" cy="4802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4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CAPSTONE</a:t>
            </a:r>
            <a:endParaRPr/>
          </a:p>
        </p:txBody>
      </p:sp>
      <p:sp>
        <p:nvSpPr>
          <p:cNvPr id="92" name="Google Shape;92;p1"/>
          <p:cNvSpPr txBox="1"/>
          <p:nvPr/>
        </p:nvSpPr>
        <p:spPr>
          <a:xfrm>
            <a:off x="6444577" y="8902065"/>
            <a:ext cx="3461423" cy="3390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Maipú, Noviembre 20 2024</a:t>
            </a:r>
            <a:endParaRPr sz="2100" u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2512535" y="8902065"/>
            <a:ext cx="3621185" cy="10827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Felipe Barros</a:t>
            </a:r>
            <a:endParaRPr/>
          </a:p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Matia Godoy</a:t>
            </a:r>
            <a:endParaRPr/>
          </a:p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Romina Poblete</a:t>
            </a:r>
            <a:endParaRPr/>
          </a:p>
        </p:txBody>
      </p:sp>
      <p:pic>
        <p:nvPicPr>
          <p:cNvPr id="94" name="Google Shape;94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621000" y="9386676"/>
            <a:ext cx="2430725" cy="5981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3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811" l="0" r="0" t="-813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13"/>
          <p:cNvSpPr txBox="1"/>
          <p:nvPr/>
        </p:nvSpPr>
        <p:spPr>
          <a:xfrm>
            <a:off x="1028700" y="3602637"/>
            <a:ext cx="16230600" cy="16071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477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¡Gracias por su atención!</a:t>
            </a:r>
            <a:endParaRPr/>
          </a:p>
        </p:txBody>
      </p:sp>
      <p:sp>
        <p:nvSpPr>
          <p:cNvPr id="276" name="Google Shape;276;p13"/>
          <p:cNvSpPr/>
          <p:nvPr/>
        </p:nvSpPr>
        <p:spPr>
          <a:xfrm>
            <a:off x="16580809" y="0"/>
            <a:ext cx="2927694" cy="2235694"/>
          </a:xfrm>
          <a:custGeom>
            <a:rect b="b" l="l" r="r" t="t"/>
            <a:pathLst>
              <a:path extrusionOk="0" h="2235694" w="2927694">
                <a:moveTo>
                  <a:pt x="0" y="0"/>
                </a:moveTo>
                <a:lnTo>
                  <a:pt x="2927695" y="0"/>
                </a:lnTo>
                <a:lnTo>
                  <a:pt x="2927695" y="2235694"/>
                </a:lnTo>
                <a:lnTo>
                  <a:pt x="0" y="223569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13"/>
          <p:cNvSpPr/>
          <p:nvPr/>
        </p:nvSpPr>
        <p:spPr>
          <a:xfrm rot="10800000">
            <a:off x="-1219741" y="8051306"/>
            <a:ext cx="2927694" cy="2235694"/>
          </a:xfrm>
          <a:custGeom>
            <a:rect b="b" l="l" r="r" t="t"/>
            <a:pathLst>
              <a:path extrusionOk="0" h="2235694" w="2927694">
                <a:moveTo>
                  <a:pt x="0" y="0"/>
                </a:moveTo>
                <a:lnTo>
                  <a:pt x="2927694" y="0"/>
                </a:lnTo>
                <a:lnTo>
                  <a:pt x="2927694" y="2235694"/>
                </a:lnTo>
                <a:lnTo>
                  <a:pt x="0" y="223569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8" name="Google Shape;278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011400" y="9258300"/>
            <a:ext cx="2430725" cy="5981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811" l="0" r="0" t="-813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/>
          <p:nvPr/>
        </p:nvSpPr>
        <p:spPr>
          <a:xfrm>
            <a:off x="-1219741" y="0"/>
            <a:ext cx="2927694" cy="2235694"/>
          </a:xfrm>
          <a:custGeom>
            <a:rect b="b" l="l" r="r" t="t"/>
            <a:pathLst>
              <a:path extrusionOk="0" h="2235694" w="2927694">
                <a:moveTo>
                  <a:pt x="0" y="0"/>
                </a:moveTo>
                <a:lnTo>
                  <a:pt x="2927694" y="0"/>
                </a:lnTo>
                <a:lnTo>
                  <a:pt x="2927694" y="2235694"/>
                </a:lnTo>
                <a:lnTo>
                  <a:pt x="0" y="223569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2"/>
          <p:cNvSpPr/>
          <p:nvPr/>
        </p:nvSpPr>
        <p:spPr>
          <a:xfrm rot="10800000">
            <a:off x="16580047" y="8051306"/>
            <a:ext cx="2927694" cy="2235694"/>
          </a:xfrm>
          <a:custGeom>
            <a:rect b="b" l="l" r="r" t="t"/>
            <a:pathLst>
              <a:path extrusionOk="0" h="2235694" w="2927694">
                <a:moveTo>
                  <a:pt x="0" y="0"/>
                </a:moveTo>
                <a:lnTo>
                  <a:pt x="2927694" y="0"/>
                </a:lnTo>
                <a:lnTo>
                  <a:pt x="2927694" y="2235694"/>
                </a:lnTo>
                <a:lnTo>
                  <a:pt x="0" y="223569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2" name="Google Shape;102;p2"/>
          <p:cNvGrpSpPr/>
          <p:nvPr/>
        </p:nvGrpSpPr>
        <p:grpSpPr>
          <a:xfrm>
            <a:off x="1322132" y="915173"/>
            <a:ext cx="15643737" cy="8343127"/>
            <a:chOff x="0" y="-38100"/>
            <a:chExt cx="4120161" cy="2197367"/>
          </a:xfrm>
        </p:grpSpPr>
        <p:sp>
          <p:nvSpPr>
            <p:cNvPr id="103" name="Google Shape;103;p2"/>
            <p:cNvSpPr/>
            <p:nvPr/>
          </p:nvSpPr>
          <p:spPr>
            <a:xfrm>
              <a:off x="0" y="0"/>
              <a:ext cx="4120161" cy="2159267"/>
            </a:xfrm>
            <a:custGeom>
              <a:rect b="b" l="l" r="r" t="t"/>
              <a:pathLst>
                <a:path extrusionOk="0" h="2159267" w="4120161">
                  <a:moveTo>
                    <a:pt x="14847" y="0"/>
                  </a:moveTo>
                  <a:lnTo>
                    <a:pt x="4105315" y="0"/>
                  </a:lnTo>
                  <a:cubicBezTo>
                    <a:pt x="4109252" y="0"/>
                    <a:pt x="4113028" y="1564"/>
                    <a:pt x="4115813" y="4348"/>
                  </a:cubicBezTo>
                  <a:cubicBezTo>
                    <a:pt x="4118597" y="7133"/>
                    <a:pt x="4120161" y="10909"/>
                    <a:pt x="4120161" y="14847"/>
                  </a:cubicBezTo>
                  <a:lnTo>
                    <a:pt x="4120161" y="2144420"/>
                  </a:lnTo>
                  <a:cubicBezTo>
                    <a:pt x="4120161" y="2152620"/>
                    <a:pt x="4113514" y="2159267"/>
                    <a:pt x="4105315" y="2159267"/>
                  </a:cubicBezTo>
                  <a:lnTo>
                    <a:pt x="14847" y="2159267"/>
                  </a:lnTo>
                  <a:cubicBezTo>
                    <a:pt x="10909" y="2159267"/>
                    <a:pt x="7133" y="2157703"/>
                    <a:pt x="4348" y="2154918"/>
                  </a:cubicBezTo>
                  <a:cubicBezTo>
                    <a:pt x="1564" y="2152134"/>
                    <a:pt x="0" y="2148358"/>
                    <a:pt x="0" y="2144420"/>
                  </a:cubicBezTo>
                  <a:lnTo>
                    <a:pt x="0" y="14847"/>
                  </a:lnTo>
                  <a:cubicBezTo>
                    <a:pt x="0" y="10909"/>
                    <a:pt x="1564" y="7133"/>
                    <a:pt x="4348" y="4348"/>
                  </a:cubicBezTo>
                  <a:cubicBezTo>
                    <a:pt x="7133" y="1564"/>
                    <a:pt x="10909" y="0"/>
                    <a:pt x="148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2"/>
            <p:cNvSpPr txBox="1"/>
            <p:nvPr/>
          </p:nvSpPr>
          <p:spPr>
            <a:xfrm>
              <a:off x="0" y="-38100"/>
              <a:ext cx="4120161" cy="21973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6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5" name="Google Shape;105;p2"/>
          <p:cNvSpPr/>
          <p:nvPr/>
        </p:nvSpPr>
        <p:spPr>
          <a:xfrm>
            <a:off x="4642596" y="2506805"/>
            <a:ext cx="908568" cy="908568"/>
          </a:xfrm>
          <a:custGeom>
            <a:rect b="b" l="l" r="r" t="t"/>
            <a:pathLst>
              <a:path extrusionOk="0" h="812800" w="812800">
                <a:moveTo>
                  <a:pt x="610827" y="36152"/>
                </a:moveTo>
                <a:lnTo>
                  <a:pt x="776648" y="201973"/>
                </a:lnTo>
                <a:cubicBezTo>
                  <a:pt x="799796" y="225121"/>
                  <a:pt x="812800" y="256516"/>
                  <a:pt x="812800" y="289251"/>
                </a:cubicBezTo>
                <a:lnTo>
                  <a:pt x="812800" y="523549"/>
                </a:lnTo>
                <a:cubicBezTo>
                  <a:pt x="812800" y="556284"/>
                  <a:pt x="799796" y="587679"/>
                  <a:pt x="776648" y="610827"/>
                </a:cubicBezTo>
                <a:lnTo>
                  <a:pt x="610827" y="776648"/>
                </a:lnTo>
                <a:cubicBezTo>
                  <a:pt x="587679" y="799796"/>
                  <a:pt x="556284" y="812800"/>
                  <a:pt x="523549" y="812800"/>
                </a:cubicBezTo>
                <a:lnTo>
                  <a:pt x="289251" y="812800"/>
                </a:lnTo>
                <a:cubicBezTo>
                  <a:pt x="256516" y="812800"/>
                  <a:pt x="225121" y="799796"/>
                  <a:pt x="201973" y="776648"/>
                </a:cubicBezTo>
                <a:lnTo>
                  <a:pt x="36152" y="610827"/>
                </a:lnTo>
                <a:cubicBezTo>
                  <a:pt x="13004" y="587679"/>
                  <a:pt x="0" y="556284"/>
                  <a:pt x="0" y="523549"/>
                </a:cubicBezTo>
                <a:lnTo>
                  <a:pt x="0" y="289251"/>
                </a:lnTo>
                <a:cubicBezTo>
                  <a:pt x="0" y="256516"/>
                  <a:pt x="13004" y="225121"/>
                  <a:pt x="36152" y="201973"/>
                </a:cubicBezTo>
                <a:lnTo>
                  <a:pt x="201973" y="36152"/>
                </a:lnTo>
                <a:cubicBezTo>
                  <a:pt x="225121" y="13004"/>
                  <a:pt x="256516" y="0"/>
                  <a:pt x="289251" y="0"/>
                </a:cubicBezTo>
                <a:lnTo>
                  <a:pt x="523549" y="0"/>
                </a:lnTo>
                <a:cubicBezTo>
                  <a:pt x="556284" y="0"/>
                  <a:pt x="587679" y="13004"/>
                  <a:pt x="610827" y="36152"/>
                </a:cubicBezTo>
                <a:close/>
              </a:path>
            </a:pathLst>
          </a:custGeom>
          <a:gradFill>
            <a:gsLst>
              <a:gs pos="0">
                <a:srgbClr val="256AB3"/>
              </a:gs>
              <a:gs pos="100000">
                <a:srgbClr val="CBDFFF"/>
              </a:gs>
            </a:gsLst>
            <a:path path="circle">
              <a:fillToRect b="100%" r="100%"/>
            </a:path>
            <a:tileRect l="-100%" t="-100%"/>
          </a:gra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2"/>
          <p:cNvSpPr/>
          <p:nvPr/>
        </p:nvSpPr>
        <p:spPr>
          <a:xfrm>
            <a:off x="10336941" y="2506805"/>
            <a:ext cx="908568" cy="908568"/>
          </a:xfrm>
          <a:custGeom>
            <a:rect b="b" l="l" r="r" t="t"/>
            <a:pathLst>
              <a:path extrusionOk="0" h="812800" w="812800">
                <a:moveTo>
                  <a:pt x="610827" y="36152"/>
                </a:moveTo>
                <a:lnTo>
                  <a:pt x="776648" y="201973"/>
                </a:lnTo>
                <a:cubicBezTo>
                  <a:pt x="799796" y="225121"/>
                  <a:pt x="812800" y="256516"/>
                  <a:pt x="812800" y="289251"/>
                </a:cubicBezTo>
                <a:lnTo>
                  <a:pt x="812800" y="523549"/>
                </a:lnTo>
                <a:cubicBezTo>
                  <a:pt x="812800" y="556284"/>
                  <a:pt x="799796" y="587679"/>
                  <a:pt x="776648" y="610827"/>
                </a:cubicBezTo>
                <a:lnTo>
                  <a:pt x="610827" y="776648"/>
                </a:lnTo>
                <a:cubicBezTo>
                  <a:pt x="587679" y="799796"/>
                  <a:pt x="556284" y="812800"/>
                  <a:pt x="523549" y="812800"/>
                </a:cubicBezTo>
                <a:lnTo>
                  <a:pt x="289251" y="812800"/>
                </a:lnTo>
                <a:cubicBezTo>
                  <a:pt x="256516" y="812800"/>
                  <a:pt x="225121" y="799796"/>
                  <a:pt x="201973" y="776648"/>
                </a:cubicBezTo>
                <a:lnTo>
                  <a:pt x="36152" y="610827"/>
                </a:lnTo>
                <a:cubicBezTo>
                  <a:pt x="13004" y="587679"/>
                  <a:pt x="0" y="556284"/>
                  <a:pt x="0" y="523549"/>
                </a:cubicBezTo>
                <a:lnTo>
                  <a:pt x="0" y="289251"/>
                </a:lnTo>
                <a:cubicBezTo>
                  <a:pt x="0" y="256516"/>
                  <a:pt x="13004" y="225121"/>
                  <a:pt x="36152" y="201973"/>
                </a:cubicBezTo>
                <a:lnTo>
                  <a:pt x="201973" y="36152"/>
                </a:lnTo>
                <a:cubicBezTo>
                  <a:pt x="225121" y="13004"/>
                  <a:pt x="256516" y="0"/>
                  <a:pt x="289251" y="0"/>
                </a:cubicBezTo>
                <a:lnTo>
                  <a:pt x="523549" y="0"/>
                </a:lnTo>
                <a:cubicBezTo>
                  <a:pt x="556284" y="0"/>
                  <a:pt x="587679" y="13004"/>
                  <a:pt x="610827" y="36152"/>
                </a:cubicBezTo>
                <a:close/>
              </a:path>
            </a:pathLst>
          </a:custGeom>
          <a:gradFill>
            <a:gsLst>
              <a:gs pos="0">
                <a:srgbClr val="256AB3"/>
              </a:gs>
              <a:gs pos="100000">
                <a:srgbClr val="CBDFFF"/>
              </a:gs>
            </a:gsLst>
            <a:path path="circle">
              <a:fillToRect b="100%" r="100%"/>
            </a:path>
            <a:tileRect l="-100%" t="-100%"/>
          </a:gra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2"/>
          <p:cNvSpPr/>
          <p:nvPr/>
        </p:nvSpPr>
        <p:spPr>
          <a:xfrm>
            <a:off x="4642596" y="3699668"/>
            <a:ext cx="908568" cy="908568"/>
          </a:xfrm>
          <a:custGeom>
            <a:rect b="b" l="l" r="r" t="t"/>
            <a:pathLst>
              <a:path extrusionOk="0" h="812800" w="812800">
                <a:moveTo>
                  <a:pt x="610827" y="36152"/>
                </a:moveTo>
                <a:lnTo>
                  <a:pt x="776648" y="201973"/>
                </a:lnTo>
                <a:cubicBezTo>
                  <a:pt x="799796" y="225121"/>
                  <a:pt x="812800" y="256516"/>
                  <a:pt x="812800" y="289251"/>
                </a:cubicBezTo>
                <a:lnTo>
                  <a:pt x="812800" y="523549"/>
                </a:lnTo>
                <a:cubicBezTo>
                  <a:pt x="812800" y="556284"/>
                  <a:pt x="799796" y="587679"/>
                  <a:pt x="776648" y="610827"/>
                </a:cubicBezTo>
                <a:lnTo>
                  <a:pt x="610827" y="776648"/>
                </a:lnTo>
                <a:cubicBezTo>
                  <a:pt x="587679" y="799796"/>
                  <a:pt x="556284" y="812800"/>
                  <a:pt x="523549" y="812800"/>
                </a:cubicBezTo>
                <a:lnTo>
                  <a:pt x="289251" y="812800"/>
                </a:lnTo>
                <a:cubicBezTo>
                  <a:pt x="256516" y="812800"/>
                  <a:pt x="225121" y="799796"/>
                  <a:pt x="201973" y="776648"/>
                </a:cubicBezTo>
                <a:lnTo>
                  <a:pt x="36152" y="610827"/>
                </a:lnTo>
                <a:cubicBezTo>
                  <a:pt x="13004" y="587679"/>
                  <a:pt x="0" y="556284"/>
                  <a:pt x="0" y="523549"/>
                </a:cubicBezTo>
                <a:lnTo>
                  <a:pt x="0" y="289251"/>
                </a:lnTo>
                <a:cubicBezTo>
                  <a:pt x="0" y="256516"/>
                  <a:pt x="13004" y="225121"/>
                  <a:pt x="36152" y="201973"/>
                </a:cubicBezTo>
                <a:lnTo>
                  <a:pt x="201973" y="36152"/>
                </a:lnTo>
                <a:cubicBezTo>
                  <a:pt x="225121" y="13004"/>
                  <a:pt x="256516" y="0"/>
                  <a:pt x="289251" y="0"/>
                </a:cubicBezTo>
                <a:lnTo>
                  <a:pt x="523549" y="0"/>
                </a:lnTo>
                <a:cubicBezTo>
                  <a:pt x="556284" y="0"/>
                  <a:pt x="587679" y="13004"/>
                  <a:pt x="610827" y="36152"/>
                </a:cubicBezTo>
                <a:close/>
              </a:path>
            </a:pathLst>
          </a:custGeom>
          <a:gradFill>
            <a:gsLst>
              <a:gs pos="0">
                <a:srgbClr val="256AB3"/>
              </a:gs>
              <a:gs pos="100000">
                <a:srgbClr val="CBDFFF"/>
              </a:gs>
            </a:gsLst>
            <a:path path="circle">
              <a:fillToRect b="100%" r="100%"/>
            </a:path>
            <a:tileRect l="-100%" t="-100%"/>
          </a:gradFill>
          <a:ln cap="sq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2"/>
          <p:cNvSpPr/>
          <p:nvPr/>
        </p:nvSpPr>
        <p:spPr>
          <a:xfrm>
            <a:off x="10336941" y="3699668"/>
            <a:ext cx="908568" cy="908568"/>
          </a:xfrm>
          <a:custGeom>
            <a:rect b="b" l="l" r="r" t="t"/>
            <a:pathLst>
              <a:path extrusionOk="0" h="812800" w="812800">
                <a:moveTo>
                  <a:pt x="610827" y="36152"/>
                </a:moveTo>
                <a:lnTo>
                  <a:pt x="776648" y="201973"/>
                </a:lnTo>
                <a:cubicBezTo>
                  <a:pt x="799796" y="225121"/>
                  <a:pt x="812800" y="256516"/>
                  <a:pt x="812800" y="289251"/>
                </a:cubicBezTo>
                <a:lnTo>
                  <a:pt x="812800" y="523549"/>
                </a:lnTo>
                <a:cubicBezTo>
                  <a:pt x="812800" y="556284"/>
                  <a:pt x="799796" y="587679"/>
                  <a:pt x="776648" y="610827"/>
                </a:cubicBezTo>
                <a:lnTo>
                  <a:pt x="610827" y="776648"/>
                </a:lnTo>
                <a:cubicBezTo>
                  <a:pt x="587679" y="799796"/>
                  <a:pt x="556284" y="812800"/>
                  <a:pt x="523549" y="812800"/>
                </a:cubicBezTo>
                <a:lnTo>
                  <a:pt x="289251" y="812800"/>
                </a:lnTo>
                <a:cubicBezTo>
                  <a:pt x="256516" y="812800"/>
                  <a:pt x="225121" y="799796"/>
                  <a:pt x="201973" y="776648"/>
                </a:cubicBezTo>
                <a:lnTo>
                  <a:pt x="36152" y="610827"/>
                </a:lnTo>
                <a:cubicBezTo>
                  <a:pt x="13004" y="587679"/>
                  <a:pt x="0" y="556284"/>
                  <a:pt x="0" y="523549"/>
                </a:cubicBezTo>
                <a:lnTo>
                  <a:pt x="0" y="289251"/>
                </a:lnTo>
                <a:cubicBezTo>
                  <a:pt x="0" y="256516"/>
                  <a:pt x="13004" y="225121"/>
                  <a:pt x="36152" y="201973"/>
                </a:cubicBezTo>
                <a:lnTo>
                  <a:pt x="201973" y="36152"/>
                </a:lnTo>
                <a:cubicBezTo>
                  <a:pt x="225121" y="13004"/>
                  <a:pt x="256516" y="0"/>
                  <a:pt x="289251" y="0"/>
                </a:cubicBezTo>
                <a:lnTo>
                  <a:pt x="523549" y="0"/>
                </a:lnTo>
                <a:cubicBezTo>
                  <a:pt x="556284" y="0"/>
                  <a:pt x="587679" y="13004"/>
                  <a:pt x="610827" y="36152"/>
                </a:cubicBezTo>
                <a:close/>
              </a:path>
            </a:pathLst>
          </a:custGeom>
          <a:gradFill>
            <a:gsLst>
              <a:gs pos="0">
                <a:srgbClr val="256AB3"/>
              </a:gs>
              <a:gs pos="100000">
                <a:srgbClr val="CBDFFF"/>
              </a:gs>
            </a:gsLst>
            <a:path path="circle">
              <a:fillToRect b="100%" r="100%"/>
            </a:path>
            <a:tileRect l="-100%" t="-100%"/>
          </a:gradFill>
          <a:ln cap="sq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2"/>
          <p:cNvSpPr/>
          <p:nvPr/>
        </p:nvSpPr>
        <p:spPr>
          <a:xfrm>
            <a:off x="4642596" y="4892531"/>
            <a:ext cx="908568" cy="908568"/>
          </a:xfrm>
          <a:custGeom>
            <a:rect b="b" l="l" r="r" t="t"/>
            <a:pathLst>
              <a:path extrusionOk="0" h="812800" w="812800">
                <a:moveTo>
                  <a:pt x="610827" y="36152"/>
                </a:moveTo>
                <a:lnTo>
                  <a:pt x="776648" y="201973"/>
                </a:lnTo>
                <a:cubicBezTo>
                  <a:pt x="799796" y="225121"/>
                  <a:pt x="812800" y="256516"/>
                  <a:pt x="812800" y="289251"/>
                </a:cubicBezTo>
                <a:lnTo>
                  <a:pt x="812800" y="523549"/>
                </a:lnTo>
                <a:cubicBezTo>
                  <a:pt x="812800" y="556284"/>
                  <a:pt x="799796" y="587679"/>
                  <a:pt x="776648" y="610827"/>
                </a:cubicBezTo>
                <a:lnTo>
                  <a:pt x="610827" y="776648"/>
                </a:lnTo>
                <a:cubicBezTo>
                  <a:pt x="587679" y="799796"/>
                  <a:pt x="556284" y="812800"/>
                  <a:pt x="523549" y="812800"/>
                </a:cubicBezTo>
                <a:lnTo>
                  <a:pt x="289251" y="812800"/>
                </a:lnTo>
                <a:cubicBezTo>
                  <a:pt x="256516" y="812800"/>
                  <a:pt x="225121" y="799796"/>
                  <a:pt x="201973" y="776648"/>
                </a:cubicBezTo>
                <a:lnTo>
                  <a:pt x="36152" y="610827"/>
                </a:lnTo>
                <a:cubicBezTo>
                  <a:pt x="13004" y="587679"/>
                  <a:pt x="0" y="556284"/>
                  <a:pt x="0" y="523549"/>
                </a:cubicBezTo>
                <a:lnTo>
                  <a:pt x="0" y="289251"/>
                </a:lnTo>
                <a:cubicBezTo>
                  <a:pt x="0" y="256516"/>
                  <a:pt x="13004" y="225121"/>
                  <a:pt x="36152" y="201973"/>
                </a:cubicBezTo>
                <a:lnTo>
                  <a:pt x="201973" y="36152"/>
                </a:lnTo>
                <a:cubicBezTo>
                  <a:pt x="225121" y="13004"/>
                  <a:pt x="256516" y="0"/>
                  <a:pt x="289251" y="0"/>
                </a:cubicBezTo>
                <a:lnTo>
                  <a:pt x="523549" y="0"/>
                </a:lnTo>
                <a:cubicBezTo>
                  <a:pt x="556284" y="0"/>
                  <a:pt x="587679" y="13004"/>
                  <a:pt x="610827" y="36152"/>
                </a:cubicBezTo>
                <a:close/>
              </a:path>
            </a:pathLst>
          </a:custGeom>
          <a:gradFill>
            <a:gsLst>
              <a:gs pos="0">
                <a:srgbClr val="256AB3"/>
              </a:gs>
              <a:gs pos="100000">
                <a:srgbClr val="CBDFFF"/>
              </a:gs>
            </a:gsLst>
            <a:path path="circle">
              <a:fillToRect b="100%" r="100%"/>
            </a:path>
            <a:tileRect l="-100%" t="-100%"/>
          </a:gradFill>
          <a:ln cap="sq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2"/>
          <p:cNvSpPr/>
          <p:nvPr/>
        </p:nvSpPr>
        <p:spPr>
          <a:xfrm>
            <a:off x="4642596" y="6085394"/>
            <a:ext cx="908568" cy="908568"/>
          </a:xfrm>
          <a:custGeom>
            <a:rect b="b" l="l" r="r" t="t"/>
            <a:pathLst>
              <a:path extrusionOk="0" h="812800" w="812800">
                <a:moveTo>
                  <a:pt x="610827" y="36152"/>
                </a:moveTo>
                <a:lnTo>
                  <a:pt x="776648" y="201973"/>
                </a:lnTo>
                <a:cubicBezTo>
                  <a:pt x="799796" y="225121"/>
                  <a:pt x="812800" y="256516"/>
                  <a:pt x="812800" y="289251"/>
                </a:cubicBezTo>
                <a:lnTo>
                  <a:pt x="812800" y="523549"/>
                </a:lnTo>
                <a:cubicBezTo>
                  <a:pt x="812800" y="556284"/>
                  <a:pt x="799796" y="587679"/>
                  <a:pt x="776648" y="610827"/>
                </a:cubicBezTo>
                <a:lnTo>
                  <a:pt x="610827" y="776648"/>
                </a:lnTo>
                <a:cubicBezTo>
                  <a:pt x="587679" y="799796"/>
                  <a:pt x="556284" y="812800"/>
                  <a:pt x="523549" y="812800"/>
                </a:cubicBezTo>
                <a:lnTo>
                  <a:pt x="289251" y="812800"/>
                </a:lnTo>
                <a:cubicBezTo>
                  <a:pt x="256516" y="812800"/>
                  <a:pt x="225121" y="799796"/>
                  <a:pt x="201973" y="776648"/>
                </a:cubicBezTo>
                <a:lnTo>
                  <a:pt x="36152" y="610827"/>
                </a:lnTo>
                <a:cubicBezTo>
                  <a:pt x="13004" y="587679"/>
                  <a:pt x="0" y="556284"/>
                  <a:pt x="0" y="523549"/>
                </a:cubicBezTo>
                <a:lnTo>
                  <a:pt x="0" y="289251"/>
                </a:lnTo>
                <a:cubicBezTo>
                  <a:pt x="0" y="256516"/>
                  <a:pt x="13004" y="225121"/>
                  <a:pt x="36152" y="201973"/>
                </a:cubicBezTo>
                <a:lnTo>
                  <a:pt x="201973" y="36152"/>
                </a:lnTo>
                <a:cubicBezTo>
                  <a:pt x="225121" y="13004"/>
                  <a:pt x="256516" y="0"/>
                  <a:pt x="289251" y="0"/>
                </a:cubicBezTo>
                <a:lnTo>
                  <a:pt x="523549" y="0"/>
                </a:lnTo>
                <a:cubicBezTo>
                  <a:pt x="556284" y="0"/>
                  <a:pt x="587679" y="13004"/>
                  <a:pt x="610827" y="36152"/>
                </a:cubicBezTo>
                <a:close/>
              </a:path>
            </a:pathLst>
          </a:custGeom>
          <a:gradFill>
            <a:gsLst>
              <a:gs pos="0">
                <a:srgbClr val="256AB3"/>
              </a:gs>
              <a:gs pos="100000">
                <a:srgbClr val="CBDFFF"/>
              </a:gs>
            </a:gsLst>
            <a:path path="circle">
              <a:fillToRect b="100%" r="100%"/>
            </a:path>
            <a:tileRect l="-100%" t="-100%"/>
          </a:gradFill>
          <a:ln cap="sq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2"/>
          <p:cNvSpPr/>
          <p:nvPr/>
        </p:nvSpPr>
        <p:spPr>
          <a:xfrm>
            <a:off x="4642596" y="7283519"/>
            <a:ext cx="908568" cy="908568"/>
          </a:xfrm>
          <a:custGeom>
            <a:rect b="b" l="l" r="r" t="t"/>
            <a:pathLst>
              <a:path extrusionOk="0" h="812800" w="812800">
                <a:moveTo>
                  <a:pt x="610827" y="36152"/>
                </a:moveTo>
                <a:lnTo>
                  <a:pt x="776648" y="201973"/>
                </a:lnTo>
                <a:cubicBezTo>
                  <a:pt x="799796" y="225121"/>
                  <a:pt x="812800" y="256516"/>
                  <a:pt x="812800" y="289251"/>
                </a:cubicBezTo>
                <a:lnTo>
                  <a:pt x="812800" y="523549"/>
                </a:lnTo>
                <a:cubicBezTo>
                  <a:pt x="812800" y="556284"/>
                  <a:pt x="799796" y="587679"/>
                  <a:pt x="776648" y="610827"/>
                </a:cubicBezTo>
                <a:lnTo>
                  <a:pt x="610827" y="776648"/>
                </a:lnTo>
                <a:cubicBezTo>
                  <a:pt x="587679" y="799796"/>
                  <a:pt x="556284" y="812800"/>
                  <a:pt x="523549" y="812800"/>
                </a:cubicBezTo>
                <a:lnTo>
                  <a:pt x="289251" y="812800"/>
                </a:lnTo>
                <a:cubicBezTo>
                  <a:pt x="256516" y="812800"/>
                  <a:pt x="225121" y="799796"/>
                  <a:pt x="201973" y="776648"/>
                </a:cubicBezTo>
                <a:lnTo>
                  <a:pt x="36152" y="610827"/>
                </a:lnTo>
                <a:cubicBezTo>
                  <a:pt x="13004" y="587679"/>
                  <a:pt x="0" y="556284"/>
                  <a:pt x="0" y="523549"/>
                </a:cubicBezTo>
                <a:lnTo>
                  <a:pt x="0" y="289251"/>
                </a:lnTo>
                <a:cubicBezTo>
                  <a:pt x="0" y="256516"/>
                  <a:pt x="13004" y="225121"/>
                  <a:pt x="36152" y="201973"/>
                </a:cubicBezTo>
                <a:lnTo>
                  <a:pt x="201973" y="36152"/>
                </a:lnTo>
                <a:cubicBezTo>
                  <a:pt x="225121" y="13004"/>
                  <a:pt x="256516" y="0"/>
                  <a:pt x="289251" y="0"/>
                </a:cubicBezTo>
                <a:lnTo>
                  <a:pt x="523549" y="0"/>
                </a:lnTo>
                <a:cubicBezTo>
                  <a:pt x="556284" y="0"/>
                  <a:pt x="587679" y="13004"/>
                  <a:pt x="610827" y="36152"/>
                </a:cubicBezTo>
                <a:close/>
              </a:path>
            </a:pathLst>
          </a:custGeom>
          <a:gradFill>
            <a:gsLst>
              <a:gs pos="0">
                <a:srgbClr val="256AB3"/>
              </a:gs>
              <a:gs pos="100000">
                <a:srgbClr val="CBDFFF"/>
              </a:gs>
            </a:gsLst>
            <a:path path="circle">
              <a:fillToRect b="100%" r="100%"/>
            </a:path>
            <a:tileRect l="-100%" t="-100%"/>
          </a:gradFill>
          <a:ln cap="sq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2"/>
          <p:cNvSpPr txBox="1"/>
          <p:nvPr/>
        </p:nvSpPr>
        <p:spPr>
          <a:xfrm>
            <a:off x="12651457" y="382423"/>
            <a:ext cx="6180159" cy="117399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859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2"/>
          <p:cNvSpPr/>
          <p:nvPr/>
        </p:nvSpPr>
        <p:spPr>
          <a:xfrm>
            <a:off x="9950921" y="13205125"/>
            <a:ext cx="800350" cy="417292"/>
          </a:xfrm>
          <a:custGeom>
            <a:rect b="b" l="l" r="r" t="t"/>
            <a:pathLst>
              <a:path extrusionOk="0" h="417292" w="800350">
                <a:moveTo>
                  <a:pt x="0" y="0"/>
                </a:moveTo>
                <a:lnTo>
                  <a:pt x="800350" y="0"/>
                </a:lnTo>
                <a:lnTo>
                  <a:pt x="800350" y="417292"/>
                </a:lnTo>
                <a:lnTo>
                  <a:pt x="0" y="41729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2"/>
          <p:cNvSpPr txBox="1"/>
          <p:nvPr/>
        </p:nvSpPr>
        <p:spPr>
          <a:xfrm>
            <a:off x="4848734" y="2672819"/>
            <a:ext cx="579411" cy="5193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52">
                <a:solidFill>
                  <a:srgbClr val="0B1B45"/>
                </a:solidFill>
                <a:latin typeface="IBM Plex Sans"/>
                <a:ea typeface="IBM Plex Sans"/>
                <a:cs typeface="IBM Plex Sans"/>
                <a:sym typeface="IBM Plex Sans"/>
              </a:rPr>
              <a:t>01</a:t>
            </a:r>
            <a:endParaRPr/>
          </a:p>
        </p:txBody>
      </p:sp>
      <p:sp>
        <p:nvSpPr>
          <p:cNvPr id="115" name="Google Shape;115;p2"/>
          <p:cNvSpPr txBox="1"/>
          <p:nvPr/>
        </p:nvSpPr>
        <p:spPr>
          <a:xfrm>
            <a:off x="10543079" y="2672819"/>
            <a:ext cx="579411" cy="5193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52">
                <a:solidFill>
                  <a:srgbClr val="0B1B45"/>
                </a:solidFill>
                <a:latin typeface="IBM Plex Sans"/>
                <a:ea typeface="IBM Plex Sans"/>
                <a:cs typeface="IBM Plex Sans"/>
                <a:sym typeface="IBM Plex Sans"/>
              </a:rPr>
              <a:t>06</a:t>
            </a:r>
            <a:endParaRPr/>
          </a:p>
        </p:txBody>
      </p:sp>
      <p:sp>
        <p:nvSpPr>
          <p:cNvPr id="116" name="Google Shape;116;p2"/>
          <p:cNvSpPr txBox="1"/>
          <p:nvPr/>
        </p:nvSpPr>
        <p:spPr>
          <a:xfrm>
            <a:off x="4848734" y="3865682"/>
            <a:ext cx="579411" cy="5193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52">
                <a:solidFill>
                  <a:srgbClr val="0B1B45"/>
                </a:solidFill>
                <a:latin typeface="IBM Plex Sans"/>
                <a:ea typeface="IBM Plex Sans"/>
                <a:cs typeface="IBM Plex Sans"/>
                <a:sym typeface="IBM Plex Sans"/>
              </a:rPr>
              <a:t>02</a:t>
            </a:r>
            <a:endParaRPr/>
          </a:p>
        </p:txBody>
      </p:sp>
      <p:sp>
        <p:nvSpPr>
          <p:cNvPr id="117" name="Google Shape;117;p2"/>
          <p:cNvSpPr txBox="1"/>
          <p:nvPr/>
        </p:nvSpPr>
        <p:spPr>
          <a:xfrm>
            <a:off x="10543079" y="3865682"/>
            <a:ext cx="579411" cy="5193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52">
                <a:solidFill>
                  <a:srgbClr val="0B1B45"/>
                </a:solidFill>
                <a:latin typeface="IBM Plex Sans"/>
                <a:ea typeface="IBM Plex Sans"/>
                <a:cs typeface="IBM Plex Sans"/>
                <a:sym typeface="IBM Plex Sans"/>
              </a:rPr>
              <a:t>07</a:t>
            </a:r>
            <a:endParaRPr/>
          </a:p>
        </p:txBody>
      </p:sp>
      <p:sp>
        <p:nvSpPr>
          <p:cNvPr id="118" name="Google Shape;118;p2"/>
          <p:cNvSpPr txBox="1"/>
          <p:nvPr/>
        </p:nvSpPr>
        <p:spPr>
          <a:xfrm>
            <a:off x="4848734" y="5058546"/>
            <a:ext cx="579411" cy="5193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52">
                <a:solidFill>
                  <a:srgbClr val="0B1B45"/>
                </a:solidFill>
                <a:latin typeface="IBM Plex Sans"/>
                <a:ea typeface="IBM Plex Sans"/>
                <a:cs typeface="IBM Plex Sans"/>
                <a:sym typeface="IBM Plex Sans"/>
              </a:rPr>
              <a:t>03</a:t>
            </a:r>
            <a:endParaRPr/>
          </a:p>
        </p:txBody>
      </p:sp>
      <p:sp>
        <p:nvSpPr>
          <p:cNvPr id="119" name="Google Shape;119;p2"/>
          <p:cNvSpPr txBox="1"/>
          <p:nvPr/>
        </p:nvSpPr>
        <p:spPr>
          <a:xfrm>
            <a:off x="4848734" y="6251409"/>
            <a:ext cx="579411" cy="5193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52">
                <a:solidFill>
                  <a:srgbClr val="0B1B45"/>
                </a:solidFill>
                <a:latin typeface="IBM Plex Sans"/>
                <a:ea typeface="IBM Plex Sans"/>
                <a:cs typeface="IBM Plex Sans"/>
                <a:sym typeface="IBM Plex Sans"/>
              </a:rPr>
              <a:t>04</a:t>
            </a:r>
            <a:endParaRPr/>
          </a:p>
        </p:txBody>
      </p:sp>
      <p:sp>
        <p:nvSpPr>
          <p:cNvPr id="120" name="Google Shape;120;p2"/>
          <p:cNvSpPr txBox="1"/>
          <p:nvPr/>
        </p:nvSpPr>
        <p:spPr>
          <a:xfrm>
            <a:off x="4848734" y="7449534"/>
            <a:ext cx="579411" cy="5193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52">
                <a:solidFill>
                  <a:srgbClr val="0B1B45"/>
                </a:solidFill>
                <a:latin typeface="IBM Plex Sans"/>
                <a:ea typeface="IBM Plex Sans"/>
                <a:cs typeface="IBM Plex Sans"/>
                <a:sym typeface="IBM Plex Sans"/>
              </a:rPr>
              <a:t>05</a:t>
            </a:r>
            <a:endParaRPr/>
          </a:p>
        </p:txBody>
      </p:sp>
      <p:sp>
        <p:nvSpPr>
          <p:cNvPr id="121" name="Google Shape;121;p2"/>
          <p:cNvSpPr txBox="1"/>
          <p:nvPr/>
        </p:nvSpPr>
        <p:spPr>
          <a:xfrm>
            <a:off x="5791660" y="2735247"/>
            <a:ext cx="3098900" cy="3945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70">
                <a:solidFill>
                  <a:srgbClr val="0B1B45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Descripción Proyecto</a:t>
            </a:r>
            <a:endParaRPr/>
          </a:p>
        </p:txBody>
      </p:sp>
      <p:sp>
        <p:nvSpPr>
          <p:cNvPr id="122" name="Google Shape;122;p2"/>
          <p:cNvSpPr txBox="1"/>
          <p:nvPr/>
        </p:nvSpPr>
        <p:spPr>
          <a:xfrm>
            <a:off x="11526313" y="2735828"/>
            <a:ext cx="3098900" cy="4028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70">
                <a:solidFill>
                  <a:srgbClr val="0B1B45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Resultados y Mockup</a:t>
            </a:r>
            <a:endParaRPr/>
          </a:p>
        </p:txBody>
      </p:sp>
      <p:sp>
        <p:nvSpPr>
          <p:cNvPr id="123" name="Google Shape;123;p2"/>
          <p:cNvSpPr txBox="1"/>
          <p:nvPr/>
        </p:nvSpPr>
        <p:spPr>
          <a:xfrm>
            <a:off x="5831967" y="3928691"/>
            <a:ext cx="4167495" cy="3945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70">
                <a:solidFill>
                  <a:srgbClr val="0B1B45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Objetivo General y Especifico</a:t>
            </a:r>
            <a:endParaRPr b="1" sz="2370">
              <a:solidFill>
                <a:srgbClr val="0B1B45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124" name="Google Shape;124;p2"/>
          <p:cNvSpPr txBox="1"/>
          <p:nvPr/>
        </p:nvSpPr>
        <p:spPr>
          <a:xfrm>
            <a:off x="11526313" y="3928691"/>
            <a:ext cx="3794303" cy="4028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70">
                <a:solidFill>
                  <a:srgbClr val="0B1B45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Conclusión</a:t>
            </a:r>
            <a:endParaRPr b="1" sz="2370">
              <a:solidFill>
                <a:srgbClr val="0B1B45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125" name="Google Shape;125;p2"/>
          <p:cNvSpPr txBox="1"/>
          <p:nvPr/>
        </p:nvSpPr>
        <p:spPr>
          <a:xfrm>
            <a:off x="5831968" y="5121555"/>
            <a:ext cx="3098900" cy="4028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70">
                <a:solidFill>
                  <a:srgbClr val="0B1B45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Metodología</a:t>
            </a:r>
            <a:endParaRPr b="1" sz="2370">
              <a:solidFill>
                <a:srgbClr val="0B1B45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126" name="Google Shape;126;p2"/>
          <p:cNvSpPr txBox="1"/>
          <p:nvPr/>
        </p:nvSpPr>
        <p:spPr>
          <a:xfrm>
            <a:off x="5831968" y="6314418"/>
            <a:ext cx="3098900" cy="4028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70">
                <a:solidFill>
                  <a:srgbClr val="0B1B45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Roles</a:t>
            </a:r>
            <a:endParaRPr/>
          </a:p>
        </p:txBody>
      </p:sp>
      <p:sp>
        <p:nvSpPr>
          <p:cNvPr id="127" name="Google Shape;127;p2"/>
          <p:cNvSpPr txBox="1"/>
          <p:nvPr/>
        </p:nvSpPr>
        <p:spPr>
          <a:xfrm>
            <a:off x="5831968" y="7512543"/>
            <a:ext cx="3098900" cy="4028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70">
                <a:solidFill>
                  <a:srgbClr val="0B1B45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Arquitectura Proyecto</a:t>
            </a:r>
            <a:endParaRPr/>
          </a:p>
        </p:txBody>
      </p:sp>
      <p:sp>
        <p:nvSpPr>
          <p:cNvPr id="128" name="Google Shape;128;p2"/>
          <p:cNvSpPr txBox="1"/>
          <p:nvPr/>
        </p:nvSpPr>
        <p:spPr>
          <a:xfrm rot="-5400000">
            <a:off x="-368621" y="4517707"/>
            <a:ext cx="6548803" cy="12515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350">
                <a:solidFill>
                  <a:srgbClr val="0B1B45"/>
                </a:solidFill>
                <a:latin typeface="IBM Plex Sans"/>
                <a:ea typeface="IBM Plex Sans"/>
                <a:cs typeface="IBM Plex Sans"/>
                <a:sym typeface="IBM Plex Sans"/>
              </a:rPr>
              <a:t>Contenido</a:t>
            </a:r>
            <a:endParaRPr/>
          </a:p>
        </p:txBody>
      </p:sp>
      <p:pic>
        <p:nvPicPr>
          <p:cNvPr id="129" name="Google Shape;129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4103593" y="9495590"/>
            <a:ext cx="2430725" cy="5981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811" l="0" r="0" t="-813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5" name="Google Shape;135;p3"/>
          <p:cNvGrpSpPr/>
          <p:nvPr/>
        </p:nvGrpSpPr>
        <p:grpSpPr>
          <a:xfrm>
            <a:off x="1627167" y="2335498"/>
            <a:ext cx="6918365" cy="5386289"/>
            <a:chOff x="0" y="-192881"/>
            <a:chExt cx="9224487" cy="7181718"/>
          </a:xfrm>
        </p:grpSpPr>
        <p:grpSp>
          <p:nvGrpSpPr>
            <p:cNvPr id="136" name="Google Shape;136;p3"/>
            <p:cNvGrpSpPr/>
            <p:nvPr/>
          </p:nvGrpSpPr>
          <p:grpSpPr>
            <a:xfrm rot="10800000">
              <a:off x="0" y="4514158"/>
              <a:ext cx="9224487" cy="2474679"/>
              <a:chOff x="0" y="-38100"/>
              <a:chExt cx="1822121" cy="488826"/>
            </a:xfrm>
          </p:grpSpPr>
          <p:sp>
            <p:nvSpPr>
              <p:cNvPr id="137" name="Google Shape;137;p3"/>
              <p:cNvSpPr/>
              <p:nvPr/>
            </p:nvSpPr>
            <p:spPr>
              <a:xfrm>
                <a:off x="0" y="0"/>
                <a:ext cx="1822121" cy="450726"/>
              </a:xfrm>
              <a:custGeom>
                <a:rect b="b" l="l" r="r" t="t"/>
                <a:pathLst>
                  <a:path extrusionOk="0" h="450726" w="1822121">
                    <a:moveTo>
                      <a:pt x="33571" y="0"/>
                    </a:moveTo>
                    <a:lnTo>
                      <a:pt x="1788550" y="0"/>
                    </a:lnTo>
                    <a:cubicBezTo>
                      <a:pt x="1797453" y="0"/>
                      <a:pt x="1805992" y="3537"/>
                      <a:pt x="1812288" y="9833"/>
                    </a:cubicBezTo>
                    <a:cubicBezTo>
                      <a:pt x="1818584" y="16129"/>
                      <a:pt x="1822121" y="24668"/>
                      <a:pt x="1822121" y="33571"/>
                    </a:cubicBezTo>
                    <a:lnTo>
                      <a:pt x="1822121" y="417154"/>
                    </a:lnTo>
                    <a:cubicBezTo>
                      <a:pt x="1822121" y="435695"/>
                      <a:pt x="1807091" y="450726"/>
                      <a:pt x="1788550" y="450726"/>
                    </a:cubicBezTo>
                    <a:lnTo>
                      <a:pt x="33571" y="450726"/>
                    </a:lnTo>
                    <a:cubicBezTo>
                      <a:pt x="15030" y="450726"/>
                      <a:pt x="0" y="435695"/>
                      <a:pt x="0" y="417154"/>
                    </a:cubicBezTo>
                    <a:lnTo>
                      <a:pt x="0" y="33571"/>
                    </a:lnTo>
                    <a:cubicBezTo>
                      <a:pt x="0" y="15030"/>
                      <a:pt x="15030" y="0"/>
                      <a:pt x="33571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064E99"/>
                  </a:gs>
                  <a:gs pos="50000">
                    <a:srgbClr val="7194CD"/>
                  </a:gs>
                  <a:gs pos="100000">
                    <a:srgbClr val="CBDFFF"/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3"/>
              <p:cNvSpPr txBox="1"/>
              <p:nvPr/>
            </p:nvSpPr>
            <p:spPr>
              <a:xfrm>
                <a:off x="0" y="-38100"/>
                <a:ext cx="1822121" cy="4888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63333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9" name="Google Shape;139;p3"/>
            <p:cNvGrpSpPr/>
            <p:nvPr/>
          </p:nvGrpSpPr>
          <p:grpSpPr>
            <a:xfrm>
              <a:off x="0" y="-192881"/>
              <a:ext cx="9224487" cy="6516913"/>
              <a:chOff x="0" y="-38100"/>
              <a:chExt cx="1822121" cy="1287291"/>
            </a:xfrm>
          </p:grpSpPr>
          <p:sp>
            <p:nvSpPr>
              <p:cNvPr id="140" name="Google Shape;140;p3"/>
              <p:cNvSpPr/>
              <p:nvPr/>
            </p:nvSpPr>
            <p:spPr>
              <a:xfrm>
                <a:off x="0" y="0"/>
                <a:ext cx="1822121" cy="1249191"/>
              </a:xfrm>
              <a:custGeom>
                <a:rect b="b" l="l" r="r" t="t"/>
                <a:pathLst>
                  <a:path extrusionOk="0" h="1249191" w="1822121">
                    <a:moveTo>
                      <a:pt x="33571" y="0"/>
                    </a:moveTo>
                    <a:lnTo>
                      <a:pt x="1788550" y="0"/>
                    </a:lnTo>
                    <a:cubicBezTo>
                      <a:pt x="1797453" y="0"/>
                      <a:pt x="1805992" y="3537"/>
                      <a:pt x="1812288" y="9833"/>
                    </a:cubicBezTo>
                    <a:cubicBezTo>
                      <a:pt x="1818584" y="16129"/>
                      <a:pt x="1822121" y="24668"/>
                      <a:pt x="1822121" y="33571"/>
                    </a:cubicBezTo>
                    <a:lnTo>
                      <a:pt x="1822121" y="1215619"/>
                    </a:lnTo>
                    <a:cubicBezTo>
                      <a:pt x="1822121" y="1234160"/>
                      <a:pt x="1807091" y="1249191"/>
                      <a:pt x="1788550" y="1249191"/>
                    </a:cubicBezTo>
                    <a:lnTo>
                      <a:pt x="33571" y="1249191"/>
                    </a:lnTo>
                    <a:cubicBezTo>
                      <a:pt x="15030" y="1249191"/>
                      <a:pt x="0" y="1234160"/>
                      <a:pt x="0" y="1215619"/>
                    </a:cubicBezTo>
                    <a:lnTo>
                      <a:pt x="0" y="33571"/>
                    </a:lnTo>
                    <a:cubicBezTo>
                      <a:pt x="0" y="15030"/>
                      <a:pt x="15030" y="0"/>
                      <a:pt x="3357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3"/>
              <p:cNvSpPr txBox="1"/>
              <p:nvPr/>
            </p:nvSpPr>
            <p:spPr>
              <a:xfrm>
                <a:off x="0" y="-38100"/>
                <a:ext cx="1822121" cy="12872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63333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42" name="Google Shape;142;p3"/>
          <p:cNvGrpSpPr/>
          <p:nvPr/>
        </p:nvGrpSpPr>
        <p:grpSpPr>
          <a:xfrm>
            <a:off x="9742467" y="2335498"/>
            <a:ext cx="6918365" cy="5386289"/>
            <a:chOff x="0" y="-192881"/>
            <a:chExt cx="9224487" cy="7181718"/>
          </a:xfrm>
        </p:grpSpPr>
        <p:grpSp>
          <p:nvGrpSpPr>
            <p:cNvPr id="143" name="Google Shape;143;p3"/>
            <p:cNvGrpSpPr/>
            <p:nvPr/>
          </p:nvGrpSpPr>
          <p:grpSpPr>
            <a:xfrm rot="10800000">
              <a:off x="0" y="4514158"/>
              <a:ext cx="9224487" cy="2474679"/>
              <a:chOff x="0" y="-38100"/>
              <a:chExt cx="1822121" cy="488826"/>
            </a:xfrm>
          </p:grpSpPr>
          <p:sp>
            <p:nvSpPr>
              <p:cNvPr id="144" name="Google Shape;144;p3"/>
              <p:cNvSpPr/>
              <p:nvPr/>
            </p:nvSpPr>
            <p:spPr>
              <a:xfrm>
                <a:off x="0" y="0"/>
                <a:ext cx="1822121" cy="450726"/>
              </a:xfrm>
              <a:custGeom>
                <a:rect b="b" l="l" r="r" t="t"/>
                <a:pathLst>
                  <a:path extrusionOk="0" h="450726" w="1822121">
                    <a:moveTo>
                      <a:pt x="33571" y="0"/>
                    </a:moveTo>
                    <a:lnTo>
                      <a:pt x="1788550" y="0"/>
                    </a:lnTo>
                    <a:cubicBezTo>
                      <a:pt x="1797453" y="0"/>
                      <a:pt x="1805992" y="3537"/>
                      <a:pt x="1812288" y="9833"/>
                    </a:cubicBezTo>
                    <a:cubicBezTo>
                      <a:pt x="1818584" y="16129"/>
                      <a:pt x="1822121" y="24668"/>
                      <a:pt x="1822121" y="33571"/>
                    </a:cubicBezTo>
                    <a:lnTo>
                      <a:pt x="1822121" y="417154"/>
                    </a:lnTo>
                    <a:cubicBezTo>
                      <a:pt x="1822121" y="435695"/>
                      <a:pt x="1807091" y="450726"/>
                      <a:pt x="1788550" y="450726"/>
                    </a:cubicBezTo>
                    <a:lnTo>
                      <a:pt x="33571" y="450726"/>
                    </a:lnTo>
                    <a:cubicBezTo>
                      <a:pt x="15030" y="450726"/>
                      <a:pt x="0" y="435695"/>
                      <a:pt x="0" y="417154"/>
                    </a:cubicBezTo>
                    <a:lnTo>
                      <a:pt x="0" y="33571"/>
                    </a:lnTo>
                    <a:cubicBezTo>
                      <a:pt x="0" y="15030"/>
                      <a:pt x="15030" y="0"/>
                      <a:pt x="33571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064E99"/>
                  </a:gs>
                  <a:gs pos="50000">
                    <a:srgbClr val="7194CD"/>
                  </a:gs>
                  <a:gs pos="100000">
                    <a:srgbClr val="CBDFFF"/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3"/>
              <p:cNvSpPr txBox="1"/>
              <p:nvPr/>
            </p:nvSpPr>
            <p:spPr>
              <a:xfrm>
                <a:off x="0" y="-38100"/>
                <a:ext cx="1822121" cy="4888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63333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6" name="Google Shape;146;p3"/>
            <p:cNvGrpSpPr/>
            <p:nvPr/>
          </p:nvGrpSpPr>
          <p:grpSpPr>
            <a:xfrm>
              <a:off x="0" y="-192881"/>
              <a:ext cx="9224487" cy="6516913"/>
              <a:chOff x="0" y="-38100"/>
              <a:chExt cx="1822121" cy="1287291"/>
            </a:xfrm>
          </p:grpSpPr>
          <p:sp>
            <p:nvSpPr>
              <p:cNvPr id="147" name="Google Shape;147;p3"/>
              <p:cNvSpPr/>
              <p:nvPr/>
            </p:nvSpPr>
            <p:spPr>
              <a:xfrm>
                <a:off x="0" y="0"/>
                <a:ext cx="1822121" cy="1249191"/>
              </a:xfrm>
              <a:custGeom>
                <a:rect b="b" l="l" r="r" t="t"/>
                <a:pathLst>
                  <a:path extrusionOk="0" h="1249191" w="1822121">
                    <a:moveTo>
                      <a:pt x="33571" y="0"/>
                    </a:moveTo>
                    <a:lnTo>
                      <a:pt x="1788550" y="0"/>
                    </a:lnTo>
                    <a:cubicBezTo>
                      <a:pt x="1797453" y="0"/>
                      <a:pt x="1805992" y="3537"/>
                      <a:pt x="1812288" y="9833"/>
                    </a:cubicBezTo>
                    <a:cubicBezTo>
                      <a:pt x="1818584" y="16129"/>
                      <a:pt x="1822121" y="24668"/>
                      <a:pt x="1822121" y="33571"/>
                    </a:cubicBezTo>
                    <a:lnTo>
                      <a:pt x="1822121" y="1215619"/>
                    </a:lnTo>
                    <a:cubicBezTo>
                      <a:pt x="1822121" y="1234160"/>
                      <a:pt x="1807091" y="1249191"/>
                      <a:pt x="1788550" y="1249191"/>
                    </a:cubicBezTo>
                    <a:lnTo>
                      <a:pt x="33571" y="1249191"/>
                    </a:lnTo>
                    <a:cubicBezTo>
                      <a:pt x="15030" y="1249191"/>
                      <a:pt x="0" y="1234160"/>
                      <a:pt x="0" y="1215619"/>
                    </a:cubicBezTo>
                    <a:lnTo>
                      <a:pt x="0" y="33571"/>
                    </a:lnTo>
                    <a:cubicBezTo>
                      <a:pt x="0" y="15030"/>
                      <a:pt x="15030" y="0"/>
                      <a:pt x="3357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3"/>
              <p:cNvSpPr txBox="1"/>
              <p:nvPr/>
            </p:nvSpPr>
            <p:spPr>
              <a:xfrm>
                <a:off x="0" y="-38100"/>
                <a:ext cx="1822121" cy="12872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63333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49" name="Google Shape;149;p3"/>
          <p:cNvGrpSpPr/>
          <p:nvPr/>
        </p:nvGrpSpPr>
        <p:grpSpPr>
          <a:xfrm>
            <a:off x="3163753" y="1714145"/>
            <a:ext cx="3845195" cy="1421585"/>
            <a:chOff x="0" y="-47625"/>
            <a:chExt cx="1626539" cy="601338"/>
          </a:xfrm>
        </p:grpSpPr>
        <p:sp>
          <p:nvSpPr>
            <p:cNvPr id="150" name="Google Shape;150;p3"/>
            <p:cNvSpPr/>
            <p:nvPr/>
          </p:nvSpPr>
          <p:spPr>
            <a:xfrm>
              <a:off x="0" y="0"/>
              <a:ext cx="1626539" cy="553713"/>
            </a:xfrm>
            <a:custGeom>
              <a:rect b="b" l="l" r="r" t="t"/>
              <a:pathLst>
                <a:path extrusionOk="0" h="553713" w="1626539">
                  <a:moveTo>
                    <a:pt x="40268" y="0"/>
                  </a:moveTo>
                  <a:lnTo>
                    <a:pt x="1586271" y="0"/>
                  </a:lnTo>
                  <a:cubicBezTo>
                    <a:pt x="1596950" y="0"/>
                    <a:pt x="1607193" y="4243"/>
                    <a:pt x="1614744" y="11794"/>
                  </a:cubicBezTo>
                  <a:cubicBezTo>
                    <a:pt x="1622296" y="19346"/>
                    <a:pt x="1626539" y="29588"/>
                    <a:pt x="1626539" y="40268"/>
                  </a:cubicBezTo>
                  <a:lnTo>
                    <a:pt x="1626539" y="513445"/>
                  </a:lnTo>
                  <a:cubicBezTo>
                    <a:pt x="1626539" y="524125"/>
                    <a:pt x="1622296" y="534367"/>
                    <a:pt x="1614744" y="541919"/>
                  </a:cubicBezTo>
                  <a:cubicBezTo>
                    <a:pt x="1607193" y="549471"/>
                    <a:pt x="1596950" y="553713"/>
                    <a:pt x="1586271" y="553713"/>
                  </a:cubicBezTo>
                  <a:lnTo>
                    <a:pt x="40268" y="553713"/>
                  </a:lnTo>
                  <a:cubicBezTo>
                    <a:pt x="29588" y="553713"/>
                    <a:pt x="19346" y="549471"/>
                    <a:pt x="11794" y="541919"/>
                  </a:cubicBezTo>
                  <a:cubicBezTo>
                    <a:pt x="4243" y="534367"/>
                    <a:pt x="0" y="524125"/>
                    <a:pt x="0" y="513445"/>
                  </a:cubicBezTo>
                  <a:lnTo>
                    <a:pt x="0" y="40268"/>
                  </a:lnTo>
                  <a:cubicBezTo>
                    <a:pt x="0" y="29588"/>
                    <a:pt x="4243" y="19346"/>
                    <a:pt x="11794" y="11794"/>
                  </a:cubicBezTo>
                  <a:cubicBezTo>
                    <a:pt x="19346" y="4243"/>
                    <a:pt x="29588" y="0"/>
                    <a:pt x="40268" y="0"/>
                  </a:cubicBezTo>
                  <a:close/>
                </a:path>
              </a:pathLst>
            </a:custGeom>
            <a:gradFill>
              <a:gsLst>
                <a:gs pos="0">
                  <a:srgbClr val="08122E"/>
                </a:gs>
                <a:gs pos="100000">
                  <a:srgbClr val="2D5297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3"/>
            <p:cNvSpPr txBox="1"/>
            <p:nvPr/>
          </p:nvSpPr>
          <p:spPr>
            <a:xfrm>
              <a:off x="0" y="-47625"/>
              <a:ext cx="1626538" cy="6013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7525" lIns="47525" spcFirstLastPara="1" rIns="47525" wrap="square" tIns="47525">
              <a:noAutofit/>
            </a:bodyPr>
            <a:lstStyle/>
            <a:p>
              <a:pPr indent="0" lvl="0" marL="0" marR="0" rtl="0" algn="ctr">
                <a:lnSpc>
                  <a:spcPct val="189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2" name="Google Shape;152;p3"/>
          <p:cNvGrpSpPr/>
          <p:nvPr/>
        </p:nvGrpSpPr>
        <p:grpSpPr>
          <a:xfrm>
            <a:off x="11279053" y="1714145"/>
            <a:ext cx="3845195" cy="1421585"/>
            <a:chOff x="0" y="-47625"/>
            <a:chExt cx="1626539" cy="601338"/>
          </a:xfrm>
        </p:grpSpPr>
        <p:sp>
          <p:nvSpPr>
            <p:cNvPr id="153" name="Google Shape;153;p3"/>
            <p:cNvSpPr/>
            <p:nvPr/>
          </p:nvSpPr>
          <p:spPr>
            <a:xfrm>
              <a:off x="0" y="0"/>
              <a:ext cx="1626539" cy="553713"/>
            </a:xfrm>
            <a:custGeom>
              <a:rect b="b" l="l" r="r" t="t"/>
              <a:pathLst>
                <a:path extrusionOk="0" h="553713" w="1626539">
                  <a:moveTo>
                    <a:pt x="40268" y="0"/>
                  </a:moveTo>
                  <a:lnTo>
                    <a:pt x="1586271" y="0"/>
                  </a:lnTo>
                  <a:cubicBezTo>
                    <a:pt x="1596950" y="0"/>
                    <a:pt x="1607193" y="4243"/>
                    <a:pt x="1614744" y="11794"/>
                  </a:cubicBezTo>
                  <a:cubicBezTo>
                    <a:pt x="1622296" y="19346"/>
                    <a:pt x="1626539" y="29588"/>
                    <a:pt x="1626539" y="40268"/>
                  </a:cubicBezTo>
                  <a:lnTo>
                    <a:pt x="1626539" y="513445"/>
                  </a:lnTo>
                  <a:cubicBezTo>
                    <a:pt x="1626539" y="524125"/>
                    <a:pt x="1622296" y="534367"/>
                    <a:pt x="1614744" y="541919"/>
                  </a:cubicBezTo>
                  <a:cubicBezTo>
                    <a:pt x="1607193" y="549471"/>
                    <a:pt x="1596950" y="553713"/>
                    <a:pt x="1586271" y="553713"/>
                  </a:cubicBezTo>
                  <a:lnTo>
                    <a:pt x="40268" y="553713"/>
                  </a:lnTo>
                  <a:cubicBezTo>
                    <a:pt x="29588" y="553713"/>
                    <a:pt x="19346" y="549471"/>
                    <a:pt x="11794" y="541919"/>
                  </a:cubicBezTo>
                  <a:cubicBezTo>
                    <a:pt x="4243" y="534367"/>
                    <a:pt x="0" y="524125"/>
                    <a:pt x="0" y="513445"/>
                  </a:cubicBezTo>
                  <a:lnTo>
                    <a:pt x="0" y="40268"/>
                  </a:lnTo>
                  <a:cubicBezTo>
                    <a:pt x="0" y="29588"/>
                    <a:pt x="4243" y="19346"/>
                    <a:pt x="11794" y="11794"/>
                  </a:cubicBezTo>
                  <a:cubicBezTo>
                    <a:pt x="19346" y="4243"/>
                    <a:pt x="29588" y="0"/>
                    <a:pt x="40268" y="0"/>
                  </a:cubicBezTo>
                  <a:close/>
                </a:path>
              </a:pathLst>
            </a:custGeom>
            <a:gradFill>
              <a:gsLst>
                <a:gs pos="0">
                  <a:srgbClr val="08122E"/>
                </a:gs>
                <a:gs pos="100000">
                  <a:srgbClr val="2D5297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3"/>
            <p:cNvSpPr txBox="1"/>
            <p:nvPr/>
          </p:nvSpPr>
          <p:spPr>
            <a:xfrm>
              <a:off x="0" y="-47625"/>
              <a:ext cx="1626538" cy="6013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7525" lIns="47525" spcFirstLastPara="1" rIns="47525" wrap="square" tIns="47525">
              <a:noAutofit/>
            </a:bodyPr>
            <a:lstStyle/>
            <a:p>
              <a:pPr indent="0" lvl="0" marL="0" marR="0" rtl="0" algn="ctr">
                <a:lnSpc>
                  <a:spcPct val="189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5" name="Google Shape;155;p3"/>
          <p:cNvSpPr txBox="1"/>
          <p:nvPr/>
        </p:nvSpPr>
        <p:spPr>
          <a:xfrm>
            <a:off x="3556665" y="2153020"/>
            <a:ext cx="3059371" cy="5876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45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Problema</a:t>
            </a:r>
            <a:endParaRPr b="1" sz="3455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56" name="Google Shape;156;p3"/>
          <p:cNvSpPr txBox="1"/>
          <p:nvPr/>
        </p:nvSpPr>
        <p:spPr>
          <a:xfrm>
            <a:off x="11671965" y="2153020"/>
            <a:ext cx="3059371" cy="5876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455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Solución</a:t>
            </a:r>
            <a:endParaRPr b="1" sz="3455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57" name="Google Shape;157;p3"/>
          <p:cNvSpPr txBox="1"/>
          <p:nvPr/>
        </p:nvSpPr>
        <p:spPr>
          <a:xfrm>
            <a:off x="2550136" y="3824227"/>
            <a:ext cx="5072428" cy="31004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77" u="none" strike="noStrike">
                <a:solidFill>
                  <a:srgbClr val="0B1B45"/>
                </a:solidFill>
                <a:latin typeface="Proxima Nova"/>
                <a:ea typeface="Proxima Nova"/>
                <a:cs typeface="Proxima Nova"/>
                <a:sym typeface="Proxima Nova"/>
              </a:rPr>
              <a:t>El problema principal son los servicios en salones de belleza y barberías es ineficiente, lo que dificulta la organización de citas, la venta de productos y la interacción con los clientes, limitando el crecimiento del negocio.</a:t>
            </a:r>
            <a:endParaRPr sz="2477" u="none" strike="noStrike">
              <a:solidFill>
                <a:srgbClr val="0B1B4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8" name="Google Shape;158;p3"/>
          <p:cNvSpPr txBox="1"/>
          <p:nvPr/>
        </p:nvSpPr>
        <p:spPr>
          <a:xfrm>
            <a:off x="10665436" y="3824227"/>
            <a:ext cx="5072428" cy="31004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77" u="none" strike="noStrike">
                <a:solidFill>
                  <a:srgbClr val="0B1B45"/>
                </a:solidFill>
                <a:latin typeface="Proxima Nova"/>
                <a:ea typeface="Proxima Nova"/>
                <a:cs typeface="Proxima Nova"/>
                <a:sym typeface="Proxima Nova"/>
              </a:rPr>
              <a:t>La solucion</a:t>
            </a:r>
            <a:r>
              <a:rPr lang="en-US" sz="2477">
                <a:solidFill>
                  <a:srgbClr val="0B1B45"/>
                </a:solidFill>
                <a:latin typeface="Proxima Nova"/>
                <a:ea typeface="Proxima Nova"/>
                <a:cs typeface="Proxima Nova"/>
                <a:sym typeface="Proxima Nova"/>
              </a:rPr>
              <a:t> que haremos es un sitio web tipo blog que permita a los dueños de salones y barberías gestionar perfiles, servicios, horarios y productos. Además, los usuarios podrán explorar opciones, reservar citas y reservar productos.</a:t>
            </a:r>
            <a:endParaRPr sz="2477" u="none" strike="noStrike">
              <a:solidFill>
                <a:srgbClr val="0B1B4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9" name="Google Shape;159;p3"/>
          <p:cNvSpPr/>
          <p:nvPr/>
        </p:nvSpPr>
        <p:spPr>
          <a:xfrm>
            <a:off x="16580809" y="0"/>
            <a:ext cx="2927694" cy="2235694"/>
          </a:xfrm>
          <a:custGeom>
            <a:rect b="b" l="l" r="r" t="t"/>
            <a:pathLst>
              <a:path extrusionOk="0" h="2235694" w="2927694">
                <a:moveTo>
                  <a:pt x="0" y="0"/>
                </a:moveTo>
                <a:lnTo>
                  <a:pt x="2927695" y="0"/>
                </a:lnTo>
                <a:lnTo>
                  <a:pt x="2927695" y="2235694"/>
                </a:lnTo>
                <a:lnTo>
                  <a:pt x="0" y="223569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0" name="Google Shape;160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767195" y="8817458"/>
            <a:ext cx="2430725" cy="598186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3"/>
          <p:cNvSpPr/>
          <p:nvPr/>
        </p:nvSpPr>
        <p:spPr>
          <a:xfrm>
            <a:off x="419025" y="377848"/>
            <a:ext cx="952575" cy="930896"/>
          </a:xfrm>
          <a:custGeom>
            <a:rect b="b" l="l" r="r" t="t"/>
            <a:pathLst>
              <a:path extrusionOk="0" h="812800" w="812800">
                <a:moveTo>
                  <a:pt x="610827" y="36152"/>
                </a:moveTo>
                <a:lnTo>
                  <a:pt x="776648" y="201973"/>
                </a:lnTo>
                <a:cubicBezTo>
                  <a:pt x="799796" y="225121"/>
                  <a:pt x="812800" y="256516"/>
                  <a:pt x="812800" y="289251"/>
                </a:cubicBezTo>
                <a:lnTo>
                  <a:pt x="812800" y="523549"/>
                </a:lnTo>
                <a:cubicBezTo>
                  <a:pt x="812800" y="556284"/>
                  <a:pt x="799796" y="587679"/>
                  <a:pt x="776648" y="610827"/>
                </a:cubicBezTo>
                <a:lnTo>
                  <a:pt x="610827" y="776648"/>
                </a:lnTo>
                <a:cubicBezTo>
                  <a:pt x="587679" y="799796"/>
                  <a:pt x="556284" y="812800"/>
                  <a:pt x="523549" y="812800"/>
                </a:cubicBezTo>
                <a:lnTo>
                  <a:pt x="289251" y="812800"/>
                </a:lnTo>
                <a:cubicBezTo>
                  <a:pt x="256516" y="812800"/>
                  <a:pt x="225121" y="799796"/>
                  <a:pt x="201973" y="776648"/>
                </a:cubicBezTo>
                <a:lnTo>
                  <a:pt x="36152" y="610827"/>
                </a:lnTo>
                <a:cubicBezTo>
                  <a:pt x="13004" y="587679"/>
                  <a:pt x="0" y="556284"/>
                  <a:pt x="0" y="523549"/>
                </a:cubicBezTo>
                <a:lnTo>
                  <a:pt x="0" y="289251"/>
                </a:lnTo>
                <a:cubicBezTo>
                  <a:pt x="0" y="256516"/>
                  <a:pt x="13004" y="225121"/>
                  <a:pt x="36152" y="201973"/>
                </a:cubicBezTo>
                <a:lnTo>
                  <a:pt x="201973" y="36152"/>
                </a:lnTo>
                <a:cubicBezTo>
                  <a:pt x="225121" y="13004"/>
                  <a:pt x="256516" y="0"/>
                  <a:pt x="289251" y="0"/>
                </a:cubicBezTo>
                <a:lnTo>
                  <a:pt x="523549" y="0"/>
                </a:lnTo>
                <a:cubicBezTo>
                  <a:pt x="556284" y="0"/>
                  <a:pt x="587679" y="13004"/>
                  <a:pt x="610827" y="36152"/>
                </a:cubicBezTo>
                <a:close/>
              </a:path>
            </a:pathLst>
          </a:custGeom>
          <a:gradFill>
            <a:gsLst>
              <a:gs pos="0">
                <a:srgbClr val="256AB3"/>
              </a:gs>
              <a:gs pos="100000">
                <a:srgbClr val="CBDFFF"/>
              </a:gs>
            </a:gsLst>
            <a:path path="circle">
              <a:fillToRect b="100%" r="100%"/>
            </a:path>
            <a:tileRect l="-100%" t="-100%"/>
          </a:gra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3"/>
          <p:cNvSpPr txBox="1"/>
          <p:nvPr/>
        </p:nvSpPr>
        <p:spPr>
          <a:xfrm>
            <a:off x="720219" y="550565"/>
            <a:ext cx="459956" cy="5047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7804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B1B45"/>
                </a:solidFill>
                <a:latin typeface="IBM Plex Sans"/>
                <a:ea typeface="IBM Plex Sans"/>
                <a:cs typeface="IBM Plex Sans"/>
                <a:sym typeface="IBM Plex Sans"/>
              </a:rPr>
              <a:t>01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811" l="0" r="0" t="-813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4"/>
          <p:cNvSpPr/>
          <p:nvPr/>
        </p:nvSpPr>
        <p:spPr>
          <a:xfrm>
            <a:off x="9950921" y="13205125"/>
            <a:ext cx="800350" cy="417292"/>
          </a:xfrm>
          <a:custGeom>
            <a:rect b="b" l="l" r="r" t="t"/>
            <a:pathLst>
              <a:path extrusionOk="0" h="417292" w="800350">
                <a:moveTo>
                  <a:pt x="0" y="0"/>
                </a:moveTo>
                <a:lnTo>
                  <a:pt x="800350" y="0"/>
                </a:lnTo>
                <a:lnTo>
                  <a:pt x="800350" y="417292"/>
                </a:lnTo>
                <a:lnTo>
                  <a:pt x="0" y="41729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9" name="Google Shape;169;p4"/>
          <p:cNvGrpSpPr/>
          <p:nvPr/>
        </p:nvGrpSpPr>
        <p:grpSpPr>
          <a:xfrm>
            <a:off x="1889846" y="1833808"/>
            <a:ext cx="14506381" cy="6071234"/>
            <a:chOff x="0" y="-192881"/>
            <a:chExt cx="19341841" cy="8094978"/>
          </a:xfrm>
        </p:grpSpPr>
        <p:grpSp>
          <p:nvGrpSpPr>
            <p:cNvPr id="170" name="Google Shape;170;p4"/>
            <p:cNvGrpSpPr/>
            <p:nvPr/>
          </p:nvGrpSpPr>
          <p:grpSpPr>
            <a:xfrm>
              <a:off x="0" y="330683"/>
              <a:ext cx="1331591" cy="7047850"/>
              <a:chOff x="0" y="-38100"/>
              <a:chExt cx="263030" cy="1392168"/>
            </a:xfrm>
          </p:grpSpPr>
          <p:sp>
            <p:nvSpPr>
              <p:cNvPr id="171" name="Google Shape;171;p4"/>
              <p:cNvSpPr/>
              <p:nvPr/>
            </p:nvSpPr>
            <p:spPr>
              <a:xfrm>
                <a:off x="0" y="0"/>
                <a:ext cx="263030" cy="1354068"/>
              </a:xfrm>
              <a:custGeom>
                <a:rect b="b" l="l" r="r" t="t"/>
                <a:pathLst>
                  <a:path extrusionOk="0" h="1354068" w="263030">
                    <a:moveTo>
                      <a:pt x="131515" y="0"/>
                    </a:moveTo>
                    <a:lnTo>
                      <a:pt x="131515" y="0"/>
                    </a:lnTo>
                    <a:cubicBezTo>
                      <a:pt x="166395" y="0"/>
                      <a:pt x="199847" y="13856"/>
                      <a:pt x="224510" y="38520"/>
                    </a:cubicBezTo>
                    <a:cubicBezTo>
                      <a:pt x="249174" y="63184"/>
                      <a:pt x="263030" y="96635"/>
                      <a:pt x="263030" y="131515"/>
                    </a:cubicBezTo>
                    <a:lnTo>
                      <a:pt x="263030" y="1222553"/>
                    </a:lnTo>
                    <a:cubicBezTo>
                      <a:pt x="263030" y="1257433"/>
                      <a:pt x="249174" y="1290884"/>
                      <a:pt x="224510" y="1315548"/>
                    </a:cubicBezTo>
                    <a:cubicBezTo>
                      <a:pt x="199847" y="1340212"/>
                      <a:pt x="166395" y="1354068"/>
                      <a:pt x="131515" y="1354068"/>
                    </a:cubicBezTo>
                    <a:lnTo>
                      <a:pt x="131515" y="1354068"/>
                    </a:lnTo>
                    <a:cubicBezTo>
                      <a:pt x="96635" y="1354068"/>
                      <a:pt x="63184" y="1340212"/>
                      <a:pt x="38520" y="1315548"/>
                    </a:cubicBezTo>
                    <a:cubicBezTo>
                      <a:pt x="13856" y="1290884"/>
                      <a:pt x="0" y="1257433"/>
                      <a:pt x="0" y="1222553"/>
                    </a:cubicBezTo>
                    <a:lnTo>
                      <a:pt x="0" y="131515"/>
                    </a:lnTo>
                    <a:cubicBezTo>
                      <a:pt x="0" y="96635"/>
                      <a:pt x="13856" y="63184"/>
                      <a:pt x="38520" y="38520"/>
                    </a:cubicBezTo>
                    <a:cubicBezTo>
                      <a:pt x="63184" y="13856"/>
                      <a:pt x="96635" y="0"/>
                      <a:pt x="131515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064E99"/>
                  </a:gs>
                  <a:gs pos="50000">
                    <a:srgbClr val="7194CD"/>
                  </a:gs>
                  <a:gs pos="100000">
                    <a:srgbClr val="CBDFFF"/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172;p4"/>
              <p:cNvSpPr txBox="1"/>
              <p:nvPr/>
            </p:nvSpPr>
            <p:spPr>
              <a:xfrm>
                <a:off x="0" y="-38100"/>
                <a:ext cx="263030" cy="13921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63333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3" name="Google Shape;173;p4"/>
            <p:cNvGrpSpPr/>
            <p:nvPr/>
          </p:nvGrpSpPr>
          <p:grpSpPr>
            <a:xfrm rot="10800000">
              <a:off x="18010250" y="523564"/>
              <a:ext cx="1331591" cy="7047850"/>
              <a:chOff x="0" y="-38100"/>
              <a:chExt cx="263030" cy="1392168"/>
            </a:xfrm>
          </p:grpSpPr>
          <p:sp>
            <p:nvSpPr>
              <p:cNvPr id="174" name="Google Shape;174;p4"/>
              <p:cNvSpPr/>
              <p:nvPr/>
            </p:nvSpPr>
            <p:spPr>
              <a:xfrm>
                <a:off x="0" y="0"/>
                <a:ext cx="263030" cy="1354068"/>
              </a:xfrm>
              <a:custGeom>
                <a:rect b="b" l="l" r="r" t="t"/>
                <a:pathLst>
                  <a:path extrusionOk="0" h="1354068" w="263030">
                    <a:moveTo>
                      <a:pt x="131515" y="0"/>
                    </a:moveTo>
                    <a:lnTo>
                      <a:pt x="131515" y="0"/>
                    </a:lnTo>
                    <a:cubicBezTo>
                      <a:pt x="166395" y="0"/>
                      <a:pt x="199847" y="13856"/>
                      <a:pt x="224510" y="38520"/>
                    </a:cubicBezTo>
                    <a:cubicBezTo>
                      <a:pt x="249174" y="63184"/>
                      <a:pt x="263030" y="96635"/>
                      <a:pt x="263030" y="131515"/>
                    </a:cubicBezTo>
                    <a:lnTo>
                      <a:pt x="263030" y="1222553"/>
                    </a:lnTo>
                    <a:cubicBezTo>
                      <a:pt x="263030" y="1257433"/>
                      <a:pt x="249174" y="1290884"/>
                      <a:pt x="224510" y="1315548"/>
                    </a:cubicBezTo>
                    <a:cubicBezTo>
                      <a:pt x="199847" y="1340212"/>
                      <a:pt x="166395" y="1354068"/>
                      <a:pt x="131515" y="1354068"/>
                    </a:cubicBezTo>
                    <a:lnTo>
                      <a:pt x="131515" y="1354068"/>
                    </a:lnTo>
                    <a:cubicBezTo>
                      <a:pt x="96635" y="1354068"/>
                      <a:pt x="63184" y="1340212"/>
                      <a:pt x="38520" y="1315548"/>
                    </a:cubicBezTo>
                    <a:cubicBezTo>
                      <a:pt x="13856" y="1290884"/>
                      <a:pt x="0" y="1257433"/>
                      <a:pt x="0" y="1222553"/>
                    </a:cubicBezTo>
                    <a:lnTo>
                      <a:pt x="0" y="131515"/>
                    </a:lnTo>
                    <a:cubicBezTo>
                      <a:pt x="0" y="96635"/>
                      <a:pt x="13856" y="63184"/>
                      <a:pt x="38520" y="38520"/>
                    </a:cubicBezTo>
                    <a:cubicBezTo>
                      <a:pt x="63184" y="13856"/>
                      <a:pt x="96635" y="0"/>
                      <a:pt x="131515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064E99"/>
                  </a:gs>
                  <a:gs pos="50000">
                    <a:srgbClr val="7194CD"/>
                  </a:gs>
                  <a:gs pos="100000">
                    <a:srgbClr val="CBDFFF"/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" name="Google Shape;175;p4"/>
              <p:cNvSpPr txBox="1"/>
              <p:nvPr/>
            </p:nvSpPr>
            <p:spPr>
              <a:xfrm>
                <a:off x="0" y="-38100"/>
                <a:ext cx="263030" cy="13921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63333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6" name="Google Shape;176;p4"/>
            <p:cNvGrpSpPr/>
            <p:nvPr/>
          </p:nvGrpSpPr>
          <p:grpSpPr>
            <a:xfrm>
              <a:off x="439765" y="-192881"/>
              <a:ext cx="18464880" cy="8094978"/>
              <a:chOff x="0" y="-38100"/>
              <a:chExt cx="3647384" cy="1599008"/>
            </a:xfrm>
          </p:grpSpPr>
          <p:sp>
            <p:nvSpPr>
              <p:cNvPr id="177" name="Google Shape;177;p4"/>
              <p:cNvSpPr/>
              <p:nvPr/>
            </p:nvSpPr>
            <p:spPr>
              <a:xfrm>
                <a:off x="0" y="0"/>
                <a:ext cx="3647384" cy="1560908"/>
              </a:xfrm>
              <a:custGeom>
                <a:rect b="b" l="l" r="r" t="t"/>
                <a:pathLst>
                  <a:path extrusionOk="0" h="1560908" w="3647384">
                    <a:moveTo>
                      <a:pt x="16771" y="0"/>
                    </a:moveTo>
                    <a:lnTo>
                      <a:pt x="3630613" y="0"/>
                    </a:lnTo>
                    <a:cubicBezTo>
                      <a:pt x="3639875" y="0"/>
                      <a:pt x="3647384" y="7509"/>
                      <a:pt x="3647384" y="16771"/>
                    </a:cubicBezTo>
                    <a:lnTo>
                      <a:pt x="3647384" y="1544137"/>
                    </a:lnTo>
                    <a:cubicBezTo>
                      <a:pt x="3647384" y="1553399"/>
                      <a:pt x="3639875" y="1560908"/>
                      <a:pt x="3630613" y="1560908"/>
                    </a:cubicBezTo>
                    <a:lnTo>
                      <a:pt x="16771" y="1560908"/>
                    </a:lnTo>
                    <a:cubicBezTo>
                      <a:pt x="7509" y="1560908"/>
                      <a:pt x="0" y="1553399"/>
                      <a:pt x="0" y="1544137"/>
                    </a:cubicBezTo>
                    <a:lnTo>
                      <a:pt x="0" y="16771"/>
                    </a:lnTo>
                    <a:cubicBezTo>
                      <a:pt x="0" y="7509"/>
                      <a:pt x="7509" y="0"/>
                      <a:pt x="1677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" name="Google Shape;178;p4"/>
              <p:cNvSpPr txBox="1"/>
              <p:nvPr/>
            </p:nvSpPr>
            <p:spPr>
              <a:xfrm>
                <a:off x="0" y="-38100"/>
                <a:ext cx="3647384" cy="159900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63333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79" name="Google Shape;179;p4"/>
          <p:cNvGrpSpPr/>
          <p:nvPr/>
        </p:nvGrpSpPr>
        <p:grpSpPr>
          <a:xfrm>
            <a:off x="3630393" y="893043"/>
            <a:ext cx="11027215" cy="1712875"/>
            <a:chOff x="0" y="-47625"/>
            <a:chExt cx="3871319" cy="601338"/>
          </a:xfrm>
        </p:grpSpPr>
        <p:sp>
          <p:nvSpPr>
            <p:cNvPr id="180" name="Google Shape;180;p4"/>
            <p:cNvSpPr/>
            <p:nvPr/>
          </p:nvSpPr>
          <p:spPr>
            <a:xfrm>
              <a:off x="0" y="0"/>
              <a:ext cx="3871319" cy="553713"/>
            </a:xfrm>
            <a:custGeom>
              <a:rect b="b" l="l" r="r" t="t"/>
              <a:pathLst>
                <a:path extrusionOk="0" h="553713" w="3871319">
                  <a:moveTo>
                    <a:pt x="14041" y="0"/>
                  </a:moveTo>
                  <a:lnTo>
                    <a:pt x="3857278" y="0"/>
                  </a:lnTo>
                  <a:cubicBezTo>
                    <a:pt x="3861002" y="0"/>
                    <a:pt x="3864573" y="1479"/>
                    <a:pt x="3867207" y="4113"/>
                  </a:cubicBezTo>
                  <a:cubicBezTo>
                    <a:pt x="3869840" y="6746"/>
                    <a:pt x="3871319" y="10317"/>
                    <a:pt x="3871319" y="14041"/>
                  </a:cubicBezTo>
                  <a:lnTo>
                    <a:pt x="3871319" y="539672"/>
                  </a:lnTo>
                  <a:cubicBezTo>
                    <a:pt x="3871319" y="543396"/>
                    <a:pt x="3869840" y="546967"/>
                    <a:pt x="3867207" y="549601"/>
                  </a:cubicBezTo>
                  <a:cubicBezTo>
                    <a:pt x="3864573" y="552234"/>
                    <a:pt x="3861002" y="553713"/>
                    <a:pt x="3857278" y="553713"/>
                  </a:cubicBezTo>
                  <a:lnTo>
                    <a:pt x="14041" y="553713"/>
                  </a:lnTo>
                  <a:cubicBezTo>
                    <a:pt x="6287" y="553713"/>
                    <a:pt x="0" y="547427"/>
                    <a:pt x="0" y="539672"/>
                  </a:cubicBezTo>
                  <a:lnTo>
                    <a:pt x="0" y="14041"/>
                  </a:lnTo>
                  <a:cubicBezTo>
                    <a:pt x="0" y="6287"/>
                    <a:pt x="6287" y="0"/>
                    <a:pt x="14041" y="0"/>
                  </a:cubicBezTo>
                  <a:close/>
                </a:path>
              </a:pathLst>
            </a:custGeom>
            <a:gradFill>
              <a:gsLst>
                <a:gs pos="0">
                  <a:srgbClr val="08122E"/>
                </a:gs>
                <a:gs pos="100000">
                  <a:srgbClr val="2D5297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4"/>
            <p:cNvSpPr txBox="1"/>
            <p:nvPr/>
          </p:nvSpPr>
          <p:spPr>
            <a:xfrm>
              <a:off x="0" y="-47625"/>
              <a:ext cx="3871319" cy="6013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7525" lIns="47525" spcFirstLastPara="1" rIns="47525" wrap="square" tIns="47525">
              <a:noAutofit/>
            </a:bodyPr>
            <a:lstStyle/>
            <a:p>
              <a:pPr indent="0" lvl="0" marL="0" marR="0" rtl="0" algn="ctr">
                <a:lnSpc>
                  <a:spcPct val="189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2" name="Google Shape;182;p4"/>
          <p:cNvSpPr txBox="1"/>
          <p:nvPr/>
        </p:nvSpPr>
        <p:spPr>
          <a:xfrm>
            <a:off x="3393364" y="3048547"/>
            <a:ext cx="11501271" cy="43211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914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 strike="noStrike">
                <a:solidFill>
                  <a:srgbClr val="0B1B45"/>
                </a:solidFill>
                <a:latin typeface="Proxima Nova"/>
                <a:ea typeface="Proxima Nova"/>
                <a:cs typeface="Proxima Nova"/>
                <a:sym typeface="Proxima Nova"/>
              </a:rPr>
              <a:t>Objetivo General</a:t>
            </a:r>
            <a:endParaRPr/>
          </a:p>
          <a:p>
            <a:pPr indent="0" lvl="0" marL="0" marR="0" rtl="0" algn="just">
              <a:lnSpc>
                <a:spcPct val="1914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none" strike="noStrike">
                <a:solidFill>
                  <a:srgbClr val="0B1B45"/>
                </a:solidFill>
                <a:latin typeface="Proxima Nova"/>
                <a:ea typeface="Proxima Nova"/>
                <a:cs typeface="Proxima Nova"/>
                <a:sym typeface="Proxima Nova"/>
              </a:rPr>
              <a:t>Mejorar la organización y la prestación de servicios de las barberías y salones de belleza a través de la digitalización de su gestión, incluyendo la toma de citas y la venta de productos.</a:t>
            </a:r>
            <a:endParaRPr/>
          </a:p>
          <a:p>
            <a:pPr indent="0" lvl="0" marL="0" marR="0" rtl="0" algn="just">
              <a:lnSpc>
                <a:spcPct val="1914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 u="none" strike="noStrike">
              <a:solidFill>
                <a:srgbClr val="0B1B4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just">
              <a:lnSpc>
                <a:spcPct val="1914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 u="none" strike="noStrike">
                <a:solidFill>
                  <a:srgbClr val="0B1B45"/>
                </a:solidFill>
                <a:latin typeface="Proxima Nova"/>
                <a:ea typeface="Proxima Nova"/>
                <a:cs typeface="Proxima Nova"/>
                <a:sym typeface="Proxima Nova"/>
              </a:rPr>
              <a:t>Objetivos Específicos</a:t>
            </a:r>
            <a:endParaRPr/>
          </a:p>
          <a:p>
            <a:pPr indent="0" lvl="0" marL="0" marR="0" rtl="0" algn="just">
              <a:lnSpc>
                <a:spcPct val="1914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none" strike="noStrike">
                <a:solidFill>
                  <a:srgbClr val="0B1B45"/>
                </a:solidFill>
                <a:latin typeface="Proxima Nova"/>
                <a:ea typeface="Proxima Nova"/>
                <a:cs typeface="Proxima Nova"/>
                <a:sym typeface="Proxima Nova"/>
              </a:rPr>
              <a:t>Crear una interfaz para usuarios y administradores donde se puedan gestionar citas y productos.</a:t>
            </a:r>
            <a:endParaRPr/>
          </a:p>
          <a:p>
            <a:pPr indent="0" lvl="0" marL="0" marR="0" rtl="0" algn="just">
              <a:lnSpc>
                <a:spcPct val="1914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none" strike="noStrike">
                <a:solidFill>
                  <a:srgbClr val="0B1B45"/>
                </a:solidFill>
                <a:latin typeface="Proxima Nova"/>
                <a:ea typeface="Proxima Nova"/>
                <a:cs typeface="Proxima Nova"/>
                <a:sym typeface="Proxima Nova"/>
              </a:rPr>
              <a:t>Desarrollar una plataforma que permita a los barberos organizar su clientela y mejorar la experiencia de usuario.</a:t>
            </a:r>
            <a:endParaRPr/>
          </a:p>
          <a:p>
            <a:pPr indent="0" lvl="0" marL="0" marR="0" rtl="0" algn="just">
              <a:lnSpc>
                <a:spcPct val="1914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none" strike="noStrike">
                <a:solidFill>
                  <a:srgbClr val="0B1B45"/>
                </a:solidFill>
                <a:latin typeface="Proxima Nova"/>
                <a:ea typeface="Proxima Nova"/>
                <a:cs typeface="Proxima Nova"/>
                <a:sym typeface="Proxima Nova"/>
              </a:rPr>
              <a:t>Implementar funcionalidades que faciliten la administración de horarios y servicios.</a:t>
            </a:r>
            <a:endParaRPr/>
          </a:p>
        </p:txBody>
      </p:sp>
      <p:sp>
        <p:nvSpPr>
          <p:cNvPr id="183" name="Google Shape;183;p4"/>
          <p:cNvSpPr txBox="1"/>
          <p:nvPr/>
        </p:nvSpPr>
        <p:spPr>
          <a:xfrm>
            <a:off x="4122190" y="1416458"/>
            <a:ext cx="10043621" cy="7159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163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Objetivo General y Específico</a:t>
            </a:r>
            <a:endParaRPr b="1" sz="4163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84" name="Google Shape;184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657608" y="8725889"/>
            <a:ext cx="2430725" cy="598186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4"/>
          <p:cNvSpPr txBox="1"/>
          <p:nvPr/>
        </p:nvSpPr>
        <p:spPr>
          <a:xfrm>
            <a:off x="824887" y="613093"/>
            <a:ext cx="459956" cy="5047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7804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B1B45"/>
                </a:solidFill>
                <a:latin typeface="IBM Plex Sans"/>
                <a:ea typeface="IBM Plex Sans"/>
                <a:cs typeface="IBM Plex Sans"/>
                <a:sym typeface="IBM Plex Sans"/>
              </a:rPr>
              <a:t>2</a:t>
            </a:r>
            <a:endParaRPr/>
          </a:p>
        </p:txBody>
      </p:sp>
      <p:sp>
        <p:nvSpPr>
          <p:cNvPr id="186" name="Google Shape;186;p4"/>
          <p:cNvSpPr/>
          <p:nvPr/>
        </p:nvSpPr>
        <p:spPr>
          <a:xfrm>
            <a:off x="419025" y="377848"/>
            <a:ext cx="952575" cy="930896"/>
          </a:xfrm>
          <a:custGeom>
            <a:rect b="b" l="l" r="r" t="t"/>
            <a:pathLst>
              <a:path extrusionOk="0" h="812800" w="812800">
                <a:moveTo>
                  <a:pt x="610827" y="36152"/>
                </a:moveTo>
                <a:lnTo>
                  <a:pt x="776648" y="201973"/>
                </a:lnTo>
                <a:cubicBezTo>
                  <a:pt x="799796" y="225121"/>
                  <a:pt x="812800" y="256516"/>
                  <a:pt x="812800" y="289251"/>
                </a:cubicBezTo>
                <a:lnTo>
                  <a:pt x="812800" y="523549"/>
                </a:lnTo>
                <a:cubicBezTo>
                  <a:pt x="812800" y="556284"/>
                  <a:pt x="799796" y="587679"/>
                  <a:pt x="776648" y="610827"/>
                </a:cubicBezTo>
                <a:lnTo>
                  <a:pt x="610827" y="776648"/>
                </a:lnTo>
                <a:cubicBezTo>
                  <a:pt x="587679" y="799796"/>
                  <a:pt x="556284" y="812800"/>
                  <a:pt x="523549" y="812800"/>
                </a:cubicBezTo>
                <a:lnTo>
                  <a:pt x="289251" y="812800"/>
                </a:lnTo>
                <a:cubicBezTo>
                  <a:pt x="256516" y="812800"/>
                  <a:pt x="225121" y="799796"/>
                  <a:pt x="201973" y="776648"/>
                </a:cubicBezTo>
                <a:lnTo>
                  <a:pt x="36152" y="610827"/>
                </a:lnTo>
                <a:cubicBezTo>
                  <a:pt x="13004" y="587679"/>
                  <a:pt x="0" y="556284"/>
                  <a:pt x="0" y="523549"/>
                </a:cubicBezTo>
                <a:lnTo>
                  <a:pt x="0" y="289251"/>
                </a:lnTo>
                <a:cubicBezTo>
                  <a:pt x="0" y="256516"/>
                  <a:pt x="13004" y="225121"/>
                  <a:pt x="36152" y="201973"/>
                </a:cubicBezTo>
                <a:lnTo>
                  <a:pt x="201973" y="36152"/>
                </a:lnTo>
                <a:cubicBezTo>
                  <a:pt x="225121" y="13004"/>
                  <a:pt x="256516" y="0"/>
                  <a:pt x="289251" y="0"/>
                </a:cubicBezTo>
                <a:lnTo>
                  <a:pt x="523549" y="0"/>
                </a:lnTo>
                <a:cubicBezTo>
                  <a:pt x="556284" y="0"/>
                  <a:pt x="587679" y="13004"/>
                  <a:pt x="610827" y="36152"/>
                </a:cubicBezTo>
                <a:close/>
              </a:path>
            </a:pathLst>
          </a:custGeom>
          <a:gradFill>
            <a:gsLst>
              <a:gs pos="0">
                <a:srgbClr val="256AB3"/>
              </a:gs>
              <a:gs pos="100000">
                <a:srgbClr val="CBDFFF"/>
              </a:gs>
            </a:gsLst>
            <a:path path="circle">
              <a:fillToRect b="100%" r="100%"/>
            </a:path>
            <a:tileRect l="-100%" t="-100%"/>
          </a:gra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4"/>
          <p:cNvSpPr txBox="1"/>
          <p:nvPr/>
        </p:nvSpPr>
        <p:spPr>
          <a:xfrm>
            <a:off x="720219" y="550565"/>
            <a:ext cx="459956" cy="5047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7804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B1B45"/>
                </a:solidFill>
                <a:latin typeface="IBM Plex Sans"/>
                <a:ea typeface="IBM Plex Sans"/>
                <a:cs typeface="IBM Plex Sans"/>
                <a:sym typeface="IBM Plex Sans"/>
              </a:rPr>
              <a:t>02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5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811" l="0" r="0" t="-813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5"/>
          <p:cNvSpPr/>
          <p:nvPr/>
        </p:nvSpPr>
        <p:spPr>
          <a:xfrm>
            <a:off x="419025" y="377848"/>
            <a:ext cx="952575" cy="930896"/>
          </a:xfrm>
          <a:custGeom>
            <a:rect b="b" l="l" r="r" t="t"/>
            <a:pathLst>
              <a:path extrusionOk="0" h="812800" w="812800">
                <a:moveTo>
                  <a:pt x="610827" y="36152"/>
                </a:moveTo>
                <a:lnTo>
                  <a:pt x="776648" y="201973"/>
                </a:lnTo>
                <a:cubicBezTo>
                  <a:pt x="799796" y="225121"/>
                  <a:pt x="812800" y="256516"/>
                  <a:pt x="812800" y="289251"/>
                </a:cubicBezTo>
                <a:lnTo>
                  <a:pt x="812800" y="523549"/>
                </a:lnTo>
                <a:cubicBezTo>
                  <a:pt x="812800" y="556284"/>
                  <a:pt x="799796" y="587679"/>
                  <a:pt x="776648" y="610827"/>
                </a:cubicBezTo>
                <a:lnTo>
                  <a:pt x="610827" y="776648"/>
                </a:lnTo>
                <a:cubicBezTo>
                  <a:pt x="587679" y="799796"/>
                  <a:pt x="556284" y="812800"/>
                  <a:pt x="523549" y="812800"/>
                </a:cubicBezTo>
                <a:lnTo>
                  <a:pt x="289251" y="812800"/>
                </a:lnTo>
                <a:cubicBezTo>
                  <a:pt x="256516" y="812800"/>
                  <a:pt x="225121" y="799796"/>
                  <a:pt x="201973" y="776648"/>
                </a:cubicBezTo>
                <a:lnTo>
                  <a:pt x="36152" y="610827"/>
                </a:lnTo>
                <a:cubicBezTo>
                  <a:pt x="13004" y="587679"/>
                  <a:pt x="0" y="556284"/>
                  <a:pt x="0" y="523549"/>
                </a:cubicBezTo>
                <a:lnTo>
                  <a:pt x="0" y="289251"/>
                </a:lnTo>
                <a:cubicBezTo>
                  <a:pt x="0" y="256516"/>
                  <a:pt x="13004" y="225121"/>
                  <a:pt x="36152" y="201973"/>
                </a:cubicBezTo>
                <a:lnTo>
                  <a:pt x="201973" y="36152"/>
                </a:lnTo>
                <a:cubicBezTo>
                  <a:pt x="225121" y="13004"/>
                  <a:pt x="256516" y="0"/>
                  <a:pt x="289251" y="0"/>
                </a:cubicBezTo>
                <a:lnTo>
                  <a:pt x="523549" y="0"/>
                </a:lnTo>
                <a:cubicBezTo>
                  <a:pt x="556284" y="0"/>
                  <a:pt x="587679" y="13004"/>
                  <a:pt x="610827" y="36152"/>
                </a:cubicBezTo>
                <a:close/>
              </a:path>
            </a:pathLst>
          </a:custGeom>
          <a:gradFill>
            <a:gsLst>
              <a:gs pos="0">
                <a:srgbClr val="256AB3"/>
              </a:gs>
              <a:gs pos="100000">
                <a:srgbClr val="CBDFFF"/>
              </a:gs>
            </a:gsLst>
            <a:path path="circle">
              <a:fillToRect b="100%" r="100%"/>
            </a:path>
            <a:tileRect l="-100%" t="-100%"/>
          </a:gra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5"/>
          <p:cNvSpPr txBox="1"/>
          <p:nvPr/>
        </p:nvSpPr>
        <p:spPr>
          <a:xfrm>
            <a:off x="720219" y="550565"/>
            <a:ext cx="459956" cy="5047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7804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B1B45"/>
                </a:solidFill>
                <a:latin typeface="IBM Plex Sans"/>
                <a:ea typeface="IBM Plex Sans"/>
                <a:cs typeface="IBM Plex Sans"/>
                <a:sym typeface="IBM Plex Sans"/>
              </a:rPr>
              <a:t>03</a:t>
            </a:r>
            <a:endParaRPr/>
          </a:p>
        </p:txBody>
      </p:sp>
      <p:pic>
        <p:nvPicPr>
          <p:cNvPr id="195" name="Google Shape;195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621000" y="9386676"/>
            <a:ext cx="2430725" cy="59818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Qué es la metodología Agile y por qué está de moda? | Progressa Lean" id="196" name="Google Shape;196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36798" y="1922929"/>
            <a:ext cx="7032998" cy="70033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6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811" l="0" r="0" t="-813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2" name="Google Shape;202;p6"/>
          <p:cNvGrpSpPr/>
          <p:nvPr/>
        </p:nvGrpSpPr>
        <p:grpSpPr>
          <a:xfrm>
            <a:off x="2971800" y="2872408"/>
            <a:ext cx="3753247" cy="5041564"/>
            <a:chOff x="0" y="-38100"/>
            <a:chExt cx="1040052" cy="1397054"/>
          </a:xfrm>
        </p:grpSpPr>
        <p:sp>
          <p:nvSpPr>
            <p:cNvPr id="203" name="Google Shape;203;p6"/>
            <p:cNvSpPr/>
            <p:nvPr/>
          </p:nvSpPr>
          <p:spPr>
            <a:xfrm>
              <a:off x="0" y="0"/>
              <a:ext cx="1040052" cy="1358954"/>
            </a:xfrm>
            <a:custGeom>
              <a:rect b="b" l="l" r="r" t="t"/>
              <a:pathLst>
                <a:path extrusionOk="0" h="1358954" w="1040052">
                  <a:moveTo>
                    <a:pt x="61882" y="0"/>
                  </a:moveTo>
                  <a:lnTo>
                    <a:pt x="978171" y="0"/>
                  </a:lnTo>
                  <a:cubicBezTo>
                    <a:pt x="1012347" y="0"/>
                    <a:pt x="1040052" y="27705"/>
                    <a:pt x="1040052" y="61882"/>
                  </a:cubicBezTo>
                  <a:lnTo>
                    <a:pt x="1040052" y="1297073"/>
                  </a:lnTo>
                  <a:cubicBezTo>
                    <a:pt x="1040052" y="1331249"/>
                    <a:pt x="1012347" y="1358954"/>
                    <a:pt x="978171" y="1358954"/>
                  </a:cubicBezTo>
                  <a:lnTo>
                    <a:pt x="61882" y="1358954"/>
                  </a:lnTo>
                  <a:cubicBezTo>
                    <a:pt x="27705" y="1358954"/>
                    <a:pt x="0" y="1331249"/>
                    <a:pt x="0" y="1297073"/>
                  </a:cubicBezTo>
                  <a:lnTo>
                    <a:pt x="0" y="61882"/>
                  </a:lnTo>
                  <a:cubicBezTo>
                    <a:pt x="0" y="27705"/>
                    <a:pt x="27705" y="0"/>
                    <a:pt x="618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6"/>
            <p:cNvSpPr txBox="1"/>
            <p:nvPr/>
          </p:nvSpPr>
          <p:spPr>
            <a:xfrm>
              <a:off x="0" y="-38100"/>
              <a:ext cx="1040052" cy="13970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6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5" name="Google Shape;205;p6"/>
          <p:cNvGrpSpPr/>
          <p:nvPr/>
        </p:nvGrpSpPr>
        <p:grpSpPr>
          <a:xfrm>
            <a:off x="7130918" y="2872408"/>
            <a:ext cx="3753247" cy="5041564"/>
            <a:chOff x="0" y="-38100"/>
            <a:chExt cx="1040052" cy="1397054"/>
          </a:xfrm>
        </p:grpSpPr>
        <p:sp>
          <p:nvSpPr>
            <p:cNvPr id="206" name="Google Shape;206;p6"/>
            <p:cNvSpPr/>
            <p:nvPr/>
          </p:nvSpPr>
          <p:spPr>
            <a:xfrm>
              <a:off x="0" y="0"/>
              <a:ext cx="1040052" cy="1358954"/>
            </a:xfrm>
            <a:custGeom>
              <a:rect b="b" l="l" r="r" t="t"/>
              <a:pathLst>
                <a:path extrusionOk="0" h="1358954" w="1040052">
                  <a:moveTo>
                    <a:pt x="61882" y="0"/>
                  </a:moveTo>
                  <a:lnTo>
                    <a:pt x="978171" y="0"/>
                  </a:lnTo>
                  <a:cubicBezTo>
                    <a:pt x="1012347" y="0"/>
                    <a:pt x="1040052" y="27705"/>
                    <a:pt x="1040052" y="61882"/>
                  </a:cubicBezTo>
                  <a:lnTo>
                    <a:pt x="1040052" y="1297073"/>
                  </a:lnTo>
                  <a:cubicBezTo>
                    <a:pt x="1040052" y="1331249"/>
                    <a:pt x="1012347" y="1358954"/>
                    <a:pt x="978171" y="1358954"/>
                  </a:cubicBezTo>
                  <a:lnTo>
                    <a:pt x="61882" y="1358954"/>
                  </a:lnTo>
                  <a:cubicBezTo>
                    <a:pt x="27705" y="1358954"/>
                    <a:pt x="0" y="1331249"/>
                    <a:pt x="0" y="1297073"/>
                  </a:cubicBezTo>
                  <a:lnTo>
                    <a:pt x="0" y="61882"/>
                  </a:lnTo>
                  <a:cubicBezTo>
                    <a:pt x="0" y="27705"/>
                    <a:pt x="27705" y="0"/>
                    <a:pt x="618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6"/>
            <p:cNvSpPr txBox="1"/>
            <p:nvPr/>
          </p:nvSpPr>
          <p:spPr>
            <a:xfrm>
              <a:off x="0" y="-38100"/>
              <a:ext cx="1040052" cy="13970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6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8" name="Google Shape;208;p6"/>
          <p:cNvGrpSpPr/>
          <p:nvPr/>
        </p:nvGrpSpPr>
        <p:grpSpPr>
          <a:xfrm>
            <a:off x="11290035" y="2872408"/>
            <a:ext cx="3753247" cy="5041564"/>
            <a:chOff x="0" y="-38100"/>
            <a:chExt cx="1040052" cy="1397054"/>
          </a:xfrm>
        </p:grpSpPr>
        <p:sp>
          <p:nvSpPr>
            <p:cNvPr id="209" name="Google Shape;209;p6"/>
            <p:cNvSpPr/>
            <p:nvPr/>
          </p:nvSpPr>
          <p:spPr>
            <a:xfrm>
              <a:off x="0" y="0"/>
              <a:ext cx="1040052" cy="1358954"/>
            </a:xfrm>
            <a:custGeom>
              <a:rect b="b" l="l" r="r" t="t"/>
              <a:pathLst>
                <a:path extrusionOk="0" h="1358954" w="1040052">
                  <a:moveTo>
                    <a:pt x="61882" y="0"/>
                  </a:moveTo>
                  <a:lnTo>
                    <a:pt x="978171" y="0"/>
                  </a:lnTo>
                  <a:cubicBezTo>
                    <a:pt x="1012347" y="0"/>
                    <a:pt x="1040052" y="27705"/>
                    <a:pt x="1040052" y="61882"/>
                  </a:cubicBezTo>
                  <a:lnTo>
                    <a:pt x="1040052" y="1297073"/>
                  </a:lnTo>
                  <a:cubicBezTo>
                    <a:pt x="1040052" y="1331249"/>
                    <a:pt x="1012347" y="1358954"/>
                    <a:pt x="978171" y="1358954"/>
                  </a:cubicBezTo>
                  <a:lnTo>
                    <a:pt x="61882" y="1358954"/>
                  </a:lnTo>
                  <a:cubicBezTo>
                    <a:pt x="27705" y="1358954"/>
                    <a:pt x="0" y="1331249"/>
                    <a:pt x="0" y="1297073"/>
                  </a:cubicBezTo>
                  <a:lnTo>
                    <a:pt x="0" y="61882"/>
                  </a:lnTo>
                  <a:cubicBezTo>
                    <a:pt x="0" y="27705"/>
                    <a:pt x="27705" y="0"/>
                    <a:pt x="618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6"/>
            <p:cNvSpPr txBox="1"/>
            <p:nvPr/>
          </p:nvSpPr>
          <p:spPr>
            <a:xfrm>
              <a:off x="0" y="-38100"/>
              <a:ext cx="1040052" cy="13970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6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1" name="Google Shape;211;p6"/>
          <p:cNvSpPr/>
          <p:nvPr/>
        </p:nvSpPr>
        <p:spPr>
          <a:xfrm>
            <a:off x="16590199" y="373368"/>
            <a:ext cx="2724332" cy="1490953"/>
          </a:xfrm>
          <a:custGeom>
            <a:rect b="b" l="l" r="r" t="t"/>
            <a:pathLst>
              <a:path extrusionOk="0" h="1490953" w="2724332">
                <a:moveTo>
                  <a:pt x="0" y="0"/>
                </a:moveTo>
                <a:lnTo>
                  <a:pt x="2724332" y="0"/>
                </a:lnTo>
                <a:lnTo>
                  <a:pt x="2724332" y="1490953"/>
                </a:lnTo>
                <a:lnTo>
                  <a:pt x="0" y="149095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6"/>
          <p:cNvSpPr txBox="1"/>
          <p:nvPr/>
        </p:nvSpPr>
        <p:spPr>
          <a:xfrm>
            <a:off x="3623801" y="4981449"/>
            <a:ext cx="2449245" cy="1008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60">
                <a:solidFill>
                  <a:srgbClr val="0B1B45"/>
                </a:solidFill>
                <a:latin typeface="Proxima Nova"/>
                <a:ea typeface="Proxima Nova"/>
                <a:cs typeface="Proxima Nova"/>
                <a:sym typeface="Proxima Nova"/>
              </a:rPr>
              <a:t>Desarrollador de frontend y diseño, apoyo back-end</a:t>
            </a:r>
            <a:endParaRPr sz="1960" u="none" strike="noStrike">
              <a:solidFill>
                <a:srgbClr val="0B1B4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3" name="Google Shape;213;p6"/>
          <p:cNvSpPr txBox="1"/>
          <p:nvPr/>
        </p:nvSpPr>
        <p:spPr>
          <a:xfrm>
            <a:off x="7782918" y="4981449"/>
            <a:ext cx="2449245" cy="1008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60" u="none" strike="noStrike">
                <a:solidFill>
                  <a:srgbClr val="0B1B45"/>
                </a:solidFill>
                <a:latin typeface="Proxima Nova"/>
                <a:ea typeface="Proxima Nova"/>
                <a:cs typeface="Proxima Nova"/>
                <a:sym typeface="Proxima Nova"/>
              </a:rPr>
              <a:t>Desarrollador back-end y funcionamiento, apoyo documentacion </a:t>
            </a:r>
            <a:endParaRPr/>
          </a:p>
        </p:txBody>
      </p:sp>
      <p:sp>
        <p:nvSpPr>
          <p:cNvPr id="214" name="Google Shape;214;p6"/>
          <p:cNvSpPr txBox="1"/>
          <p:nvPr/>
        </p:nvSpPr>
        <p:spPr>
          <a:xfrm>
            <a:off x="11942036" y="4981449"/>
            <a:ext cx="2449245" cy="1008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60">
                <a:solidFill>
                  <a:srgbClr val="0B1B45"/>
                </a:solidFill>
                <a:latin typeface="Proxima Nova"/>
                <a:ea typeface="Proxima Nova"/>
                <a:cs typeface="Proxima Nova"/>
                <a:sym typeface="Proxima Nova"/>
              </a:rPr>
              <a:t>Gestionar  Proyecto y documentación , apoyo front-end</a:t>
            </a:r>
            <a:endParaRPr sz="1960" u="none" strike="noStrike">
              <a:solidFill>
                <a:srgbClr val="0B1B4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5" name="Google Shape;215;p6"/>
          <p:cNvSpPr txBox="1"/>
          <p:nvPr/>
        </p:nvSpPr>
        <p:spPr>
          <a:xfrm>
            <a:off x="3468299" y="3371766"/>
            <a:ext cx="2604747" cy="3592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70">
                <a:solidFill>
                  <a:srgbClr val="0B1B45"/>
                </a:solidFill>
                <a:latin typeface="IBM Plex Sans"/>
                <a:ea typeface="IBM Plex Sans"/>
                <a:cs typeface="IBM Plex Sans"/>
                <a:sym typeface="IBM Plex Sans"/>
              </a:rPr>
              <a:t>Felipe Barros</a:t>
            </a:r>
            <a:endParaRPr/>
          </a:p>
        </p:txBody>
      </p:sp>
      <p:sp>
        <p:nvSpPr>
          <p:cNvPr id="216" name="Google Shape;216;p6"/>
          <p:cNvSpPr txBox="1"/>
          <p:nvPr/>
        </p:nvSpPr>
        <p:spPr>
          <a:xfrm>
            <a:off x="7782918" y="3394780"/>
            <a:ext cx="2449245" cy="3592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70">
                <a:solidFill>
                  <a:srgbClr val="0B1B45"/>
                </a:solidFill>
                <a:latin typeface="IBM Plex Sans"/>
                <a:ea typeface="IBM Plex Sans"/>
                <a:cs typeface="IBM Plex Sans"/>
                <a:sym typeface="IBM Plex Sans"/>
              </a:rPr>
              <a:t>Matia Godoy</a:t>
            </a:r>
            <a:endParaRPr/>
          </a:p>
        </p:txBody>
      </p:sp>
      <p:sp>
        <p:nvSpPr>
          <p:cNvPr id="217" name="Google Shape;217;p6"/>
          <p:cNvSpPr txBox="1"/>
          <p:nvPr/>
        </p:nvSpPr>
        <p:spPr>
          <a:xfrm>
            <a:off x="11942036" y="3394780"/>
            <a:ext cx="2449245" cy="3592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70" u="none" strike="noStrike">
                <a:solidFill>
                  <a:srgbClr val="0B1B45"/>
                </a:solidFill>
                <a:latin typeface="IBM Plex Sans"/>
                <a:ea typeface="IBM Plex Sans"/>
                <a:cs typeface="IBM Plex Sans"/>
                <a:sym typeface="IBM Plex Sans"/>
              </a:rPr>
              <a:t>Romina Poblete</a:t>
            </a:r>
            <a:endParaRPr/>
          </a:p>
        </p:txBody>
      </p:sp>
      <p:sp>
        <p:nvSpPr>
          <p:cNvPr id="218" name="Google Shape;218;p6"/>
          <p:cNvSpPr/>
          <p:nvPr/>
        </p:nvSpPr>
        <p:spPr>
          <a:xfrm>
            <a:off x="419025" y="377848"/>
            <a:ext cx="952575" cy="930896"/>
          </a:xfrm>
          <a:custGeom>
            <a:rect b="b" l="l" r="r" t="t"/>
            <a:pathLst>
              <a:path extrusionOk="0" h="812800" w="812800">
                <a:moveTo>
                  <a:pt x="610827" y="36152"/>
                </a:moveTo>
                <a:lnTo>
                  <a:pt x="776648" y="201973"/>
                </a:lnTo>
                <a:cubicBezTo>
                  <a:pt x="799796" y="225121"/>
                  <a:pt x="812800" y="256516"/>
                  <a:pt x="812800" y="289251"/>
                </a:cubicBezTo>
                <a:lnTo>
                  <a:pt x="812800" y="523549"/>
                </a:lnTo>
                <a:cubicBezTo>
                  <a:pt x="812800" y="556284"/>
                  <a:pt x="799796" y="587679"/>
                  <a:pt x="776648" y="610827"/>
                </a:cubicBezTo>
                <a:lnTo>
                  <a:pt x="610827" y="776648"/>
                </a:lnTo>
                <a:cubicBezTo>
                  <a:pt x="587679" y="799796"/>
                  <a:pt x="556284" y="812800"/>
                  <a:pt x="523549" y="812800"/>
                </a:cubicBezTo>
                <a:lnTo>
                  <a:pt x="289251" y="812800"/>
                </a:lnTo>
                <a:cubicBezTo>
                  <a:pt x="256516" y="812800"/>
                  <a:pt x="225121" y="799796"/>
                  <a:pt x="201973" y="776648"/>
                </a:cubicBezTo>
                <a:lnTo>
                  <a:pt x="36152" y="610827"/>
                </a:lnTo>
                <a:cubicBezTo>
                  <a:pt x="13004" y="587679"/>
                  <a:pt x="0" y="556284"/>
                  <a:pt x="0" y="523549"/>
                </a:cubicBezTo>
                <a:lnTo>
                  <a:pt x="0" y="289251"/>
                </a:lnTo>
                <a:cubicBezTo>
                  <a:pt x="0" y="256516"/>
                  <a:pt x="13004" y="225121"/>
                  <a:pt x="36152" y="201973"/>
                </a:cubicBezTo>
                <a:lnTo>
                  <a:pt x="201973" y="36152"/>
                </a:lnTo>
                <a:cubicBezTo>
                  <a:pt x="225121" y="13004"/>
                  <a:pt x="256516" y="0"/>
                  <a:pt x="289251" y="0"/>
                </a:cubicBezTo>
                <a:lnTo>
                  <a:pt x="523549" y="0"/>
                </a:lnTo>
                <a:cubicBezTo>
                  <a:pt x="556284" y="0"/>
                  <a:pt x="587679" y="13004"/>
                  <a:pt x="610827" y="36152"/>
                </a:cubicBezTo>
                <a:close/>
              </a:path>
            </a:pathLst>
          </a:custGeom>
          <a:gradFill>
            <a:gsLst>
              <a:gs pos="0">
                <a:srgbClr val="256AB3"/>
              </a:gs>
              <a:gs pos="100000">
                <a:srgbClr val="CBDFFF"/>
              </a:gs>
            </a:gsLst>
            <a:path path="circle">
              <a:fillToRect b="100%" r="100%"/>
            </a:path>
            <a:tileRect l="-100%" t="-100%"/>
          </a:gra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6"/>
          <p:cNvSpPr txBox="1"/>
          <p:nvPr/>
        </p:nvSpPr>
        <p:spPr>
          <a:xfrm>
            <a:off x="720219" y="550565"/>
            <a:ext cx="459956" cy="5047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7804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B1B45"/>
                </a:solidFill>
                <a:latin typeface="IBM Plex Sans"/>
                <a:ea typeface="IBM Plex Sans"/>
                <a:cs typeface="IBM Plex Sans"/>
                <a:sym typeface="IBM Plex Sans"/>
              </a:rPr>
              <a:t>04</a:t>
            </a:r>
            <a:endParaRPr/>
          </a:p>
        </p:txBody>
      </p:sp>
      <p:pic>
        <p:nvPicPr>
          <p:cNvPr id="220" name="Google Shape;220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621000" y="9386676"/>
            <a:ext cx="2430725" cy="598186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6"/>
          <p:cNvSpPr txBox="1"/>
          <p:nvPr/>
        </p:nvSpPr>
        <p:spPr>
          <a:xfrm>
            <a:off x="11864284" y="3887179"/>
            <a:ext cx="2604747" cy="3406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89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B1B45"/>
                </a:solidFill>
                <a:latin typeface="IBM Plex Sans"/>
                <a:ea typeface="IBM Plex Sans"/>
                <a:cs typeface="IBM Plex Sans"/>
                <a:sym typeface="IBM Plex Sans"/>
              </a:rPr>
              <a:t>Scrum Master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7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811" l="0" r="0" t="-813"/>
            </a:stretch>
          </a:blipFill>
          <a:ln cap="flat" cmpd="sng" w="9525">
            <a:solidFill>
              <a:srgbClr val="93B3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7" name="Google Shape;227;p7"/>
          <p:cNvCxnSpPr/>
          <p:nvPr/>
        </p:nvCxnSpPr>
        <p:spPr>
          <a:xfrm>
            <a:off x="1253085" y="8544287"/>
            <a:ext cx="15781831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8" name="Google Shape;228;p7"/>
          <p:cNvSpPr/>
          <p:nvPr/>
        </p:nvSpPr>
        <p:spPr>
          <a:xfrm>
            <a:off x="419025" y="377848"/>
            <a:ext cx="952575" cy="930896"/>
          </a:xfrm>
          <a:custGeom>
            <a:rect b="b" l="l" r="r" t="t"/>
            <a:pathLst>
              <a:path extrusionOk="0" h="812800" w="812800">
                <a:moveTo>
                  <a:pt x="610827" y="36152"/>
                </a:moveTo>
                <a:lnTo>
                  <a:pt x="776648" y="201973"/>
                </a:lnTo>
                <a:cubicBezTo>
                  <a:pt x="799796" y="225121"/>
                  <a:pt x="812800" y="256516"/>
                  <a:pt x="812800" y="289251"/>
                </a:cubicBezTo>
                <a:lnTo>
                  <a:pt x="812800" y="523549"/>
                </a:lnTo>
                <a:cubicBezTo>
                  <a:pt x="812800" y="556284"/>
                  <a:pt x="799796" y="587679"/>
                  <a:pt x="776648" y="610827"/>
                </a:cubicBezTo>
                <a:lnTo>
                  <a:pt x="610827" y="776648"/>
                </a:lnTo>
                <a:cubicBezTo>
                  <a:pt x="587679" y="799796"/>
                  <a:pt x="556284" y="812800"/>
                  <a:pt x="523549" y="812800"/>
                </a:cubicBezTo>
                <a:lnTo>
                  <a:pt x="289251" y="812800"/>
                </a:lnTo>
                <a:cubicBezTo>
                  <a:pt x="256516" y="812800"/>
                  <a:pt x="225121" y="799796"/>
                  <a:pt x="201973" y="776648"/>
                </a:cubicBezTo>
                <a:lnTo>
                  <a:pt x="36152" y="610827"/>
                </a:lnTo>
                <a:cubicBezTo>
                  <a:pt x="13004" y="587679"/>
                  <a:pt x="0" y="556284"/>
                  <a:pt x="0" y="523549"/>
                </a:cubicBezTo>
                <a:lnTo>
                  <a:pt x="0" y="289251"/>
                </a:lnTo>
                <a:cubicBezTo>
                  <a:pt x="0" y="256516"/>
                  <a:pt x="13004" y="225121"/>
                  <a:pt x="36152" y="201973"/>
                </a:cubicBezTo>
                <a:lnTo>
                  <a:pt x="201973" y="36152"/>
                </a:lnTo>
                <a:cubicBezTo>
                  <a:pt x="225121" y="13004"/>
                  <a:pt x="256516" y="0"/>
                  <a:pt x="289251" y="0"/>
                </a:cubicBezTo>
                <a:lnTo>
                  <a:pt x="523549" y="0"/>
                </a:lnTo>
                <a:cubicBezTo>
                  <a:pt x="556284" y="0"/>
                  <a:pt x="587679" y="13004"/>
                  <a:pt x="610827" y="36152"/>
                </a:cubicBezTo>
                <a:close/>
              </a:path>
            </a:pathLst>
          </a:custGeom>
          <a:gradFill>
            <a:gsLst>
              <a:gs pos="0">
                <a:srgbClr val="256AB3"/>
              </a:gs>
              <a:gs pos="100000">
                <a:srgbClr val="CBDFFF"/>
              </a:gs>
            </a:gsLst>
            <a:path path="circle">
              <a:fillToRect b="100%" r="100%"/>
            </a:path>
            <a:tileRect l="-100%" t="-100%"/>
          </a:gra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7"/>
          <p:cNvSpPr txBox="1"/>
          <p:nvPr/>
        </p:nvSpPr>
        <p:spPr>
          <a:xfrm>
            <a:off x="720219" y="550565"/>
            <a:ext cx="459956" cy="5047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7804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B1B45"/>
                </a:solidFill>
                <a:latin typeface="IBM Plex Sans"/>
                <a:ea typeface="IBM Plex Sans"/>
                <a:cs typeface="IBM Plex Sans"/>
                <a:sym typeface="IBM Plex Sans"/>
              </a:rPr>
              <a:t>05</a:t>
            </a:r>
            <a:endParaRPr/>
          </a:p>
        </p:txBody>
      </p:sp>
      <p:pic>
        <p:nvPicPr>
          <p:cNvPr id="230" name="Google Shape;230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803231" y="8817458"/>
            <a:ext cx="2430725" cy="59818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gma 3d icono 32050116 PNG" id="231" name="Google Shape;231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14400" y="2709530"/>
            <a:ext cx="3039141" cy="303914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rmacarm: Plataforma de formación e-learning de la Región de Murcia" id="232" name="Google Shape;232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340528" y="2400300"/>
            <a:ext cx="4996218" cy="34718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est Django Books" id="233" name="Google Shape;233;p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515600" y="3052763"/>
            <a:ext cx="2819399" cy="28193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astering MySQL Password Policies: Strengthening Security -" id="234" name="Google Shape;234;p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5002272" y="3110856"/>
            <a:ext cx="2032644" cy="2032644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7"/>
          <p:cNvSpPr/>
          <p:nvPr/>
        </p:nvSpPr>
        <p:spPr>
          <a:xfrm>
            <a:off x="1595770" y="2146912"/>
            <a:ext cx="1676400" cy="506773"/>
          </a:xfrm>
          <a:prstGeom prst="roundRect">
            <a:avLst>
              <a:gd fmla="val 28772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MockUp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7"/>
          <p:cNvSpPr/>
          <p:nvPr/>
        </p:nvSpPr>
        <p:spPr>
          <a:xfrm>
            <a:off x="5715000" y="2146913"/>
            <a:ext cx="1676400" cy="506773"/>
          </a:xfrm>
          <a:prstGeom prst="roundRect">
            <a:avLst>
              <a:gd fmla="val 28772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Front-end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7"/>
          <p:cNvSpPr/>
          <p:nvPr/>
        </p:nvSpPr>
        <p:spPr>
          <a:xfrm>
            <a:off x="10927978" y="2158436"/>
            <a:ext cx="1676400" cy="506773"/>
          </a:xfrm>
          <a:prstGeom prst="roundRect">
            <a:avLst>
              <a:gd fmla="val 28772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Back-end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7"/>
          <p:cNvSpPr/>
          <p:nvPr/>
        </p:nvSpPr>
        <p:spPr>
          <a:xfrm>
            <a:off x="15002272" y="2202757"/>
            <a:ext cx="1676400" cy="506773"/>
          </a:xfrm>
          <a:prstGeom prst="roundRect">
            <a:avLst>
              <a:gd fmla="val 28772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 de Datos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1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811" l="0" r="0" t="-813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11"/>
          <p:cNvSpPr/>
          <p:nvPr/>
        </p:nvSpPr>
        <p:spPr>
          <a:xfrm>
            <a:off x="16580809" y="0"/>
            <a:ext cx="2927694" cy="2235694"/>
          </a:xfrm>
          <a:custGeom>
            <a:rect b="b" l="l" r="r" t="t"/>
            <a:pathLst>
              <a:path extrusionOk="0" h="2235694" w="2927694">
                <a:moveTo>
                  <a:pt x="0" y="0"/>
                </a:moveTo>
                <a:lnTo>
                  <a:pt x="2927695" y="0"/>
                </a:lnTo>
                <a:lnTo>
                  <a:pt x="2927695" y="2235694"/>
                </a:lnTo>
                <a:lnTo>
                  <a:pt x="0" y="223569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11"/>
          <p:cNvSpPr/>
          <p:nvPr/>
        </p:nvSpPr>
        <p:spPr>
          <a:xfrm>
            <a:off x="491935" y="474983"/>
            <a:ext cx="952575" cy="930896"/>
          </a:xfrm>
          <a:custGeom>
            <a:rect b="b" l="l" r="r" t="t"/>
            <a:pathLst>
              <a:path extrusionOk="0" h="812800" w="812800">
                <a:moveTo>
                  <a:pt x="610827" y="36152"/>
                </a:moveTo>
                <a:lnTo>
                  <a:pt x="776648" y="201973"/>
                </a:lnTo>
                <a:cubicBezTo>
                  <a:pt x="799796" y="225121"/>
                  <a:pt x="812800" y="256516"/>
                  <a:pt x="812800" y="289251"/>
                </a:cubicBezTo>
                <a:lnTo>
                  <a:pt x="812800" y="523549"/>
                </a:lnTo>
                <a:cubicBezTo>
                  <a:pt x="812800" y="556284"/>
                  <a:pt x="799796" y="587679"/>
                  <a:pt x="776648" y="610827"/>
                </a:cubicBezTo>
                <a:lnTo>
                  <a:pt x="610827" y="776648"/>
                </a:lnTo>
                <a:cubicBezTo>
                  <a:pt x="587679" y="799796"/>
                  <a:pt x="556284" y="812800"/>
                  <a:pt x="523549" y="812800"/>
                </a:cubicBezTo>
                <a:lnTo>
                  <a:pt x="289251" y="812800"/>
                </a:lnTo>
                <a:cubicBezTo>
                  <a:pt x="256516" y="812800"/>
                  <a:pt x="225121" y="799796"/>
                  <a:pt x="201973" y="776648"/>
                </a:cubicBezTo>
                <a:lnTo>
                  <a:pt x="36152" y="610827"/>
                </a:lnTo>
                <a:cubicBezTo>
                  <a:pt x="13004" y="587679"/>
                  <a:pt x="0" y="556284"/>
                  <a:pt x="0" y="523549"/>
                </a:cubicBezTo>
                <a:lnTo>
                  <a:pt x="0" y="289251"/>
                </a:lnTo>
                <a:cubicBezTo>
                  <a:pt x="0" y="256516"/>
                  <a:pt x="13004" y="225121"/>
                  <a:pt x="36152" y="201973"/>
                </a:cubicBezTo>
                <a:lnTo>
                  <a:pt x="201973" y="36152"/>
                </a:lnTo>
                <a:cubicBezTo>
                  <a:pt x="225121" y="13004"/>
                  <a:pt x="256516" y="0"/>
                  <a:pt x="289251" y="0"/>
                </a:cubicBezTo>
                <a:lnTo>
                  <a:pt x="523549" y="0"/>
                </a:lnTo>
                <a:cubicBezTo>
                  <a:pt x="556284" y="0"/>
                  <a:pt x="587679" y="13004"/>
                  <a:pt x="610827" y="36152"/>
                </a:cubicBezTo>
                <a:close/>
              </a:path>
            </a:pathLst>
          </a:custGeom>
          <a:gradFill>
            <a:gsLst>
              <a:gs pos="0">
                <a:srgbClr val="256AB3"/>
              </a:gs>
              <a:gs pos="100000">
                <a:srgbClr val="CBDFFF"/>
              </a:gs>
            </a:gsLst>
            <a:path path="circle">
              <a:fillToRect b="100%" r="100%"/>
            </a:path>
            <a:tileRect l="-100%" t="-100%"/>
          </a:gra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11"/>
          <p:cNvSpPr txBox="1"/>
          <p:nvPr/>
        </p:nvSpPr>
        <p:spPr>
          <a:xfrm>
            <a:off x="793129" y="647700"/>
            <a:ext cx="459956" cy="5047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7804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B1B45"/>
                </a:solidFill>
                <a:latin typeface="IBM Plex Sans"/>
                <a:ea typeface="IBM Plex Sans"/>
                <a:cs typeface="IBM Plex Sans"/>
                <a:sym typeface="IBM Plex Sans"/>
              </a:rPr>
              <a:t>06</a:t>
            </a:r>
            <a:endParaRPr/>
          </a:p>
        </p:txBody>
      </p:sp>
      <p:pic>
        <p:nvPicPr>
          <p:cNvPr id="247" name="Google Shape;247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456728" y="3086100"/>
            <a:ext cx="11374543" cy="352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4828575" y="8980143"/>
            <a:ext cx="2430725" cy="5981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2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811" l="0" r="0" t="-813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4" name="Google Shape;254;p12"/>
          <p:cNvGrpSpPr/>
          <p:nvPr/>
        </p:nvGrpSpPr>
        <p:grpSpPr>
          <a:xfrm>
            <a:off x="2942323" y="2338813"/>
            <a:ext cx="11353800" cy="6232136"/>
            <a:chOff x="0" y="-174124"/>
            <a:chExt cx="12685528" cy="4590949"/>
          </a:xfrm>
        </p:grpSpPr>
        <p:grpSp>
          <p:nvGrpSpPr>
            <p:cNvPr id="255" name="Google Shape;255;p12"/>
            <p:cNvGrpSpPr/>
            <p:nvPr/>
          </p:nvGrpSpPr>
          <p:grpSpPr>
            <a:xfrm rot="10800000">
              <a:off x="0" y="2841277"/>
              <a:ext cx="12685528" cy="1575549"/>
              <a:chOff x="0" y="-38100"/>
              <a:chExt cx="2775717" cy="344746"/>
            </a:xfrm>
          </p:grpSpPr>
          <p:sp>
            <p:nvSpPr>
              <p:cNvPr id="256" name="Google Shape;256;p12"/>
              <p:cNvSpPr/>
              <p:nvPr/>
            </p:nvSpPr>
            <p:spPr>
              <a:xfrm>
                <a:off x="0" y="0"/>
                <a:ext cx="2775717" cy="306646"/>
              </a:xfrm>
              <a:custGeom>
                <a:rect b="b" l="l" r="r" t="t"/>
                <a:pathLst>
                  <a:path extrusionOk="0" h="306646" w="2775717">
                    <a:moveTo>
                      <a:pt x="24412" y="0"/>
                    </a:moveTo>
                    <a:lnTo>
                      <a:pt x="2751305" y="0"/>
                    </a:lnTo>
                    <a:cubicBezTo>
                      <a:pt x="2757780" y="0"/>
                      <a:pt x="2763989" y="2572"/>
                      <a:pt x="2768567" y="7150"/>
                    </a:cubicBezTo>
                    <a:cubicBezTo>
                      <a:pt x="2773145" y="11728"/>
                      <a:pt x="2775717" y="17937"/>
                      <a:pt x="2775717" y="24412"/>
                    </a:cubicBezTo>
                    <a:lnTo>
                      <a:pt x="2775717" y="282234"/>
                    </a:lnTo>
                    <a:cubicBezTo>
                      <a:pt x="2775717" y="295716"/>
                      <a:pt x="2764788" y="306646"/>
                      <a:pt x="2751305" y="306646"/>
                    </a:cubicBezTo>
                    <a:lnTo>
                      <a:pt x="24412" y="306646"/>
                    </a:lnTo>
                    <a:cubicBezTo>
                      <a:pt x="10930" y="306646"/>
                      <a:pt x="0" y="295716"/>
                      <a:pt x="0" y="282234"/>
                    </a:cubicBezTo>
                    <a:lnTo>
                      <a:pt x="0" y="24412"/>
                    </a:lnTo>
                    <a:cubicBezTo>
                      <a:pt x="0" y="10930"/>
                      <a:pt x="10930" y="0"/>
                      <a:pt x="24412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064E99"/>
                  </a:gs>
                  <a:gs pos="50000">
                    <a:srgbClr val="7194CD"/>
                  </a:gs>
                  <a:gs pos="100000">
                    <a:srgbClr val="CBDFFF"/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" name="Google Shape;257;p12"/>
              <p:cNvSpPr txBox="1"/>
              <p:nvPr/>
            </p:nvSpPr>
            <p:spPr>
              <a:xfrm>
                <a:off x="0" y="-38100"/>
                <a:ext cx="2775717" cy="3447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63333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8" name="Google Shape;258;p12"/>
            <p:cNvGrpSpPr/>
            <p:nvPr/>
          </p:nvGrpSpPr>
          <p:grpSpPr>
            <a:xfrm>
              <a:off x="0" y="-174124"/>
              <a:ext cx="12685528" cy="4058189"/>
              <a:chOff x="0" y="-38100"/>
              <a:chExt cx="2775717" cy="887971"/>
            </a:xfrm>
          </p:grpSpPr>
          <p:sp>
            <p:nvSpPr>
              <p:cNvPr id="259" name="Google Shape;259;p12"/>
              <p:cNvSpPr/>
              <p:nvPr/>
            </p:nvSpPr>
            <p:spPr>
              <a:xfrm>
                <a:off x="0" y="0"/>
                <a:ext cx="2775717" cy="849871"/>
              </a:xfrm>
              <a:custGeom>
                <a:rect b="b" l="l" r="r" t="t"/>
                <a:pathLst>
                  <a:path extrusionOk="0" h="849871" w="2775717">
                    <a:moveTo>
                      <a:pt x="24412" y="0"/>
                    </a:moveTo>
                    <a:lnTo>
                      <a:pt x="2751305" y="0"/>
                    </a:lnTo>
                    <a:cubicBezTo>
                      <a:pt x="2757780" y="0"/>
                      <a:pt x="2763989" y="2572"/>
                      <a:pt x="2768567" y="7150"/>
                    </a:cubicBezTo>
                    <a:cubicBezTo>
                      <a:pt x="2773145" y="11728"/>
                      <a:pt x="2775717" y="17937"/>
                      <a:pt x="2775717" y="24412"/>
                    </a:cubicBezTo>
                    <a:lnTo>
                      <a:pt x="2775717" y="825459"/>
                    </a:lnTo>
                    <a:cubicBezTo>
                      <a:pt x="2775717" y="838942"/>
                      <a:pt x="2764788" y="849871"/>
                      <a:pt x="2751305" y="849871"/>
                    </a:cubicBezTo>
                    <a:lnTo>
                      <a:pt x="24412" y="849871"/>
                    </a:lnTo>
                    <a:cubicBezTo>
                      <a:pt x="10930" y="849871"/>
                      <a:pt x="0" y="838942"/>
                      <a:pt x="0" y="825459"/>
                    </a:cubicBezTo>
                    <a:lnTo>
                      <a:pt x="0" y="24412"/>
                    </a:lnTo>
                    <a:cubicBezTo>
                      <a:pt x="0" y="10930"/>
                      <a:pt x="10930" y="0"/>
                      <a:pt x="2441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0" name="Google Shape;260;p12"/>
              <p:cNvSpPr txBox="1"/>
              <p:nvPr/>
            </p:nvSpPr>
            <p:spPr>
              <a:xfrm>
                <a:off x="0" y="-38100"/>
                <a:ext cx="2775717" cy="8879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63333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61" name="Google Shape;261;p12"/>
          <p:cNvGrpSpPr/>
          <p:nvPr/>
        </p:nvGrpSpPr>
        <p:grpSpPr>
          <a:xfrm>
            <a:off x="4651807" y="1972649"/>
            <a:ext cx="7930868" cy="1099186"/>
            <a:chOff x="0" y="-47625"/>
            <a:chExt cx="2124299" cy="601338"/>
          </a:xfrm>
        </p:grpSpPr>
        <p:sp>
          <p:nvSpPr>
            <p:cNvPr id="262" name="Google Shape;262;p12"/>
            <p:cNvSpPr/>
            <p:nvPr/>
          </p:nvSpPr>
          <p:spPr>
            <a:xfrm>
              <a:off x="0" y="0"/>
              <a:ext cx="2124299" cy="553713"/>
            </a:xfrm>
            <a:custGeom>
              <a:rect b="b" l="l" r="r" t="t"/>
              <a:pathLst>
                <a:path extrusionOk="0" h="553713" w="2124299">
                  <a:moveTo>
                    <a:pt x="39876" y="0"/>
                  </a:moveTo>
                  <a:lnTo>
                    <a:pt x="2084423" y="0"/>
                  </a:lnTo>
                  <a:cubicBezTo>
                    <a:pt x="2106446" y="0"/>
                    <a:pt x="2124299" y="17853"/>
                    <a:pt x="2124299" y="39876"/>
                  </a:cubicBezTo>
                  <a:lnTo>
                    <a:pt x="2124299" y="513837"/>
                  </a:lnTo>
                  <a:cubicBezTo>
                    <a:pt x="2124299" y="535860"/>
                    <a:pt x="2106446" y="553713"/>
                    <a:pt x="2084423" y="553713"/>
                  </a:cubicBezTo>
                  <a:lnTo>
                    <a:pt x="39876" y="553713"/>
                  </a:lnTo>
                  <a:cubicBezTo>
                    <a:pt x="17853" y="553713"/>
                    <a:pt x="0" y="535860"/>
                    <a:pt x="0" y="513837"/>
                  </a:cubicBezTo>
                  <a:lnTo>
                    <a:pt x="0" y="39876"/>
                  </a:lnTo>
                  <a:cubicBezTo>
                    <a:pt x="0" y="17853"/>
                    <a:pt x="17853" y="0"/>
                    <a:pt x="39876" y="0"/>
                  </a:cubicBezTo>
                  <a:close/>
                </a:path>
              </a:pathLst>
            </a:custGeom>
            <a:gradFill>
              <a:gsLst>
                <a:gs pos="0">
                  <a:srgbClr val="08122E"/>
                </a:gs>
                <a:gs pos="100000">
                  <a:srgbClr val="2D5297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 txBox="1"/>
            <p:nvPr/>
          </p:nvSpPr>
          <p:spPr>
            <a:xfrm>
              <a:off x="0" y="-47625"/>
              <a:ext cx="2124299" cy="6013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7525" lIns="47525" spcFirstLastPara="1" rIns="47525" wrap="square" tIns="47525">
              <a:noAutofit/>
            </a:bodyPr>
            <a:lstStyle/>
            <a:p>
              <a:pPr indent="0" lvl="0" marL="0" marR="0" rtl="0" algn="ctr">
                <a:lnSpc>
                  <a:spcPct val="189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4" name="Google Shape;264;p12"/>
          <p:cNvSpPr txBox="1"/>
          <p:nvPr/>
        </p:nvSpPr>
        <p:spPr>
          <a:xfrm>
            <a:off x="4610888" y="3652397"/>
            <a:ext cx="8092867" cy="44767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3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83" u="none" strike="noStrike">
                <a:solidFill>
                  <a:srgbClr val="0B1B45"/>
                </a:solidFill>
                <a:latin typeface="Proxima Nova"/>
                <a:ea typeface="Proxima Nova"/>
                <a:cs typeface="Proxima Nova"/>
                <a:sym typeface="Proxima Nova"/>
              </a:rPr>
              <a:t>El proyecto del sistema web para barberías y salones de belleza logró digitalizar y optimizar la gestión de servicios, horarios y productos. Con una arquitectura escalable y robusta basada en Django y MySQL, se crearon interfaces intuitivas para barberos y clientes, mejorando la experiencia de uso y facilitando reservas y compras. Además, el desarrollo de este proyecto nos ha brindado una buena experiencia práctica, que será importante para futuros desafíos tecnológicos y profesionales.</a:t>
            </a:r>
            <a:endParaRPr/>
          </a:p>
          <a:p>
            <a:pPr indent="0" lvl="0" marL="0" marR="0" rtl="0" algn="ctr">
              <a:lnSpc>
                <a:spcPct val="14003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83" u="none" strike="noStrike">
              <a:solidFill>
                <a:srgbClr val="0B1B4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4003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83" u="none" strike="noStrike">
              <a:solidFill>
                <a:srgbClr val="0B1B4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5" name="Google Shape;265;p12"/>
          <p:cNvSpPr txBox="1"/>
          <p:nvPr/>
        </p:nvSpPr>
        <p:spPr>
          <a:xfrm>
            <a:off x="4850108" y="2315921"/>
            <a:ext cx="7614429" cy="4504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7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CONCLUSIÓN </a:t>
            </a:r>
            <a:endParaRPr/>
          </a:p>
        </p:txBody>
      </p:sp>
      <p:sp>
        <p:nvSpPr>
          <p:cNvPr id="266" name="Google Shape;266;p12"/>
          <p:cNvSpPr/>
          <p:nvPr/>
        </p:nvSpPr>
        <p:spPr>
          <a:xfrm flipH="1">
            <a:off x="1028700" y="8930670"/>
            <a:ext cx="707704" cy="337125"/>
          </a:xfrm>
          <a:custGeom>
            <a:rect b="b" l="l" r="r" t="t"/>
            <a:pathLst>
              <a:path extrusionOk="0" h="337125" w="707704">
                <a:moveTo>
                  <a:pt x="707704" y="0"/>
                </a:moveTo>
                <a:lnTo>
                  <a:pt x="0" y="0"/>
                </a:lnTo>
                <a:lnTo>
                  <a:pt x="0" y="337125"/>
                </a:lnTo>
                <a:lnTo>
                  <a:pt x="707704" y="337125"/>
                </a:lnTo>
                <a:lnTo>
                  <a:pt x="707704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7" name="Google Shape;267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828575" y="8980143"/>
            <a:ext cx="2430725" cy="598186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12"/>
          <p:cNvSpPr/>
          <p:nvPr/>
        </p:nvSpPr>
        <p:spPr>
          <a:xfrm>
            <a:off x="491935" y="474983"/>
            <a:ext cx="952575" cy="930896"/>
          </a:xfrm>
          <a:custGeom>
            <a:rect b="b" l="l" r="r" t="t"/>
            <a:pathLst>
              <a:path extrusionOk="0" h="812800" w="812800">
                <a:moveTo>
                  <a:pt x="610827" y="36152"/>
                </a:moveTo>
                <a:lnTo>
                  <a:pt x="776648" y="201973"/>
                </a:lnTo>
                <a:cubicBezTo>
                  <a:pt x="799796" y="225121"/>
                  <a:pt x="812800" y="256516"/>
                  <a:pt x="812800" y="289251"/>
                </a:cubicBezTo>
                <a:lnTo>
                  <a:pt x="812800" y="523549"/>
                </a:lnTo>
                <a:cubicBezTo>
                  <a:pt x="812800" y="556284"/>
                  <a:pt x="799796" y="587679"/>
                  <a:pt x="776648" y="610827"/>
                </a:cubicBezTo>
                <a:lnTo>
                  <a:pt x="610827" y="776648"/>
                </a:lnTo>
                <a:cubicBezTo>
                  <a:pt x="587679" y="799796"/>
                  <a:pt x="556284" y="812800"/>
                  <a:pt x="523549" y="812800"/>
                </a:cubicBezTo>
                <a:lnTo>
                  <a:pt x="289251" y="812800"/>
                </a:lnTo>
                <a:cubicBezTo>
                  <a:pt x="256516" y="812800"/>
                  <a:pt x="225121" y="799796"/>
                  <a:pt x="201973" y="776648"/>
                </a:cubicBezTo>
                <a:lnTo>
                  <a:pt x="36152" y="610827"/>
                </a:lnTo>
                <a:cubicBezTo>
                  <a:pt x="13004" y="587679"/>
                  <a:pt x="0" y="556284"/>
                  <a:pt x="0" y="523549"/>
                </a:cubicBezTo>
                <a:lnTo>
                  <a:pt x="0" y="289251"/>
                </a:lnTo>
                <a:cubicBezTo>
                  <a:pt x="0" y="256516"/>
                  <a:pt x="13004" y="225121"/>
                  <a:pt x="36152" y="201973"/>
                </a:cubicBezTo>
                <a:lnTo>
                  <a:pt x="201973" y="36152"/>
                </a:lnTo>
                <a:cubicBezTo>
                  <a:pt x="225121" y="13004"/>
                  <a:pt x="256516" y="0"/>
                  <a:pt x="289251" y="0"/>
                </a:cubicBezTo>
                <a:lnTo>
                  <a:pt x="523549" y="0"/>
                </a:lnTo>
                <a:cubicBezTo>
                  <a:pt x="556284" y="0"/>
                  <a:pt x="587679" y="13004"/>
                  <a:pt x="610827" y="36152"/>
                </a:cubicBezTo>
                <a:close/>
              </a:path>
            </a:pathLst>
          </a:custGeom>
          <a:gradFill>
            <a:gsLst>
              <a:gs pos="0">
                <a:srgbClr val="256AB3"/>
              </a:gs>
              <a:gs pos="100000">
                <a:srgbClr val="CBDFFF"/>
              </a:gs>
            </a:gsLst>
            <a:path path="circle">
              <a:fillToRect b="100%" r="100%"/>
            </a:path>
            <a:tileRect l="-100%" t="-100%"/>
          </a:gra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12"/>
          <p:cNvSpPr txBox="1"/>
          <p:nvPr/>
        </p:nvSpPr>
        <p:spPr>
          <a:xfrm>
            <a:off x="793129" y="647700"/>
            <a:ext cx="459956" cy="5047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7804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B1B45"/>
                </a:solidFill>
                <a:latin typeface="IBM Plex Sans"/>
                <a:ea typeface="IBM Plex Sans"/>
                <a:cs typeface="IBM Plex Sans"/>
                <a:sym typeface="IBM Plex Sans"/>
              </a:rPr>
              <a:t>07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Neek 223</dc:creator>
</cp:coreProperties>
</file>