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63" r:id="rId7"/>
    <p:sldId id="265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74"/>
    <a:srgbClr val="EBEBE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7/5/2021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07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67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232509"/>
            <a:ext cx="5085650" cy="691666"/>
          </a:xfrm>
        </p:spPr>
        <p:txBody>
          <a:bodyPr/>
          <a:lstStyle/>
          <a:p>
            <a:pPr algn="ctr"/>
            <a:r>
              <a:rPr lang="en-IN" dirty="0"/>
              <a:t>Walk-In Clinic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4476991"/>
            <a:ext cx="5085650" cy="1709319"/>
          </a:xfrm>
        </p:spPr>
        <p:txBody>
          <a:bodyPr/>
          <a:lstStyle/>
          <a:p>
            <a:pPr algn="ctr"/>
            <a:r>
              <a:rPr lang="en-US" dirty="0"/>
              <a:t>Akash Atushkumar Patel</a:t>
            </a:r>
          </a:p>
          <a:p>
            <a:pPr algn="ctr"/>
            <a:r>
              <a:rPr lang="en-US" dirty="0"/>
              <a:t> Anum Khattak </a:t>
            </a:r>
          </a:p>
          <a:p>
            <a:pPr algn="ctr"/>
            <a:r>
              <a:rPr lang="en-US" dirty="0"/>
              <a:t>Mansi Kanubhai Parekh</a:t>
            </a:r>
          </a:p>
          <a:p>
            <a:pPr algn="ctr"/>
            <a:r>
              <a:rPr lang="en-US" dirty="0"/>
              <a:t>Neel Vrajeshkumar Patel 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2D1EA20-0D3E-415E-9BFA-E0487A58C70E}"/>
              </a:ext>
            </a:extLst>
          </p:cNvPr>
          <p:cNvSpPr/>
          <p:nvPr/>
        </p:nvSpPr>
        <p:spPr>
          <a:xfrm>
            <a:off x="9912600" y="2696820"/>
            <a:ext cx="2276061" cy="1192695"/>
          </a:xfrm>
          <a:prstGeom prst="rect">
            <a:avLst/>
          </a:prstGeom>
          <a:solidFill>
            <a:srgbClr val="126974">
              <a:alpha val="90000"/>
            </a:srgbClr>
          </a:solidFill>
          <a:ln>
            <a:solidFill>
              <a:srgbClr val="126974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522A4-B9A9-4831-90F7-E0B129B623C4}"/>
              </a:ext>
            </a:extLst>
          </p:cNvPr>
          <p:cNvSpPr/>
          <p:nvPr/>
        </p:nvSpPr>
        <p:spPr>
          <a:xfrm>
            <a:off x="0" y="2683566"/>
            <a:ext cx="2276061" cy="1192695"/>
          </a:xfrm>
          <a:prstGeom prst="rect">
            <a:avLst/>
          </a:prstGeom>
          <a:solidFill>
            <a:srgbClr val="126974">
              <a:alpha val="90000"/>
            </a:srgbClr>
          </a:solidFill>
          <a:ln>
            <a:solidFill>
              <a:srgbClr val="126974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C8361E-0F5C-4069-876C-15C6A7ECE987}"/>
              </a:ext>
            </a:extLst>
          </p:cNvPr>
          <p:cNvCxnSpPr/>
          <p:nvPr/>
        </p:nvCxnSpPr>
        <p:spPr>
          <a:xfrm>
            <a:off x="0" y="6241764"/>
            <a:ext cx="12192000" cy="0"/>
          </a:xfrm>
          <a:prstGeom prst="line">
            <a:avLst/>
          </a:prstGeom>
          <a:ln w="34925">
            <a:solidFill>
              <a:srgbClr val="1269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50924"/>
            <a:ext cx="2529277" cy="720000"/>
          </a:xfrm>
        </p:spPr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1970924"/>
            <a:ext cx="2529277" cy="3631338"/>
          </a:xfrm>
        </p:spPr>
        <p:txBody>
          <a:bodyPr/>
          <a:lstStyle/>
          <a:p>
            <a:r>
              <a:rPr lang="en-US" dirty="0"/>
              <a:t>Health care Management System</a:t>
            </a:r>
          </a:p>
          <a:p>
            <a:r>
              <a:rPr lang="en-US" dirty="0"/>
              <a:t>Ensure Customer Satisfaction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387824" y="1250924"/>
            <a:ext cx="2529277" cy="720000"/>
          </a:xfrm>
        </p:spPr>
        <p:txBody>
          <a:bodyPr/>
          <a:lstStyle/>
          <a:p>
            <a:r>
              <a:rPr lang="en-US" dirty="0"/>
              <a:t>Benefits to Business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387824" y="1970924"/>
            <a:ext cx="2529277" cy="3631338"/>
          </a:xfrm>
        </p:spPr>
        <p:txBody>
          <a:bodyPr/>
          <a:lstStyle/>
          <a:p>
            <a:r>
              <a:rPr lang="en-IN" dirty="0"/>
              <a:t>Ease of Patient and Staff Management</a:t>
            </a:r>
          </a:p>
          <a:p>
            <a:r>
              <a:rPr lang="en-IN" dirty="0"/>
              <a:t>Self Booking Appointment </a:t>
            </a:r>
          </a:p>
          <a:p>
            <a:r>
              <a:rPr lang="en-IN" dirty="0"/>
              <a:t>Time Saving</a:t>
            </a:r>
          </a:p>
          <a:p>
            <a:r>
              <a:rPr lang="en-IN" dirty="0"/>
              <a:t>Cost Effective</a:t>
            </a:r>
          </a:p>
          <a:p>
            <a:r>
              <a:rPr lang="en-IN" dirty="0"/>
              <a:t>Visualize Clinic Insights</a:t>
            </a:r>
          </a:p>
          <a:p>
            <a:r>
              <a:rPr lang="en-IN" dirty="0"/>
              <a:t>Paperless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313825" y="1231046"/>
            <a:ext cx="2529277" cy="720000"/>
          </a:xfrm>
        </p:spPr>
        <p:txBody>
          <a:bodyPr/>
          <a:lstStyle/>
          <a:p>
            <a:r>
              <a:rPr lang="en-US" dirty="0"/>
              <a:t>Potential Technical Challenges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13825" y="1951046"/>
            <a:ext cx="2529277" cy="3631338"/>
          </a:xfrm>
        </p:spPr>
        <p:txBody>
          <a:bodyPr/>
          <a:lstStyle/>
          <a:p>
            <a:r>
              <a:rPr lang="en-US" dirty="0"/>
              <a:t>Choosing the right technology stack</a:t>
            </a:r>
          </a:p>
          <a:p>
            <a:r>
              <a:rPr lang="en-US" dirty="0"/>
              <a:t>SQLite and Python Integration</a:t>
            </a:r>
          </a:p>
          <a:p>
            <a:r>
              <a:rPr lang="en-US" dirty="0"/>
              <a:t>Designing UI with Python </a:t>
            </a:r>
          </a:p>
          <a:p>
            <a:r>
              <a:rPr lang="en-US" dirty="0"/>
              <a:t>Creating Dashboards for user profile in Python</a:t>
            </a:r>
          </a:p>
          <a:p>
            <a:r>
              <a:rPr lang="en-US" dirty="0"/>
              <a:t>Performance and Speed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r>
              <a:rPr lang="en-US" b="1" dirty="0"/>
              <a:t>2</a:t>
            </a:r>
            <a:endParaRPr lang="en-US" b="1" i="1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B96243E9-7EB8-4C71-9519-A5F0751F01F5}"/>
              </a:ext>
            </a:extLst>
          </p:cNvPr>
          <p:cNvSpPr txBox="1">
            <a:spLocks/>
          </p:cNvSpPr>
          <p:nvPr/>
        </p:nvSpPr>
        <p:spPr>
          <a:xfrm>
            <a:off x="9229300" y="1214483"/>
            <a:ext cx="2529277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Technology Stack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6F223BC-691F-4977-936C-4A87CFB9F473}"/>
              </a:ext>
            </a:extLst>
          </p:cNvPr>
          <p:cNvSpPr txBox="1">
            <a:spLocks/>
          </p:cNvSpPr>
          <p:nvPr/>
        </p:nvSpPr>
        <p:spPr>
          <a:xfrm>
            <a:off x="9229300" y="1934483"/>
            <a:ext cx="2529277" cy="36313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</a:t>
            </a:r>
          </a:p>
          <a:p>
            <a:r>
              <a:rPr lang="en-US" dirty="0"/>
              <a:t>SQLite</a:t>
            </a:r>
          </a:p>
          <a:p>
            <a:r>
              <a:rPr lang="en-US"/>
              <a:t>GitHub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6" grpId="0" animBg="1"/>
      <p:bldP spid="10" grpId="0" animBg="1"/>
      <p:bldP spid="7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94233" y="2336857"/>
            <a:ext cx="1620000" cy="252000"/>
          </a:xfrm>
        </p:spPr>
        <p:txBody>
          <a:bodyPr/>
          <a:lstStyle/>
          <a:p>
            <a:r>
              <a:rPr lang="en-US" dirty="0"/>
              <a:t>Profile Creation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1240" y="2685021"/>
            <a:ext cx="1704128" cy="941649"/>
          </a:xfrm>
        </p:spPr>
        <p:txBody>
          <a:bodyPr/>
          <a:lstStyle/>
          <a:p>
            <a:r>
              <a:rPr lang="en-US" dirty="0"/>
              <a:t>Profiles of new patients, admin, Nurses, and Doctors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633130" y="2339044"/>
            <a:ext cx="1893271" cy="252000"/>
          </a:xfrm>
        </p:spPr>
        <p:txBody>
          <a:bodyPr/>
          <a:lstStyle/>
          <a:p>
            <a:r>
              <a:rPr lang="en-US" dirty="0"/>
              <a:t>Book Appointments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792155" y="2735425"/>
            <a:ext cx="1620000" cy="434302"/>
          </a:xfrm>
        </p:spPr>
        <p:txBody>
          <a:bodyPr/>
          <a:lstStyle/>
          <a:p>
            <a:r>
              <a:rPr lang="en-US" dirty="0"/>
              <a:t> Self  Booked Appointments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24660" y="5259699"/>
            <a:ext cx="1908879" cy="252000"/>
          </a:xfrm>
        </p:spPr>
        <p:txBody>
          <a:bodyPr/>
          <a:lstStyle/>
          <a:p>
            <a:r>
              <a:rPr lang="en-US" dirty="0"/>
              <a:t>Write Prescription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545185" y="5652253"/>
            <a:ext cx="1788963" cy="434302"/>
          </a:xfrm>
        </p:spPr>
        <p:txBody>
          <a:bodyPr/>
          <a:lstStyle/>
          <a:p>
            <a:r>
              <a:rPr lang="en-US" dirty="0"/>
              <a:t>Doctor can write prescription to patients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792155" y="5259699"/>
            <a:ext cx="1620000" cy="252000"/>
          </a:xfrm>
        </p:spPr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92155" y="5656741"/>
            <a:ext cx="1620000" cy="429042"/>
          </a:xfrm>
        </p:spPr>
        <p:txBody>
          <a:bodyPr/>
          <a:lstStyle/>
          <a:p>
            <a:r>
              <a:rPr lang="en-US" dirty="0"/>
              <a:t>Data insights available to Admin.</a:t>
            </a:r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4201818"/>
            <a:ext cx="3863221" cy="720000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b="1" dirty="0"/>
              <a:t>3</a:t>
            </a:r>
          </a:p>
        </p:txBody>
      </p:sp>
      <p:pic>
        <p:nvPicPr>
          <p:cNvPr id="16" name="Picture Placeholder 15" descr="Icon&#10;&#10;Description automatically generated">
            <a:extLst>
              <a:ext uri="{FF2B5EF4-FFF2-40B4-BE49-F238E27FC236}">
                <a16:creationId xmlns:a16="http://schemas.microsoft.com/office/drawing/2014/main" id="{F76CE940-D201-42B3-A10A-96A3FC1FED1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/>
          <a:srcRect/>
          <a:stretch>
            <a:fillRect/>
          </a:stretch>
        </p:blipFill>
        <p:spPr>
          <a:xfrm>
            <a:off x="2020629" y="1066560"/>
            <a:ext cx="621792" cy="621792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A6CB9A-1297-4113-8E05-6548E8BC14B8}"/>
              </a:ext>
            </a:extLst>
          </p:cNvPr>
          <p:cNvSpPr/>
          <p:nvPr/>
        </p:nvSpPr>
        <p:spPr>
          <a:xfrm>
            <a:off x="11109389" y="5721826"/>
            <a:ext cx="962795" cy="686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2" name="Picture Placeholder 21" descr="Icon&#10;&#10;Description automatically generated">
            <a:extLst>
              <a:ext uri="{FF2B5EF4-FFF2-40B4-BE49-F238E27FC236}">
                <a16:creationId xmlns:a16="http://schemas.microsoft.com/office/drawing/2014/main" id="{150AF6E8-5F80-404A-B0CA-AD93A3C64E11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/>
          <a:srcRect l="128" r="128"/>
          <a:stretch>
            <a:fillRect/>
          </a:stretch>
        </p:blipFill>
        <p:spPr/>
      </p:pic>
      <p:pic>
        <p:nvPicPr>
          <p:cNvPr id="26" name="Picture Placeholder 25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F8B4EC59-3D18-4934-A365-F707314B5605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/>
          <a:srcRect t="128" b="128"/>
          <a:stretch>
            <a:fillRect/>
          </a:stretch>
        </p:blipFill>
        <p:spPr/>
      </p:pic>
      <p:pic>
        <p:nvPicPr>
          <p:cNvPr id="32" name="Picture Placeholder 31" descr="Icon&#10;&#10;Description automatically generated">
            <a:extLst>
              <a:ext uri="{FF2B5EF4-FFF2-40B4-BE49-F238E27FC236}">
                <a16:creationId xmlns:a16="http://schemas.microsoft.com/office/drawing/2014/main" id="{BF266D82-7899-4939-9428-F926C8924397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7"/>
          <a:srcRect t="128" b="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533612"/>
            <a:ext cx="5085650" cy="1870007"/>
          </a:xfrm>
        </p:spPr>
        <p:txBody>
          <a:bodyPr/>
          <a:lstStyle/>
          <a:p>
            <a:r>
              <a:rPr lang="en-IN" b="0" i="0" dirty="0">
                <a:effectLst/>
                <a:latin typeface="Calibri" panose="020F0502020204030204" pitchFamily="34" charset="0"/>
              </a:rPr>
              <a:t>Proposition of </a:t>
            </a:r>
            <a:br>
              <a:rPr lang="en-IN" b="0" i="0" dirty="0">
                <a:effectLst/>
                <a:latin typeface="Calibri" panose="020F0502020204030204" pitchFamily="34" charset="0"/>
              </a:rPr>
            </a:br>
            <a:r>
              <a:rPr lang="en-IN" b="0" i="0" dirty="0">
                <a:effectLst/>
                <a:latin typeface="Calibri" panose="020F0502020204030204" pitchFamily="34" charset="0"/>
              </a:rPr>
              <a:t>Use case of Big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b="1" i="1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96716-46FD-44CF-834C-4D276C3FE876}"/>
              </a:ext>
            </a:extLst>
          </p:cNvPr>
          <p:cNvSpPr/>
          <p:nvPr/>
        </p:nvSpPr>
        <p:spPr>
          <a:xfrm>
            <a:off x="11091633" y="5787758"/>
            <a:ext cx="1100367" cy="64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2858319-F2E7-41E2-A849-D819629B03EB}"/>
              </a:ext>
            </a:extLst>
          </p:cNvPr>
          <p:cNvSpPr txBox="1">
            <a:spLocks/>
          </p:cNvSpPr>
          <p:nvPr/>
        </p:nvSpPr>
        <p:spPr bwMode="black">
          <a:xfrm>
            <a:off x="6500107" y="3314072"/>
            <a:ext cx="4158587" cy="35439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identify peak time of operation, it will be helpful to manage staff at clinic.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weather and seasonal data to predict outbreaks such as flu season to increase awareness</a:t>
            </a:r>
            <a:endParaRPr lang="en-IN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8" y="4816977"/>
            <a:ext cx="10143235" cy="432000"/>
          </a:xfrm>
        </p:spPr>
        <p:txBody>
          <a:bodyPr/>
          <a:lstStyle/>
          <a:p>
            <a:pPr algn="ctr"/>
            <a:r>
              <a:rPr lang="en-US" dirty="0"/>
              <a:t>Thank  You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/>
          <a:srcRect/>
          <a:stretch/>
        </p:blipFill>
        <p:spPr>
          <a:xfrm>
            <a:off x="2569937" y="1222630"/>
            <a:ext cx="1217130" cy="1217130"/>
          </a:xfrm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44690" y="1384480"/>
            <a:ext cx="1572736" cy="656544"/>
          </a:xfrm>
        </p:spPr>
        <p:txBody>
          <a:bodyPr/>
          <a:lstStyle/>
          <a:p>
            <a:r>
              <a:rPr lang="en-US" dirty="0"/>
              <a:t>Akash</a:t>
            </a:r>
            <a:br>
              <a:rPr lang="en-US" dirty="0"/>
            </a:br>
            <a:r>
              <a:rPr lang="en-US" dirty="0"/>
              <a:t>Patel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/>
          <a:srcRect/>
          <a:stretch/>
        </p:blipFill>
        <p:spPr>
          <a:xfrm>
            <a:off x="6285968" y="1222630"/>
            <a:ext cx="1217130" cy="1217130"/>
          </a:xfrm>
          <a:ln>
            <a:noFill/>
          </a:ln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660723" y="1384480"/>
            <a:ext cx="1572736" cy="656544"/>
          </a:xfrm>
        </p:spPr>
        <p:txBody>
          <a:bodyPr/>
          <a:lstStyle/>
          <a:p>
            <a:r>
              <a:rPr lang="en-US" dirty="0"/>
              <a:t>Anum</a:t>
            </a:r>
            <a:br>
              <a:rPr lang="en-US" dirty="0"/>
            </a:br>
            <a:r>
              <a:rPr lang="en-US" dirty="0"/>
              <a:t>Khattak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4"/>
          <a:srcRect/>
          <a:stretch/>
        </p:blipFill>
        <p:spPr>
          <a:xfrm>
            <a:off x="2569937" y="2989345"/>
            <a:ext cx="1217130" cy="1217130"/>
          </a:xfrm>
          <a:ln>
            <a:noFill/>
          </a:ln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944690" y="3151195"/>
            <a:ext cx="1572736" cy="656544"/>
          </a:xfrm>
        </p:spPr>
        <p:txBody>
          <a:bodyPr/>
          <a:lstStyle/>
          <a:p>
            <a:r>
              <a:rPr lang="en-US" dirty="0"/>
              <a:t>Mansi</a:t>
            </a:r>
            <a:br>
              <a:rPr lang="en-US" dirty="0"/>
            </a:br>
            <a:r>
              <a:rPr lang="en-US" dirty="0"/>
              <a:t>Parekh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"/>
          <a:srcRect/>
          <a:stretch/>
        </p:blipFill>
        <p:spPr>
          <a:xfrm>
            <a:off x="6285968" y="2989345"/>
            <a:ext cx="1217130" cy="1217130"/>
          </a:xfrm>
          <a:ln>
            <a:noFill/>
          </a:ln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660723" y="3151195"/>
            <a:ext cx="1572736" cy="656544"/>
          </a:xfrm>
        </p:spPr>
        <p:txBody>
          <a:bodyPr/>
          <a:lstStyle/>
          <a:p>
            <a:r>
              <a:rPr lang="en-US" dirty="0"/>
              <a:t>Neel</a:t>
            </a:r>
            <a:br>
              <a:rPr lang="en-US" dirty="0"/>
            </a:br>
            <a:r>
              <a:rPr lang="en-US" dirty="0"/>
              <a:t>Patel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r>
              <a:rPr lang="en-US" b="1" dirty="0"/>
              <a:t>5</a:t>
            </a:r>
            <a:endParaRPr lang="en-US" b="1" i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6C1196-4D94-4DB8-AE4A-00D9A95778ED}"/>
              </a:ext>
            </a:extLst>
          </p:cNvPr>
          <p:cNvSpPr/>
          <p:nvPr/>
        </p:nvSpPr>
        <p:spPr>
          <a:xfrm>
            <a:off x="10992678" y="5734878"/>
            <a:ext cx="1199322" cy="72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178</Words>
  <Application>Microsoft Office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Office Theme</vt:lpstr>
      <vt:lpstr>Walk-In Clinic System</vt:lpstr>
      <vt:lpstr>PowerPoint Presentation</vt:lpstr>
      <vt:lpstr>Features</vt:lpstr>
      <vt:lpstr>Proposition of  Use case of Big Data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Walk-In Clinic System</dc:title>
  <dc:creator>Akash Atushkumar Patel</dc:creator>
  <cp:lastModifiedBy>Neel Vrajeshkumar Patel</cp:lastModifiedBy>
  <cp:revision>46</cp:revision>
  <dcterms:created xsi:type="dcterms:W3CDTF">2021-07-02T17:46:46Z</dcterms:created>
  <dcterms:modified xsi:type="dcterms:W3CDTF">2021-07-05T16:01:14Z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