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attanakarn Expanded Bold" charset="1" panose="00000000000000000000"/>
      <p:regular r:id="rId14"/>
    </p:embeddedFont>
    <p:embeddedFont>
      <p:font typeface="Pattanakarn Expanded" charset="1" panose="00000000000000000000"/>
      <p:regular r:id="rId15"/>
    </p:embeddedFont>
    <p:embeddedFont>
      <p:font typeface="Pattanakarn Expanded Light Italics" charset="1" panose="00000000000000000000"/>
      <p:regular r:id="rId16"/>
    </p:embeddedFont>
    <p:embeddedFont>
      <p:font typeface="Pattanakarn Expanded Italics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png" Type="http://schemas.openxmlformats.org/officeDocument/2006/relationships/image"/><Relationship Id="rId12" Target="../media/image16.svg" Type="http://schemas.openxmlformats.org/officeDocument/2006/relationships/image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71144"/>
            <a:ext cx="10133948" cy="463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119"/>
              </a:lnSpc>
            </a:pPr>
            <a:r>
              <a:rPr lang="en-US" b="true" sz="15999">
                <a:solidFill>
                  <a:srgbClr val="FAFAFC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NILOY</a:t>
            </a:r>
          </a:p>
          <a:p>
            <a:pPr algn="l" marL="0" indent="0" lvl="0">
              <a:lnSpc>
                <a:spcPts val="17119"/>
              </a:lnSpc>
            </a:pPr>
            <a:r>
              <a:rPr lang="en-US" b="true" sz="15999" strike="noStrike" u="none">
                <a:solidFill>
                  <a:srgbClr val="FAFAFC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ROY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6893925"/>
            <a:ext cx="8242216" cy="1541927"/>
            <a:chOff x="0" y="0"/>
            <a:chExt cx="2170790" cy="4061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70790" cy="406104"/>
            </a:xfrm>
            <a:custGeom>
              <a:avLst/>
              <a:gdLst/>
              <a:ahLst/>
              <a:cxnLst/>
              <a:rect r="r" b="b" t="t" l="l"/>
              <a:pathLst>
                <a:path h="406104" w="2170790">
                  <a:moveTo>
                    <a:pt x="93930" y="0"/>
                  </a:moveTo>
                  <a:lnTo>
                    <a:pt x="2076859" y="0"/>
                  </a:lnTo>
                  <a:cubicBezTo>
                    <a:pt x="2128736" y="0"/>
                    <a:pt x="2170790" y="42054"/>
                    <a:pt x="2170790" y="93930"/>
                  </a:cubicBezTo>
                  <a:lnTo>
                    <a:pt x="2170790" y="312174"/>
                  </a:lnTo>
                  <a:cubicBezTo>
                    <a:pt x="2170790" y="364050"/>
                    <a:pt x="2128736" y="406104"/>
                    <a:pt x="2076859" y="406104"/>
                  </a:cubicBezTo>
                  <a:lnTo>
                    <a:pt x="93930" y="406104"/>
                  </a:lnTo>
                  <a:cubicBezTo>
                    <a:pt x="42054" y="406104"/>
                    <a:pt x="0" y="364050"/>
                    <a:pt x="0" y="312174"/>
                  </a:cubicBezTo>
                  <a:lnTo>
                    <a:pt x="0" y="93930"/>
                  </a:lnTo>
                  <a:cubicBezTo>
                    <a:pt x="0" y="42054"/>
                    <a:pt x="42054" y="0"/>
                    <a:pt x="93930" y="0"/>
                  </a:cubicBezTo>
                  <a:close/>
                </a:path>
              </a:pathLst>
            </a:custGeom>
            <a:solidFill>
              <a:srgbClr val="E2F270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170790" cy="4632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440503" y="7474133"/>
            <a:ext cx="381510" cy="381510"/>
          </a:xfrm>
          <a:custGeom>
            <a:avLst/>
            <a:gdLst/>
            <a:ahLst/>
            <a:cxnLst/>
            <a:rect r="r" b="b" t="t" l="l"/>
            <a:pathLst>
              <a:path h="381510" w="381510">
                <a:moveTo>
                  <a:pt x="0" y="0"/>
                </a:moveTo>
                <a:lnTo>
                  <a:pt x="381510" y="0"/>
                </a:lnTo>
                <a:lnTo>
                  <a:pt x="381510" y="381511"/>
                </a:lnTo>
                <a:lnTo>
                  <a:pt x="0" y="381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508026" y="7474133"/>
            <a:ext cx="381510" cy="381510"/>
          </a:xfrm>
          <a:custGeom>
            <a:avLst/>
            <a:gdLst/>
            <a:ahLst/>
            <a:cxnLst/>
            <a:rect r="r" b="b" t="t" l="l"/>
            <a:pathLst>
              <a:path h="381510" w="381510">
                <a:moveTo>
                  <a:pt x="0" y="0"/>
                </a:moveTo>
                <a:lnTo>
                  <a:pt x="381510" y="0"/>
                </a:lnTo>
                <a:lnTo>
                  <a:pt x="381510" y="381511"/>
                </a:lnTo>
                <a:lnTo>
                  <a:pt x="0" y="381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489359" y="1805738"/>
            <a:ext cx="5292673" cy="6310191"/>
          </a:xfrm>
          <a:custGeom>
            <a:avLst/>
            <a:gdLst/>
            <a:ahLst/>
            <a:cxnLst/>
            <a:rect r="r" b="b" t="t" l="l"/>
            <a:pathLst>
              <a:path h="6310191" w="5292673">
                <a:moveTo>
                  <a:pt x="0" y="0"/>
                </a:moveTo>
                <a:lnTo>
                  <a:pt x="5292673" y="0"/>
                </a:lnTo>
                <a:lnTo>
                  <a:pt x="5292673" y="6310191"/>
                </a:lnTo>
                <a:lnTo>
                  <a:pt x="0" y="63101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62810" y="7309098"/>
            <a:ext cx="6929501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0"/>
              </a:lnSpc>
              <a:spcBef>
                <a:spcPct val="0"/>
              </a:spcBef>
            </a:pPr>
            <a:r>
              <a:rPr lang="en-US" sz="3000" strike="noStrike" u="none">
                <a:solidFill>
                  <a:srgbClr val="292828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ASPIRING SOFTWARE ENGINEER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1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552822" y="1028700"/>
            <a:ext cx="5706478" cy="8229600"/>
            <a:chOff x="0" y="0"/>
            <a:chExt cx="6224905" cy="89772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48843" y="391922"/>
              <a:ext cx="4927219" cy="8193405"/>
            </a:xfrm>
            <a:custGeom>
              <a:avLst/>
              <a:gdLst/>
              <a:ahLst/>
              <a:cxnLst/>
              <a:rect r="r" b="b" t="t" l="l"/>
              <a:pathLst>
                <a:path h="8193405" w="4927219">
                  <a:moveTo>
                    <a:pt x="2463673" y="0"/>
                  </a:moveTo>
                  <a:cubicBezTo>
                    <a:pt x="3742436" y="7620"/>
                    <a:pt x="4908804" y="1092708"/>
                    <a:pt x="4927219" y="2446274"/>
                  </a:cubicBezTo>
                  <a:lnTo>
                    <a:pt x="4927219" y="8193405"/>
                  </a:lnTo>
                  <a:lnTo>
                    <a:pt x="0" y="8193405"/>
                  </a:lnTo>
                  <a:lnTo>
                    <a:pt x="0" y="2446274"/>
                  </a:lnTo>
                  <a:cubicBezTo>
                    <a:pt x="18542" y="1092708"/>
                    <a:pt x="1184783" y="7620"/>
                    <a:pt x="2463673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-149588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127" y="1397"/>
              <a:ext cx="6225032" cy="8974455"/>
            </a:xfrm>
            <a:custGeom>
              <a:avLst/>
              <a:gdLst/>
              <a:ahLst/>
              <a:cxnLst/>
              <a:rect r="r" b="b" t="t" l="l"/>
              <a:pathLst>
                <a:path h="8974455" w="6225032">
                  <a:moveTo>
                    <a:pt x="4823587" y="1102106"/>
                  </a:moveTo>
                  <a:cubicBezTo>
                    <a:pt x="4356354" y="647573"/>
                    <a:pt x="3732657" y="384683"/>
                    <a:pt x="3112643" y="381000"/>
                  </a:cubicBezTo>
                  <a:lnTo>
                    <a:pt x="3112516" y="381000"/>
                  </a:lnTo>
                  <a:cubicBezTo>
                    <a:pt x="2492375" y="384683"/>
                    <a:pt x="1868805" y="647446"/>
                    <a:pt x="1401572" y="1102106"/>
                  </a:cubicBezTo>
                  <a:cubicBezTo>
                    <a:pt x="918972" y="1571625"/>
                    <a:pt x="648335" y="2187575"/>
                    <a:pt x="639572" y="2836799"/>
                  </a:cubicBezTo>
                  <a:lnTo>
                    <a:pt x="639572" y="8593455"/>
                  </a:lnTo>
                  <a:lnTo>
                    <a:pt x="5585714" y="8593455"/>
                  </a:lnTo>
                  <a:lnTo>
                    <a:pt x="5585714" y="2836672"/>
                  </a:lnTo>
                  <a:cubicBezTo>
                    <a:pt x="5576824" y="2187575"/>
                    <a:pt x="5306187" y="1571498"/>
                    <a:pt x="4823587" y="1102106"/>
                  </a:cubicBezTo>
                  <a:close/>
                  <a:moveTo>
                    <a:pt x="5566664" y="8574405"/>
                  </a:moveTo>
                  <a:lnTo>
                    <a:pt x="658495" y="8574405"/>
                  </a:lnTo>
                  <a:lnTo>
                    <a:pt x="658495" y="2836926"/>
                  </a:lnTo>
                  <a:cubicBezTo>
                    <a:pt x="667258" y="2192909"/>
                    <a:pt x="935863" y="1581658"/>
                    <a:pt x="1414780" y="1115695"/>
                  </a:cubicBezTo>
                  <a:cubicBezTo>
                    <a:pt x="1878584" y="664464"/>
                    <a:pt x="2497328" y="403606"/>
                    <a:pt x="3112516" y="400050"/>
                  </a:cubicBezTo>
                  <a:cubicBezTo>
                    <a:pt x="3727704" y="403733"/>
                    <a:pt x="4346575" y="664591"/>
                    <a:pt x="4810252" y="1115695"/>
                  </a:cubicBezTo>
                  <a:cubicBezTo>
                    <a:pt x="5289169" y="1581658"/>
                    <a:pt x="5557774" y="2192909"/>
                    <a:pt x="5566537" y="2836799"/>
                  </a:cubicBezTo>
                  <a:lnTo>
                    <a:pt x="5566537" y="8574405"/>
                  </a:lnTo>
                  <a:close/>
                  <a:moveTo>
                    <a:pt x="6225032" y="4997704"/>
                  </a:moveTo>
                  <a:cubicBezTo>
                    <a:pt x="6082919" y="4977257"/>
                    <a:pt x="6007100" y="4890262"/>
                    <a:pt x="5966587" y="4800219"/>
                  </a:cubicBezTo>
                  <a:lnTo>
                    <a:pt x="5966587" y="2831465"/>
                  </a:lnTo>
                  <a:cubicBezTo>
                    <a:pt x="5956300" y="2080641"/>
                    <a:pt x="5644769" y="1369441"/>
                    <a:pt x="5089271" y="828929"/>
                  </a:cubicBezTo>
                  <a:cubicBezTo>
                    <a:pt x="4552188" y="306451"/>
                    <a:pt x="3832479" y="4191"/>
                    <a:pt x="3114802" y="0"/>
                  </a:cubicBezTo>
                  <a:lnTo>
                    <a:pt x="3110230" y="0"/>
                  </a:lnTo>
                  <a:cubicBezTo>
                    <a:pt x="2392680" y="4191"/>
                    <a:pt x="1672971" y="306451"/>
                    <a:pt x="1135761" y="828929"/>
                  </a:cubicBezTo>
                  <a:cubicBezTo>
                    <a:pt x="580263" y="1369314"/>
                    <a:pt x="268732" y="2080514"/>
                    <a:pt x="258445" y="2831592"/>
                  </a:cubicBezTo>
                  <a:lnTo>
                    <a:pt x="258445" y="4800219"/>
                  </a:lnTo>
                  <a:cubicBezTo>
                    <a:pt x="217932" y="4890262"/>
                    <a:pt x="142113" y="4977257"/>
                    <a:pt x="0" y="4997704"/>
                  </a:cubicBezTo>
                  <a:cubicBezTo>
                    <a:pt x="142113" y="5018151"/>
                    <a:pt x="217932" y="5105146"/>
                    <a:pt x="258445" y="5195189"/>
                  </a:cubicBezTo>
                  <a:lnTo>
                    <a:pt x="258445" y="8974455"/>
                  </a:lnTo>
                  <a:lnTo>
                    <a:pt x="5966587" y="8974455"/>
                  </a:lnTo>
                  <a:lnTo>
                    <a:pt x="5966587" y="5195189"/>
                  </a:lnTo>
                  <a:cubicBezTo>
                    <a:pt x="6007100" y="5105146"/>
                    <a:pt x="6082919" y="5018151"/>
                    <a:pt x="6225032" y="4997704"/>
                  </a:cubicBezTo>
                  <a:close/>
                  <a:moveTo>
                    <a:pt x="277495" y="8955405"/>
                  </a:moveTo>
                  <a:lnTo>
                    <a:pt x="277495" y="5195062"/>
                  </a:lnTo>
                  <a:cubicBezTo>
                    <a:pt x="318008" y="5105019"/>
                    <a:pt x="393827" y="5018151"/>
                    <a:pt x="535813" y="4997704"/>
                  </a:cubicBezTo>
                  <a:cubicBezTo>
                    <a:pt x="393827" y="4977257"/>
                    <a:pt x="318008" y="4890389"/>
                    <a:pt x="277495" y="4800346"/>
                  </a:cubicBezTo>
                  <a:lnTo>
                    <a:pt x="277495" y="2831719"/>
                  </a:lnTo>
                  <a:cubicBezTo>
                    <a:pt x="287655" y="2085975"/>
                    <a:pt x="597154" y="1379474"/>
                    <a:pt x="1149096" y="842645"/>
                  </a:cubicBezTo>
                  <a:cubicBezTo>
                    <a:pt x="1682750" y="323469"/>
                    <a:pt x="2397633" y="23241"/>
                    <a:pt x="3110357" y="19050"/>
                  </a:cubicBezTo>
                  <a:lnTo>
                    <a:pt x="3114802" y="19050"/>
                  </a:lnTo>
                  <a:cubicBezTo>
                    <a:pt x="3827526" y="23241"/>
                    <a:pt x="4542409" y="323469"/>
                    <a:pt x="5076063" y="842645"/>
                  </a:cubicBezTo>
                  <a:cubicBezTo>
                    <a:pt x="5628005" y="1379601"/>
                    <a:pt x="5937504" y="2085975"/>
                    <a:pt x="5947664" y="2831592"/>
                  </a:cubicBezTo>
                  <a:lnTo>
                    <a:pt x="5947664" y="4800346"/>
                  </a:lnTo>
                  <a:cubicBezTo>
                    <a:pt x="5907151" y="4890389"/>
                    <a:pt x="5831332" y="4977257"/>
                    <a:pt x="5689346" y="4997704"/>
                  </a:cubicBezTo>
                  <a:cubicBezTo>
                    <a:pt x="5831332" y="5018151"/>
                    <a:pt x="5907151" y="5105020"/>
                    <a:pt x="5947664" y="5195063"/>
                  </a:cubicBezTo>
                  <a:lnTo>
                    <a:pt x="5947664" y="8955405"/>
                  </a:lnTo>
                  <a:lnTo>
                    <a:pt x="277495" y="8955405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897807"/>
            <a:ext cx="933630" cy="9336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F27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41033" y="4207161"/>
            <a:ext cx="508963" cy="314921"/>
          </a:xfrm>
          <a:custGeom>
            <a:avLst/>
            <a:gdLst/>
            <a:ahLst/>
            <a:cxnLst/>
            <a:rect r="r" b="b" t="t" l="l"/>
            <a:pathLst>
              <a:path h="314921" w="508963">
                <a:moveTo>
                  <a:pt x="0" y="0"/>
                </a:moveTo>
                <a:lnTo>
                  <a:pt x="508964" y="0"/>
                </a:lnTo>
                <a:lnTo>
                  <a:pt x="508964" y="314921"/>
                </a:lnTo>
                <a:lnTo>
                  <a:pt x="0" y="31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5324381"/>
            <a:ext cx="933630" cy="93363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F27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6750956"/>
            <a:ext cx="933630" cy="93363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F27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83366" y="6964423"/>
            <a:ext cx="476597" cy="487646"/>
          </a:xfrm>
          <a:custGeom>
            <a:avLst/>
            <a:gdLst/>
            <a:ahLst/>
            <a:cxnLst/>
            <a:rect r="r" b="b" t="t" l="l"/>
            <a:pathLst>
              <a:path h="487646" w="476597">
                <a:moveTo>
                  <a:pt x="0" y="0"/>
                </a:moveTo>
                <a:lnTo>
                  <a:pt x="476597" y="0"/>
                </a:lnTo>
                <a:lnTo>
                  <a:pt x="476597" y="487645"/>
                </a:lnTo>
                <a:lnTo>
                  <a:pt x="0" y="48764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1028700" y="8179886"/>
            <a:ext cx="933630" cy="93363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F27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311941" y="8367790"/>
            <a:ext cx="367148" cy="557821"/>
          </a:xfrm>
          <a:custGeom>
            <a:avLst/>
            <a:gdLst/>
            <a:ahLst/>
            <a:cxnLst/>
            <a:rect r="r" b="b" t="t" l="l"/>
            <a:pathLst>
              <a:path h="557821" w="367148">
                <a:moveTo>
                  <a:pt x="0" y="0"/>
                </a:moveTo>
                <a:lnTo>
                  <a:pt x="367148" y="0"/>
                </a:lnTo>
                <a:lnTo>
                  <a:pt x="367148" y="557821"/>
                </a:lnTo>
                <a:lnTo>
                  <a:pt x="0" y="5578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9224148" y="6651325"/>
            <a:ext cx="1647896" cy="1507825"/>
          </a:xfrm>
          <a:custGeom>
            <a:avLst/>
            <a:gdLst/>
            <a:ahLst/>
            <a:cxnLst/>
            <a:rect r="r" b="b" t="t" l="l"/>
            <a:pathLst>
              <a:path h="1507825" w="1647896">
                <a:moveTo>
                  <a:pt x="0" y="0"/>
                </a:moveTo>
                <a:lnTo>
                  <a:pt x="1647896" y="0"/>
                </a:lnTo>
                <a:lnTo>
                  <a:pt x="1647896" y="1507824"/>
                </a:lnTo>
                <a:lnTo>
                  <a:pt x="0" y="15078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9224148" y="5143500"/>
            <a:ext cx="1647896" cy="1507825"/>
          </a:xfrm>
          <a:custGeom>
            <a:avLst/>
            <a:gdLst/>
            <a:ahLst/>
            <a:cxnLst/>
            <a:rect r="r" b="b" t="t" l="l"/>
            <a:pathLst>
              <a:path h="1507825" w="1647896">
                <a:moveTo>
                  <a:pt x="0" y="0"/>
                </a:moveTo>
                <a:lnTo>
                  <a:pt x="1647896" y="0"/>
                </a:lnTo>
                <a:lnTo>
                  <a:pt x="1647896" y="1507825"/>
                </a:lnTo>
                <a:lnTo>
                  <a:pt x="0" y="15078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03395" y="5499076"/>
            <a:ext cx="584241" cy="584241"/>
          </a:xfrm>
          <a:custGeom>
            <a:avLst/>
            <a:gdLst/>
            <a:ahLst/>
            <a:cxnLst/>
            <a:rect r="r" b="b" t="t" l="l"/>
            <a:pathLst>
              <a:path h="584241" w="584241">
                <a:moveTo>
                  <a:pt x="0" y="0"/>
                </a:moveTo>
                <a:lnTo>
                  <a:pt x="584240" y="0"/>
                </a:lnTo>
                <a:lnTo>
                  <a:pt x="584240" y="584240"/>
                </a:lnTo>
                <a:lnTo>
                  <a:pt x="0" y="5842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258638" y="4067124"/>
            <a:ext cx="6284733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niloyroy1715@gmail.com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58638" y="5493699"/>
            <a:ext cx="6284733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linkedin.com/in/niloyroy55/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58638" y="6920273"/>
            <a:ext cx="6284733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+880-170-581-4064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58638" y="8343943"/>
            <a:ext cx="6284733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Sylhet, Bangladesh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1200150"/>
            <a:ext cx="10012845" cy="195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4980"/>
              </a:lnSpc>
              <a:spcBef>
                <a:spcPct val="0"/>
              </a:spcBef>
            </a:pPr>
            <a:r>
              <a:rPr lang="en-US" b="true" sz="14000" strike="noStrike" u="none">
                <a:solidFill>
                  <a:srgbClr val="FAFAFC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PROFILE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1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0152" y="3577979"/>
            <a:ext cx="14967695" cy="5340896"/>
            <a:chOff x="0" y="0"/>
            <a:chExt cx="3942109" cy="14066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42109" cy="1406656"/>
            </a:xfrm>
            <a:custGeom>
              <a:avLst/>
              <a:gdLst/>
              <a:ahLst/>
              <a:cxnLst/>
              <a:rect r="r" b="b" t="t" l="l"/>
              <a:pathLst>
                <a:path h="1406656" w="3942109">
                  <a:moveTo>
                    <a:pt x="23793" y="0"/>
                  </a:moveTo>
                  <a:lnTo>
                    <a:pt x="3918316" y="0"/>
                  </a:lnTo>
                  <a:cubicBezTo>
                    <a:pt x="3931457" y="0"/>
                    <a:pt x="3942109" y="10653"/>
                    <a:pt x="3942109" y="23793"/>
                  </a:cubicBezTo>
                  <a:lnTo>
                    <a:pt x="3942109" y="1382862"/>
                  </a:lnTo>
                  <a:cubicBezTo>
                    <a:pt x="3942109" y="1396003"/>
                    <a:pt x="3931457" y="1406656"/>
                    <a:pt x="3918316" y="1406656"/>
                  </a:cubicBezTo>
                  <a:lnTo>
                    <a:pt x="23793" y="1406656"/>
                  </a:lnTo>
                  <a:cubicBezTo>
                    <a:pt x="10653" y="1406656"/>
                    <a:pt x="0" y="1396003"/>
                    <a:pt x="0" y="1382862"/>
                  </a:cubicBezTo>
                  <a:lnTo>
                    <a:pt x="0" y="23793"/>
                  </a:lnTo>
                  <a:cubicBezTo>
                    <a:pt x="0" y="10653"/>
                    <a:pt x="10653" y="0"/>
                    <a:pt x="23793" y="0"/>
                  </a:cubicBezTo>
                  <a:close/>
                </a:path>
              </a:pathLst>
            </a:custGeom>
            <a:solidFill>
              <a:srgbClr val="E2F27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942109" cy="14638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61368" y="4483127"/>
            <a:ext cx="12965264" cy="337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40"/>
              </a:lnSpc>
            </a:pPr>
            <a:r>
              <a:rPr lang="en-US" sz="3200" i="true">
                <a:solidFill>
                  <a:srgbClr val="231F20"/>
                </a:solidFill>
                <a:latin typeface="Pattanakarn Expanded Light Italics"/>
                <a:ea typeface="Pattanakarn Expanded Light Italics"/>
                <a:cs typeface="Pattanakarn Expanded Light Italics"/>
                <a:sym typeface="Pattanakarn Expanded Light Italics"/>
              </a:rPr>
              <a:t>A</a:t>
            </a:r>
            <a:r>
              <a:rPr lang="en-US" sz="3200" i="true" strike="noStrike" u="none">
                <a:solidFill>
                  <a:srgbClr val="231F20"/>
                </a:solidFill>
                <a:latin typeface="Pattanakarn Expanded Light Italics"/>
                <a:ea typeface="Pattanakarn Expanded Light Italics"/>
                <a:cs typeface="Pattanakarn Expanded Light Italics"/>
                <a:sym typeface="Pattanakarn Expanded Light Italics"/>
              </a:rPr>
              <a:t> Computer Science student at SUST passionate about software development, ML, and Bangla NLP. I enjoy solving problems, building projects, and exploring the intersection of AI and language. Always eager to learn, collaborate, and grow.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51761" y="2493645"/>
            <a:ext cx="985330" cy="901577"/>
          </a:xfrm>
          <a:custGeom>
            <a:avLst/>
            <a:gdLst/>
            <a:ahLst/>
            <a:cxnLst/>
            <a:rect r="r" b="b" t="t" l="l"/>
            <a:pathLst>
              <a:path h="901577" w="985330">
                <a:moveTo>
                  <a:pt x="0" y="0"/>
                </a:moveTo>
                <a:lnTo>
                  <a:pt x="985330" y="0"/>
                </a:lnTo>
                <a:lnTo>
                  <a:pt x="985330" y="901577"/>
                </a:lnTo>
                <a:lnTo>
                  <a:pt x="0" y="901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50909" y="2493645"/>
            <a:ext cx="985330" cy="901577"/>
          </a:xfrm>
          <a:custGeom>
            <a:avLst/>
            <a:gdLst/>
            <a:ahLst/>
            <a:cxnLst/>
            <a:rect r="r" b="b" t="t" l="l"/>
            <a:pathLst>
              <a:path h="901577" w="985330">
                <a:moveTo>
                  <a:pt x="0" y="0"/>
                </a:moveTo>
                <a:lnTo>
                  <a:pt x="985330" y="0"/>
                </a:lnTo>
                <a:lnTo>
                  <a:pt x="985330" y="901577"/>
                </a:lnTo>
                <a:lnTo>
                  <a:pt x="0" y="901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12669" y="5854278"/>
            <a:ext cx="1630358" cy="1630358"/>
          </a:xfrm>
          <a:custGeom>
            <a:avLst/>
            <a:gdLst/>
            <a:ahLst/>
            <a:cxnLst/>
            <a:rect r="r" b="b" t="t" l="l"/>
            <a:pathLst>
              <a:path h="1630358" w="1630358">
                <a:moveTo>
                  <a:pt x="0" y="0"/>
                </a:moveTo>
                <a:lnTo>
                  <a:pt x="1630358" y="0"/>
                </a:lnTo>
                <a:lnTo>
                  <a:pt x="1630358" y="1630358"/>
                </a:lnTo>
                <a:lnTo>
                  <a:pt x="0" y="1630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18840" y="1162050"/>
            <a:ext cx="12650320" cy="195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80"/>
              </a:lnSpc>
              <a:spcBef>
                <a:spcPct val="0"/>
              </a:spcBef>
            </a:pPr>
            <a:r>
              <a:rPr lang="en-US" b="true" sz="14000">
                <a:solidFill>
                  <a:srgbClr val="FAFAFC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ABOUT ME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1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9099" y="1162050"/>
            <a:ext cx="14789802" cy="195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80"/>
              </a:lnSpc>
              <a:spcBef>
                <a:spcPct val="0"/>
              </a:spcBef>
            </a:pPr>
            <a:r>
              <a:rPr lang="en-US" b="true" sz="14000">
                <a:solidFill>
                  <a:srgbClr val="FAFAFC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EDUCATION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833547" y="7227365"/>
            <a:ext cx="5485193" cy="2337252"/>
            <a:chOff x="0" y="0"/>
            <a:chExt cx="1842289" cy="785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42289" cy="785003"/>
            </a:xfrm>
            <a:custGeom>
              <a:avLst/>
              <a:gdLst/>
              <a:ahLst/>
              <a:cxnLst/>
              <a:rect r="r" b="b" t="t" l="l"/>
              <a:pathLst>
                <a:path h="785003" w="1842289">
                  <a:moveTo>
                    <a:pt x="64925" y="0"/>
                  </a:moveTo>
                  <a:lnTo>
                    <a:pt x="1777363" y="0"/>
                  </a:lnTo>
                  <a:cubicBezTo>
                    <a:pt x="1813221" y="0"/>
                    <a:pt x="1842289" y="29068"/>
                    <a:pt x="1842289" y="64925"/>
                  </a:cubicBezTo>
                  <a:lnTo>
                    <a:pt x="1842289" y="720078"/>
                  </a:lnTo>
                  <a:cubicBezTo>
                    <a:pt x="1842289" y="755935"/>
                    <a:pt x="1813221" y="785003"/>
                    <a:pt x="1777363" y="785003"/>
                  </a:cubicBezTo>
                  <a:lnTo>
                    <a:pt x="64925" y="785003"/>
                  </a:lnTo>
                  <a:cubicBezTo>
                    <a:pt x="47706" y="785003"/>
                    <a:pt x="31192" y="778163"/>
                    <a:pt x="19016" y="765987"/>
                  </a:cubicBezTo>
                  <a:cubicBezTo>
                    <a:pt x="6840" y="753811"/>
                    <a:pt x="0" y="737297"/>
                    <a:pt x="0" y="720078"/>
                  </a:cubicBezTo>
                  <a:lnTo>
                    <a:pt x="0" y="64925"/>
                  </a:lnTo>
                  <a:cubicBezTo>
                    <a:pt x="0" y="29068"/>
                    <a:pt x="29068" y="0"/>
                    <a:pt x="64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842289" cy="8421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833547" y="7031224"/>
            <a:ext cx="5485193" cy="947149"/>
            <a:chOff x="0" y="0"/>
            <a:chExt cx="1842289" cy="3181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42289" cy="318115"/>
            </a:xfrm>
            <a:custGeom>
              <a:avLst/>
              <a:gdLst/>
              <a:ahLst/>
              <a:cxnLst/>
              <a:rect r="r" b="b" t="t" l="l"/>
              <a:pathLst>
                <a:path h="318115" w="1842289">
                  <a:moveTo>
                    <a:pt x="64925" y="0"/>
                  </a:moveTo>
                  <a:lnTo>
                    <a:pt x="1777363" y="0"/>
                  </a:lnTo>
                  <a:cubicBezTo>
                    <a:pt x="1813221" y="0"/>
                    <a:pt x="1842289" y="29068"/>
                    <a:pt x="1842289" y="64925"/>
                  </a:cubicBezTo>
                  <a:lnTo>
                    <a:pt x="1842289" y="253190"/>
                  </a:lnTo>
                  <a:cubicBezTo>
                    <a:pt x="1842289" y="289047"/>
                    <a:pt x="1813221" y="318115"/>
                    <a:pt x="1777363" y="318115"/>
                  </a:cubicBezTo>
                  <a:lnTo>
                    <a:pt x="64925" y="318115"/>
                  </a:lnTo>
                  <a:cubicBezTo>
                    <a:pt x="47706" y="318115"/>
                    <a:pt x="31192" y="311275"/>
                    <a:pt x="19016" y="299099"/>
                  </a:cubicBezTo>
                  <a:cubicBezTo>
                    <a:pt x="6840" y="286923"/>
                    <a:pt x="0" y="270409"/>
                    <a:pt x="0" y="253190"/>
                  </a:cubicBezTo>
                  <a:lnTo>
                    <a:pt x="0" y="64925"/>
                  </a:lnTo>
                  <a:cubicBezTo>
                    <a:pt x="0" y="29068"/>
                    <a:pt x="29068" y="0"/>
                    <a:pt x="64925" y="0"/>
                  </a:cubicBezTo>
                  <a:close/>
                </a:path>
              </a:pathLst>
            </a:custGeom>
            <a:solidFill>
              <a:srgbClr val="E2F270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842289" cy="375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513893" y="7050849"/>
            <a:ext cx="4124501" cy="81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0"/>
              </a:lnSpc>
              <a:spcBef>
                <a:spcPct val="0"/>
              </a:spcBef>
            </a:pPr>
            <a:r>
              <a:rPr lang="en-US" b="true" sz="1911">
                <a:solidFill>
                  <a:srgbClr val="231F2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Shahjalal University of Science &amp; Technology, Sylhet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48694" y="8267673"/>
            <a:ext cx="4254899" cy="700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1"/>
              </a:lnSpc>
            </a:pPr>
            <a:r>
              <a:rPr lang="en-US" sz="1881" i="true" strike="noStrike" u="none">
                <a:solidFill>
                  <a:srgbClr val="E2F270"/>
                </a:solidFill>
                <a:latin typeface="Pattanakarn Expanded Italics"/>
                <a:ea typeface="Pattanakarn Expanded Italics"/>
                <a:cs typeface="Pattanakarn Expanded Italics"/>
                <a:sym typeface="Pattanakarn Expanded Italics"/>
              </a:rPr>
              <a:t>Bachelor of Science in Computer Science &amp; Engineering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833547" y="9244999"/>
            <a:ext cx="639235" cy="639235"/>
          </a:xfrm>
          <a:custGeom>
            <a:avLst/>
            <a:gdLst/>
            <a:ahLst/>
            <a:cxnLst/>
            <a:rect r="r" b="b" t="t" l="l"/>
            <a:pathLst>
              <a:path h="639235" w="639235">
                <a:moveTo>
                  <a:pt x="0" y="0"/>
                </a:moveTo>
                <a:lnTo>
                  <a:pt x="639236" y="0"/>
                </a:lnTo>
                <a:lnTo>
                  <a:pt x="639236" y="639236"/>
                </a:lnTo>
                <a:lnTo>
                  <a:pt x="0" y="639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458615" y="4088604"/>
            <a:ext cx="5485193" cy="2337252"/>
            <a:chOff x="0" y="0"/>
            <a:chExt cx="1842289" cy="7850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42289" cy="785003"/>
            </a:xfrm>
            <a:custGeom>
              <a:avLst/>
              <a:gdLst/>
              <a:ahLst/>
              <a:cxnLst/>
              <a:rect r="r" b="b" t="t" l="l"/>
              <a:pathLst>
                <a:path h="785003" w="1842289">
                  <a:moveTo>
                    <a:pt x="64925" y="0"/>
                  </a:moveTo>
                  <a:lnTo>
                    <a:pt x="1777363" y="0"/>
                  </a:lnTo>
                  <a:cubicBezTo>
                    <a:pt x="1813221" y="0"/>
                    <a:pt x="1842289" y="29068"/>
                    <a:pt x="1842289" y="64925"/>
                  </a:cubicBezTo>
                  <a:lnTo>
                    <a:pt x="1842289" y="720078"/>
                  </a:lnTo>
                  <a:cubicBezTo>
                    <a:pt x="1842289" y="755935"/>
                    <a:pt x="1813221" y="785003"/>
                    <a:pt x="1777363" y="785003"/>
                  </a:cubicBezTo>
                  <a:lnTo>
                    <a:pt x="64925" y="785003"/>
                  </a:lnTo>
                  <a:cubicBezTo>
                    <a:pt x="47706" y="785003"/>
                    <a:pt x="31192" y="778163"/>
                    <a:pt x="19016" y="765987"/>
                  </a:cubicBezTo>
                  <a:cubicBezTo>
                    <a:pt x="6840" y="753811"/>
                    <a:pt x="0" y="737297"/>
                    <a:pt x="0" y="720078"/>
                  </a:cubicBezTo>
                  <a:lnTo>
                    <a:pt x="0" y="64925"/>
                  </a:lnTo>
                  <a:cubicBezTo>
                    <a:pt x="0" y="29068"/>
                    <a:pt x="29068" y="0"/>
                    <a:pt x="64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842289" cy="8421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458615" y="3892464"/>
            <a:ext cx="5485193" cy="947149"/>
            <a:chOff x="0" y="0"/>
            <a:chExt cx="1842289" cy="31811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42289" cy="318115"/>
            </a:xfrm>
            <a:custGeom>
              <a:avLst/>
              <a:gdLst/>
              <a:ahLst/>
              <a:cxnLst/>
              <a:rect r="r" b="b" t="t" l="l"/>
              <a:pathLst>
                <a:path h="318115" w="1842289">
                  <a:moveTo>
                    <a:pt x="64925" y="0"/>
                  </a:moveTo>
                  <a:lnTo>
                    <a:pt x="1777363" y="0"/>
                  </a:lnTo>
                  <a:cubicBezTo>
                    <a:pt x="1813221" y="0"/>
                    <a:pt x="1842289" y="29068"/>
                    <a:pt x="1842289" y="64925"/>
                  </a:cubicBezTo>
                  <a:lnTo>
                    <a:pt x="1842289" y="253190"/>
                  </a:lnTo>
                  <a:cubicBezTo>
                    <a:pt x="1842289" y="289047"/>
                    <a:pt x="1813221" y="318115"/>
                    <a:pt x="1777363" y="318115"/>
                  </a:cubicBezTo>
                  <a:lnTo>
                    <a:pt x="64925" y="318115"/>
                  </a:lnTo>
                  <a:cubicBezTo>
                    <a:pt x="47706" y="318115"/>
                    <a:pt x="31192" y="311275"/>
                    <a:pt x="19016" y="299099"/>
                  </a:cubicBezTo>
                  <a:cubicBezTo>
                    <a:pt x="6840" y="286923"/>
                    <a:pt x="0" y="270409"/>
                    <a:pt x="0" y="253190"/>
                  </a:cubicBezTo>
                  <a:lnTo>
                    <a:pt x="0" y="64925"/>
                  </a:lnTo>
                  <a:cubicBezTo>
                    <a:pt x="0" y="29068"/>
                    <a:pt x="29068" y="0"/>
                    <a:pt x="64925" y="0"/>
                  </a:cubicBezTo>
                  <a:close/>
                </a:path>
              </a:pathLst>
            </a:custGeom>
            <a:solidFill>
              <a:srgbClr val="E2F270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842289" cy="375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097850" y="4120566"/>
            <a:ext cx="4124501" cy="39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0"/>
              </a:lnSpc>
              <a:spcBef>
                <a:spcPct val="0"/>
              </a:spcBef>
            </a:pPr>
            <a:r>
              <a:rPr lang="en-US" b="true" sz="1911">
                <a:solidFill>
                  <a:srgbClr val="231F2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Carmichael College, Rangpur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73762" y="5128912"/>
            <a:ext cx="4254899" cy="700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1"/>
              </a:lnSpc>
            </a:pPr>
            <a:r>
              <a:rPr lang="en-US" sz="1881" i="true">
                <a:solidFill>
                  <a:srgbClr val="E2F270"/>
                </a:solidFill>
                <a:latin typeface="Pattanakarn Expanded Italics"/>
                <a:ea typeface="Pattanakarn Expanded Italics"/>
                <a:cs typeface="Pattanakarn Expanded Italics"/>
                <a:sym typeface="Pattanakarn Expanded Italics"/>
              </a:rPr>
              <a:t>Higher Secondary Certificate Examination (Result GPA 5.00)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458615" y="6106239"/>
            <a:ext cx="639235" cy="639235"/>
          </a:xfrm>
          <a:custGeom>
            <a:avLst/>
            <a:gdLst/>
            <a:ahLst/>
            <a:cxnLst/>
            <a:rect r="r" b="b" t="t" l="l"/>
            <a:pathLst>
              <a:path h="639235" w="639235">
                <a:moveTo>
                  <a:pt x="0" y="0"/>
                </a:moveTo>
                <a:lnTo>
                  <a:pt x="639235" y="0"/>
                </a:lnTo>
                <a:lnTo>
                  <a:pt x="639235" y="639235"/>
                </a:lnTo>
                <a:lnTo>
                  <a:pt x="0" y="6392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3090951" y="4150343"/>
            <a:ext cx="5485193" cy="2337252"/>
            <a:chOff x="0" y="0"/>
            <a:chExt cx="1842289" cy="78500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42289" cy="785003"/>
            </a:xfrm>
            <a:custGeom>
              <a:avLst/>
              <a:gdLst/>
              <a:ahLst/>
              <a:cxnLst/>
              <a:rect r="r" b="b" t="t" l="l"/>
              <a:pathLst>
                <a:path h="785003" w="1842289">
                  <a:moveTo>
                    <a:pt x="64925" y="0"/>
                  </a:moveTo>
                  <a:lnTo>
                    <a:pt x="1777363" y="0"/>
                  </a:lnTo>
                  <a:cubicBezTo>
                    <a:pt x="1813221" y="0"/>
                    <a:pt x="1842289" y="29068"/>
                    <a:pt x="1842289" y="64925"/>
                  </a:cubicBezTo>
                  <a:lnTo>
                    <a:pt x="1842289" y="720078"/>
                  </a:lnTo>
                  <a:cubicBezTo>
                    <a:pt x="1842289" y="755935"/>
                    <a:pt x="1813221" y="785003"/>
                    <a:pt x="1777363" y="785003"/>
                  </a:cubicBezTo>
                  <a:lnTo>
                    <a:pt x="64925" y="785003"/>
                  </a:lnTo>
                  <a:cubicBezTo>
                    <a:pt x="47706" y="785003"/>
                    <a:pt x="31192" y="778163"/>
                    <a:pt x="19016" y="765987"/>
                  </a:cubicBezTo>
                  <a:cubicBezTo>
                    <a:pt x="6840" y="753811"/>
                    <a:pt x="0" y="737297"/>
                    <a:pt x="0" y="720078"/>
                  </a:cubicBezTo>
                  <a:lnTo>
                    <a:pt x="0" y="64925"/>
                  </a:lnTo>
                  <a:cubicBezTo>
                    <a:pt x="0" y="29068"/>
                    <a:pt x="29068" y="0"/>
                    <a:pt x="6492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842289" cy="8421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3090951" y="3954202"/>
            <a:ext cx="5485193" cy="947149"/>
            <a:chOff x="0" y="0"/>
            <a:chExt cx="1842289" cy="3181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42289" cy="318115"/>
            </a:xfrm>
            <a:custGeom>
              <a:avLst/>
              <a:gdLst/>
              <a:ahLst/>
              <a:cxnLst/>
              <a:rect r="r" b="b" t="t" l="l"/>
              <a:pathLst>
                <a:path h="318115" w="1842289">
                  <a:moveTo>
                    <a:pt x="64925" y="0"/>
                  </a:moveTo>
                  <a:lnTo>
                    <a:pt x="1777363" y="0"/>
                  </a:lnTo>
                  <a:cubicBezTo>
                    <a:pt x="1813221" y="0"/>
                    <a:pt x="1842289" y="29068"/>
                    <a:pt x="1842289" y="64925"/>
                  </a:cubicBezTo>
                  <a:lnTo>
                    <a:pt x="1842289" y="253190"/>
                  </a:lnTo>
                  <a:cubicBezTo>
                    <a:pt x="1842289" y="289047"/>
                    <a:pt x="1813221" y="318115"/>
                    <a:pt x="1777363" y="318115"/>
                  </a:cubicBezTo>
                  <a:lnTo>
                    <a:pt x="64925" y="318115"/>
                  </a:lnTo>
                  <a:cubicBezTo>
                    <a:pt x="47706" y="318115"/>
                    <a:pt x="31192" y="311275"/>
                    <a:pt x="19016" y="299099"/>
                  </a:cubicBezTo>
                  <a:cubicBezTo>
                    <a:pt x="6840" y="286923"/>
                    <a:pt x="0" y="270409"/>
                    <a:pt x="0" y="253190"/>
                  </a:cubicBezTo>
                  <a:lnTo>
                    <a:pt x="0" y="64925"/>
                  </a:lnTo>
                  <a:cubicBezTo>
                    <a:pt x="0" y="29068"/>
                    <a:pt x="29068" y="0"/>
                    <a:pt x="64925" y="0"/>
                  </a:cubicBezTo>
                  <a:close/>
                </a:path>
              </a:pathLst>
            </a:custGeom>
            <a:solidFill>
              <a:srgbClr val="E2F270"/>
            </a:solidFill>
            <a:ln cap="rnd">
              <a:noFill/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842289" cy="375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3706098" y="4120566"/>
            <a:ext cx="4322916" cy="39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0"/>
              </a:lnSpc>
              <a:spcBef>
                <a:spcPct val="0"/>
              </a:spcBef>
            </a:pPr>
            <a:r>
              <a:rPr lang="en-US" b="true" sz="1911">
                <a:solidFill>
                  <a:srgbClr val="231F2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Rangpur Zilla School, Rangpur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3706098" y="5190651"/>
            <a:ext cx="4254899" cy="700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41"/>
              </a:lnSpc>
            </a:pPr>
            <a:r>
              <a:rPr lang="en-US" sz="1881" i="true" strike="noStrike" u="none">
                <a:solidFill>
                  <a:srgbClr val="E2F270"/>
                </a:solidFill>
                <a:latin typeface="Pattanakarn Expanded Italics"/>
                <a:ea typeface="Pattanakarn Expanded Italics"/>
                <a:cs typeface="Pattanakarn Expanded Italics"/>
                <a:sym typeface="Pattanakarn Expanded Italics"/>
              </a:rPr>
              <a:t>Secondary School Certificate Examination (Result GPA 5.00)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3074071" y="6010919"/>
            <a:ext cx="632027" cy="632027"/>
          </a:xfrm>
          <a:custGeom>
            <a:avLst/>
            <a:gdLst/>
            <a:ahLst/>
            <a:cxnLst/>
            <a:rect r="r" b="b" t="t" l="l"/>
            <a:pathLst>
              <a:path h="632027" w="632027">
                <a:moveTo>
                  <a:pt x="0" y="0"/>
                </a:moveTo>
                <a:lnTo>
                  <a:pt x="632027" y="0"/>
                </a:lnTo>
                <a:lnTo>
                  <a:pt x="632027" y="632028"/>
                </a:lnTo>
                <a:lnTo>
                  <a:pt x="0" y="6320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5589" y="1200150"/>
            <a:ext cx="13756822" cy="3850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80"/>
              </a:lnSpc>
              <a:spcBef>
                <a:spcPct val="0"/>
              </a:spcBef>
            </a:pPr>
            <a:r>
              <a:rPr lang="en-US" b="true" sz="14000">
                <a:solidFill>
                  <a:srgbClr val="231F2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PERSONAL SKILLS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5620026"/>
            <a:ext cx="5642605" cy="3638274"/>
            <a:chOff x="0" y="0"/>
            <a:chExt cx="1486118" cy="9582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86118" cy="958229"/>
            </a:xfrm>
            <a:custGeom>
              <a:avLst/>
              <a:gdLst/>
              <a:ahLst/>
              <a:cxnLst/>
              <a:rect r="r" b="b" t="t" l="l"/>
              <a:pathLst>
                <a:path h="958229" w="1486118">
                  <a:moveTo>
                    <a:pt x="63114" y="0"/>
                  </a:moveTo>
                  <a:lnTo>
                    <a:pt x="1423004" y="0"/>
                  </a:lnTo>
                  <a:cubicBezTo>
                    <a:pt x="1439743" y="0"/>
                    <a:pt x="1455796" y="6650"/>
                    <a:pt x="1467632" y="18486"/>
                  </a:cubicBezTo>
                  <a:cubicBezTo>
                    <a:pt x="1479469" y="30322"/>
                    <a:pt x="1486118" y="46375"/>
                    <a:pt x="1486118" y="63114"/>
                  </a:cubicBezTo>
                  <a:lnTo>
                    <a:pt x="1486118" y="895114"/>
                  </a:lnTo>
                  <a:cubicBezTo>
                    <a:pt x="1486118" y="911853"/>
                    <a:pt x="1479469" y="927907"/>
                    <a:pt x="1467632" y="939743"/>
                  </a:cubicBezTo>
                  <a:cubicBezTo>
                    <a:pt x="1455796" y="951579"/>
                    <a:pt x="1439743" y="958229"/>
                    <a:pt x="1423004" y="958229"/>
                  </a:cubicBezTo>
                  <a:lnTo>
                    <a:pt x="63114" y="958229"/>
                  </a:lnTo>
                  <a:cubicBezTo>
                    <a:pt x="46375" y="958229"/>
                    <a:pt x="30322" y="951579"/>
                    <a:pt x="18486" y="939743"/>
                  </a:cubicBezTo>
                  <a:cubicBezTo>
                    <a:pt x="6650" y="927907"/>
                    <a:pt x="0" y="911853"/>
                    <a:pt x="0" y="895114"/>
                  </a:cubicBezTo>
                  <a:lnTo>
                    <a:pt x="0" y="63114"/>
                  </a:lnTo>
                  <a:cubicBezTo>
                    <a:pt x="0" y="46375"/>
                    <a:pt x="6650" y="30322"/>
                    <a:pt x="18486" y="18486"/>
                  </a:cubicBezTo>
                  <a:cubicBezTo>
                    <a:pt x="30322" y="6650"/>
                    <a:pt x="46375" y="0"/>
                    <a:pt x="63114" y="0"/>
                  </a:cubicBezTo>
                  <a:close/>
                </a:path>
              </a:pathLst>
            </a:custGeom>
            <a:solidFill>
              <a:srgbClr val="E2F27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486118" cy="1015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02807" y="6019557"/>
            <a:ext cx="5103940" cy="1810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24"/>
              </a:lnSpc>
              <a:spcBef>
                <a:spcPct val="0"/>
              </a:spcBef>
            </a:pPr>
            <a:r>
              <a:rPr lang="en-US" sz="2400">
                <a:solidFill>
                  <a:srgbClr val="231F20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Adaptable and analytical, with strong problem-solving, teamwork, and communication skills.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501610" y="5620026"/>
            <a:ext cx="9757690" cy="3834711"/>
            <a:chOff x="0" y="0"/>
            <a:chExt cx="2569926" cy="10099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69926" cy="1009965"/>
            </a:xfrm>
            <a:custGeom>
              <a:avLst/>
              <a:gdLst/>
              <a:ahLst/>
              <a:cxnLst/>
              <a:rect r="r" b="b" t="t" l="l"/>
              <a:pathLst>
                <a:path h="1009965" w="2569926">
                  <a:moveTo>
                    <a:pt x="36497" y="0"/>
                  </a:moveTo>
                  <a:lnTo>
                    <a:pt x="2533429" y="0"/>
                  </a:lnTo>
                  <a:cubicBezTo>
                    <a:pt x="2553586" y="0"/>
                    <a:pt x="2569926" y="16340"/>
                    <a:pt x="2569926" y="36497"/>
                  </a:cubicBezTo>
                  <a:lnTo>
                    <a:pt x="2569926" y="973468"/>
                  </a:lnTo>
                  <a:cubicBezTo>
                    <a:pt x="2569926" y="993625"/>
                    <a:pt x="2553586" y="1009965"/>
                    <a:pt x="2533429" y="1009965"/>
                  </a:cubicBezTo>
                  <a:lnTo>
                    <a:pt x="36497" y="1009965"/>
                  </a:lnTo>
                  <a:cubicBezTo>
                    <a:pt x="26818" y="1009965"/>
                    <a:pt x="17534" y="1006120"/>
                    <a:pt x="10690" y="999275"/>
                  </a:cubicBezTo>
                  <a:cubicBezTo>
                    <a:pt x="3845" y="992431"/>
                    <a:pt x="0" y="983147"/>
                    <a:pt x="0" y="973468"/>
                  </a:cubicBezTo>
                  <a:lnTo>
                    <a:pt x="0" y="36497"/>
                  </a:lnTo>
                  <a:cubicBezTo>
                    <a:pt x="0" y="16340"/>
                    <a:pt x="16340" y="0"/>
                    <a:pt x="36497" y="0"/>
                  </a:cubicBezTo>
                  <a:close/>
                </a:path>
              </a:pathLst>
            </a:custGeom>
            <a:solidFill>
              <a:srgbClr val="E2F27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569926" cy="10671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101319" y="5004194"/>
            <a:ext cx="10759832" cy="50101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 rot="0">
            <a:off x="851761" y="1309376"/>
            <a:ext cx="16584478" cy="901577"/>
            <a:chOff x="0" y="0"/>
            <a:chExt cx="22112637" cy="12021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13774" cy="1202103"/>
            </a:xfrm>
            <a:custGeom>
              <a:avLst/>
              <a:gdLst/>
              <a:ahLst/>
              <a:cxnLst/>
              <a:rect r="r" b="b" t="t" l="l"/>
              <a:pathLst>
                <a:path h="1202103" w="1313774">
                  <a:moveTo>
                    <a:pt x="0" y="0"/>
                  </a:moveTo>
                  <a:lnTo>
                    <a:pt x="1313774" y="0"/>
                  </a:lnTo>
                  <a:lnTo>
                    <a:pt x="1313774" y="1202103"/>
                  </a:lnTo>
                  <a:lnTo>
                    <a:pt x="0" y="12021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0798864" y="0"/>
              <a:ext cx="1313774" cy="1202103"/>
            </a:xfrm>
            <a:custGeom>
              <a:avLst/>
              <a:gdLst/>
              <a:ahLst/>
              <a:cxnLst/>
              <a:rect r="r" b="b" t="t" l="l"/>
              <a:pathLst>
                <a:path h="1202103" w="1313774">
                  <a:moveTo>
                    <a:pt x="0" y="0"/>
                  </a:moveTo>
                  <a:lnTo>
                    <a:pt x="1313773" y="0"/>
                  </a:lnTo>
                  <a:lnTo>
                    <a:pt x="1313773" y="1202103"/>
                  </a:lnTo>
                  <a:lnTo>
                    <a:pt x="0" y="12021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1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9630" y="3917404"/>
            <a:ext cx="8115300" cy="4856942"/>
            <a:chOff x="0" y="0"/>
            <a:chExt cx="2137363" cy="12791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37363" cy="1279195"/>
            </a:xfrm>
            <a:custGeom>
              <a:avLst/>
              <a:gdLst/>
              <a:ahLst/>
              <a:cxnLst/>
              <a:rect r="r" b="b" t="t" l="l"/>
              <a:pathLst>
                <a:path h="1279195" w="2137363">
                  <a:moveTo>
                    <a:pt x="58193" y="0"/>
                  </a:moveTo>
                  <a:lnTo>
                    <a:pt x="2079170" y="0"/>
                  </a:lnTo>
                  <a:cubicBezTo>
                    <a:pt x="2094603" y="0"/>
                    <a:pt x="2109405" y="6131"/>
                    <a:pt x="2120318" y="17044"/>
                  </a:cubicBezTo>
                  <a:cubicBezTo>
                    <a:pt x="2131232" y="27958"/>
                    <a:pt x="2137363" y="42760"/>
                    <a:pt x="2137363" y="58193"/>
                  </a:cubicBezTo>
                  <a:lnTo>
                    <a:pt x="2137363" y="1221001"/>
                  </a:lnTo>
                  <a:cubicBezTo>
                    <a:pt x="2137363" y="1236435"/>
                    <a:pt x="2131232" y="1251237"/>
                    <a:pt x="2120318" y="1262150"/>
                  </a:cubicBezTo>
                  <a:cubicBezTo>
                    <a:pt x="2109405" y="1273064"/>
                    <a:pt x="2094603" y="1279195"/>
                    <a:pt x="2079170" y="1279195"/>
                  </a:cubicBezTo>
                  <a:lnTo>
                    <a:pt x="58193" y="1279195"/>
                  </a:lnTo>
                  <a:cubicBezTo>
                    <a:pt x="42760" y="1279195"/>
                    <a:pt x="27958" y="1273064"/>
                    <a:pt x="17044" y="1262150"/>
                  </a:cubicBezTo>
                  <a:cubicBezTo>
                    <a:pt x="6131" y="1251237"/>
                    <a:pt x="0" y="1236435"/>
                    <a:pt x="0" y="1221001"/>
                  </a:cubicBezTo>
                  <a:lnTo>
                    <a:pt x="0" y="58193"/>
                  </a:lnTo>
                  <a:cubicBezTo>
                    <a:pt x="0" y="42760"/>
                    <a:pt x="6131" y="27958"/>
                    <a:pt x="17044" y="17044"/>
                  </a:cubicBezTo>
                  <a:cubicBezTo>
                    <a:pt x="27958" y="6131"/>
                    <a:pt x="42760" y="0"/>
                    <a:pt x="58193" y="0"/>
                  </a:cubicBezTo>
                  <a:close/>
                </a:path>
              </a:pathLst>
            </a:custGeom>
            <a:solidFill>
              <a:srgbClr val="E2F27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137363" cy="1336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729229" y="6704371"/>
            <a:ext cx="1870438" cy="1870438"/>
          </a:xfrm>
          <a:custGeom>
            <a:avLst/>
            <a:gdLst/>
            <a:ahLst/>
            <a:cxnLst/>
            <a:rect r="r" b="b" t="t" l="l"/>
            <a:pathLst>
              <a:path h="1870438" w="1870438">
                <a:moveTo>
                  <a:pt x="0" y="0"/>
                </a:moveTo>
                <a:lnTo>
                  <a:pt x="1870438" y="0"/>
                </a:lnTo>
                <a:lnTo>
                  <a:pt x="1870438" y="1870438"/>
                </a:lnTo>
                <a:lnTo>
                  <a:pt x="0" y="1870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02582" y="4158772"/>
            <a:ext cx="7529133" cy="1386322"/>
            <a:chOff x="0" y="0"/>
            <a:chExt cx="1982982" cy="3651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2982" cy="365122"/>
            </a:xfrm>
            <a:custGeom>
              <a:avLst/>
              <a:gdLst/>
              <a:ahLst/>
              <a:cxnLst/>
              <a:rect r="r" b="b" t="t" l="l"/>
              <a:pathLst>
                <a:path h="365122" w="1982982">
                  <a:moveTo>
                    <a:pt x="47300" y="0"/>
                  </a:moveTo>
                  <a:lnTo>
                    <a:pt x="1935682" y="0"/>
                  </a:lnTo>
                  <a:cubicBezTo>
                    <a:pt x="1961805" y="0"/>
                    <a:pt x="1982982" y="21177"/>
                    <a:pt x="1982982" y="47300"/>
                  </a:cubicBezTo>
                  <a:lnTo>
                    <a:pt x="1982982" y="317822"/>
                  </a:lnTo>
                  <a:cubicBezTo>
                    <a:pt x="1982982" y="343945"/>
                    <a:pt x="1961805" y="365122"/>
                    <a:pt x="1935682" y="365122"/>
                  </a:cubicBezTo>
                  <a:lnTo>
                    <a:pt x="47300" y="365122"/>
                  </a:lnTo>
                  <a:cubicBezTo>
                    <a:pt x="21177" y="365122"/>
                    <a:pt x="0" y="343945"/>
                    <a:pt x="0" y="317822"/>
                  </a:cubicBezTo>
                  <a:lnTo>
                    <a:pt x="0" y="47300"/>
                  </a:lnTo>
                  <a:cubicBezTo>
                    <a:pt x="0" y="21177"/>
                    <a:pt x="21177" y="0"/>
                    <a:pt x="47300" y="0"/>
                  </a:cubicBezTo>
                  <a:close/>
                </a:path>
              </a:pathLst>
            </a:custGeom>
            <a:solidFill>
              <a:srgbClr val="E2F27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982982" cy="422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43070" y="3917404"/>
            <a:ext cx="8115300" cy="4856942"/>
            <a:chOff x="0" y="0"/>
            <a:chExt cx="2137363" cy="12791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37363" cy="1279195"/>
            </a:xfrm>
            <a:custGeom>
              <a:avLst/>
              <a:gdLst/>
              <a:ahLst/>
              <a:cxnLst/>
              <a:rect r="r" b="b" t="t" l="l"/>
              <a:pathLst>
                <a:path h="1279195" w="2137363">
                  <a:moveTo>
                    <a:pt x="58193" y="0"/>
                  </a:moveTo>
                  <a:lnTo>
                    <a:pt x="2079170" y="0"/>
                  </a:lnTo>
                  <a:cubicBezTo>
                    <a:pt x="2094603" y="0"/>
                    <a:pt x="2109405" y="6131"/>
                    <a:pt x="2120318" y="17044"/>
                  </a:cubicBezTo>
                  <a:cubicBezTo>
                    <a:pt x="2131232" y="27958"/>
                    <a:pt x="2137363" y="42760"/>
                    <a:pt x="2137363" y="58193"/>
                  </a:cubicBezTo>
                  <a:lnTo>
                    <a:pt x="2137363" y="1221001"/>
                  </a:lnTo>
                  <a:cubicBezTo>
                    <a:pt x="2137363" y="1236435"/>
                    <a:pt x="2131232" y="1251237"/>
                    <a:pt x="2120318" y="1262150"/>
                  </a:cubicBezTo>
                  <a:cubicBezTo>
                    <a:pt x="2109405" y="1273064"/>
                    <a:pt x="2094603" y="1279195"/>
                    <a:pt x="2079170" y="1279195"/>
                  </a:cubicBezTo>
                  <a:lnTo>
                    <a:pt x="58193" y="1279195"/>
                  </a:lnTo>
                  <a:cubicBezTo>
                    <a:pt x="42760" y="1279195"/>
                    <a:pt x="27958" y="1273064"/>
                    <a:pt x="17044" y="1262150"/>
                  </a:cubicBezTo>
                  <a:cubicBezTo>
                    <a:pt x="6131" y="1251237"/>
                    <a:pt x="0" y="1236435"/>
                    <a:pt x="0" y="1221001"/>
                  </a:cubicBezTo>
                  <a:lnTo>
                    <a:pt x="0" y="58193"/>
                  </a:lnTo>
                  <a:cubicBezTo>
                    <a:pt x="0" y="42760"/>
                    <a:pt x="6131" y="27958"/>
                    <a:pt x="17044" y="17044"/>
                  </a:cubicBezTo>
                  <a:cubicBezTo>
                    <a:pt x="27958" y="6131"/>
                    <a:pt x="42760" y="0"/>
                    <a:pt x="58193" y="0"/>
                  </a:cubicBezTo>
                  <a:close/>
                </a:path>
              </a:pathLst>
            </a:custGeom>
            <a:solidFill>
              <a:srgbClr val="E2F27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137363" cy="13363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16023" y="4158772"/>
            <a:ext cx="7529133" cy="1386322"/>
            <a:chOff x="0" y="0"/>
            <a:chExt cx="1982982" cy="3651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82982" cy="365122"/>
            </a:xfrm>
            <a:custGeom>
              <a:avLst/>
              <a:gdLst/>
              <a:ahLst/>
              <a:cxnLst/>
              <a:rect r="r" b="b" t="t" l="l"/>
              <a:pathLst>
                <a:path h="365122" w="1982982">
                  <a:moveTo>
                    <a:pt x="47300" y="0"/>
                  </a:moveTo>
                  <a:lnTo>
                    <a:pt x="1935682" y="0"/>
                  </a:lnTo>
                  <a:cubicBezTo>
                    <a:pt x="1961805" y="0"/>
                    <a:pt x="1982982" y="21177"/>
                    <a:pt x="1982982" y="47300"/>
                  </a:cubicBezTo>
                  <a:lnTo>
                    <a:pt x="1982982" y="317822"/>
                  </a:lnTo>
                  <a:cubicBezTo>
                    <a:pt x="1982982" y="343945"/>
                    <a:pt x="1961805" y="365122"/>
                    <a:pt x="1935682" y="365122"/>
                  </a:cubicBezTo>
                  <a:lnTo>
                    <a:pt x="47300" y="365122"/>
                  </a:lnTo>
                  <a:cubicBezTo>
                    <a:pt x="21177" y="365122"/>
                    <a:pt x="0" y="343945"/>
                    <a:pt x="0" y="317822"/>
                  </a:cubicBezTo>
                  <a:lnTo>
                    <a:pt x="0" y="47300"/>
                  </a:lnTo>
                  <a:cubicBezTo>
                    <a:pt x="0" y="21177"/>
                    <a:pt x="21177" y="0"/>
                    <a:pt x="47300" y="0"/>
                  </a:cubicBezTo>
                  <a:close/>
                </a:path>
              </a:pathLst>
            </a:custGeom>
            <a:solidFill>
              <a:srgbClr val="E2F27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982982" cy="422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70759" y="1200150"/>
            <a:ext cx="17346358" cy="195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80"/>
              </a:lnSpc>
              <a:spcBef>
                <a:spcPct val="0"/>
              </a:spcBef>
            </a:pPr>
            <a:r>
              <a:rPr lang="en-US" b="true" sz="14000">
                <a:solidFill>
                  <a:srgbClr val="FAFAFC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CERTIFICATION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77131" y="4286910"/>
            <a:ext cx="6820297" cy="101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32"/>
              </a:lnSpc>
              <a:spcBef>
                <a:spcPct val="0"/>
              </a:spcBef>
            </a:pPr>
            <a:r>
              <a:rPr lang="en-US" b="true" sz="2400">
                <a:solidFill>
                  <a:srgbClr val="231F2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AW</a:t>
            </a:r>
            <a:r>
              <a:rPr lang="en-US" b="true" sz="2400" strike="noStrike" u="none">
                <a:solidFill>
                  <a:srgbClr val="231F2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S Academy Cloud Web Application Builder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41123" y="4286910"/>
            <a:ext cx="7119195" cy="1015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32"/>
              </a:lnSpc>
              <a:spcBef>
                <a:spcPct val="0"/>
              </a:spcBef>
            </a:pPr>
            <a:r>
              <a:rPr lang="en-US" b="true" sz="2400">
                <a:solidFill>
                  <a:srgbClr val="231F2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Supervised Machine Learning: Regression and Classification, Coursera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4491" y="5839455"/>
            <a:ext cx="6565577" cy="220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40"/>
              </a:lnSpc>
            </a:pPr>
            <a:r>
              <a:rPr lang="en-US" sz="2400" i="true" strike="noStrike" u="none">
                <a:solidFill>
                  <a:srgbClr val="231F20"/>
                </a:solidFill>
                <a:latin typeface="Pattanakarn Expanded Italics"/>
                <a:ea typeface="Pattanakarn Expanded Italics"/>
                <a:cs typeface="Pattanakarn Expanded Italics"/>
                <a:sym typeface="Pattanakarn Expanded Italics"/>
              </a:rPr>
              <a:t>Completed hands-on training in designing and deploying full-stack web applications using AWS services and cloud-native architecture.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17932" y="5839455"/>
            <a:ext cx="6565577" cy="276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40"/>
              </a:lnSpc>
            </a:pPr>
            <a:r>
              <a:rPr lang="en-US" sz="2400" i="true">
                <a:solidFill>
                  <a:srgbClr val="231F20"/>
                </a:solidFill>
                <a:latin typeface="Pattanakarn Expanded Italics"/>
                <a:ea typeface="Pattanakarn Expanded Italics"/>
                <a:cs typeface="Pattanakarn Expanded Italics"/>
                <a:sym typeface="Pattanakarn Expanded Italics"/>
              </a:rPr>
              <a:t>Learned the fundamentals of supervised learning, including linear and logistic regression, model evaluation, and implementation using real-world</a:t>
            </a:r>
            <a:r>
              <a:rPr lang="en-US" sz="2400" i="true">
                <a:solidFill>
                  <a:srgbClr val="231F20"/>
                </a:solidFill>
                <a:latin typeface="Pattanakarn Expanded Italics"/>
                <a:ea typeface="Pattanakarn Expanded Italics"/>
                <a:cs typeface="Pattanakarn Expanded Italics"/>
                <a:sym typeface="Pattanakarn Expanded Italics"/>
              </a:rPr>
              <a:t> data.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174718" y="6704371"/>
            <a:ext cx="1870438" cy="1870438"/>
          </a:xfrm>
          <a:custGeom>
            <a:avLst/>
            <a:gdLst/>
            <a:ahLst/>
            <a:cxnLst/>
            <a:rect r="r" b="b" t="t" l="l"/>
            <a:pathLst>
              <a:path h="1870438" w="1870438">
                <a:moveTo>
                  <a:pt x="0" y="0"/>
                </a:moveTo>
                <a:lnTo>
                  <a:pt x="1870438" y="0"/>
                </a:lnTo>
                <a:lnTo>
                  <a:pt x="1870438" y="1870438"/>
                </a:lnTo>
                <a:lnTo>
                  <a:pt x="0" y="1870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846673" y="3202940"/>
            <a:ext cx="594654" cy="544109"/>
          </a:xfrm>
          <a:custGeom>
            <a:avLst/>
            <a:gdLst/>
            <a:ahLst/>
            <a:cxnLst/>
            <a:rect r="r" b="b" t="t" l="l"/>
            <a:pathLst>
              <a:path h="544109" w="594654">
                <a:moveTo>
                  <a:pt x="0" y="0"/>
                </a:moveTo>
                <a:lnTo>
                  <a:pt x="594654" y="0"/>
                </a:lnTo>
                <a:lnTo>
                  <a:pt x="594654" y="544109"/>
                </a:lnTo>
                <a:lnTo>
                  <a:pt x="0" y="5441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57486" y="7749719"/>
            <a:ext cx="1355035" cy="1355035"/>
          </a:xfrm>
          <a:custGeom>
            <a:avLst/>
            <a:gdLst/>
            <a:ahLst/>
            <a:cxnLst/>
            <a:rect r="r" b="b" t="t" l="l"/>
            <a:pathLst>
              <a:path h="1355035" w="1355035">
                <a:moveTo>
                  <a:pt x="0" y="0"/>
                </a:moveTo>
                <a:lnTo>
                  <a:pt x="1355035" y="0"/>
                </a:lnTo>
                <a:lnTo>
                  <a:pt x="1355035" y="1355035"/>
                </a:lnTo>
                <a:lnTo>
                  <a:pt x="0" y="13550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6899623" y="5533108"/>
            <a:ext cx="917493" cy="917493"/>
          </a:xfrm>
          <a:custGeom>
            <a:avLst/>
            <a:gdLst/>
            <a:ahLst/>
            <a:cxnLst/>
            <a:rect r="r" b="b" t="t" l="l"/>
            <a:pathLst>
              <a:path h="917493" w="917493">
                <a:moveTo>
                  <a:pt x="0" y="0"/>
                </a:moveTo>
                <a:lnTo>
                  <a:pt x="917494" y="0"/>
                </a:lnTo>
                <a:lnTo>
                  <a:pt x="917494" y="917494"/>
                </a:lnTo>
                <a:lnTo>
                  <a:pt x="0" y="9174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15542" y="1816435"/>
            <a:ext cx="14056916" cy="195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80"/>
              </a:lnSpc>
              <a:spcBef>
                <a:spcPct val="0"/>
              </a:spcBef>
            </a:pPr>
            <a:r>
              <a:rPr lang="en-US" b="true" sz="14000">
                <a:solidFill>
                  <a:srgbClr val="231F2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4203846"/>
            <a:ext cx="16230600" cy="3258324"/>
            <a:chOff x="0" y="0"/>
            <a:chExt cx="4274726" cy="85815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858159"/>
            </a:xfrm>
            <a:custGeom>
              <a:avLst/>
              <a:gdLst/>
              <a:ahLst/>
              <a:cxnLst/>
              <a:rect r="r" b="b" t="t" l="l"/>
              <a:pathLst>
                <a:path h="858159" w="4274726">
                  <a:moveTo>
                    <a:pt x="21942" y="0"/>
                  </a:moveTo>
                  <a:lnTo>
                    <a:pt x="4252784" y="0"/>
                  </a:lnTo>
                  <a:cubicBezTo>
                    <a:pt x="4264902" y="0"/>
                    <a:pt x="4274726" y="9824"/>
                    <a:pt x="4274726" y="21942"/>
                  </a:cubicBezTo>
                  <a:lnTo>
                    <a:pt x="4274726" y="836218"/>
                  </a:lnTo>
                  <a:cubicBezTo>
                    <a:pt x="4274726" y="842037"/>
                    <a:pt x="4272414" y="847618"/>
                    <a:pt x="4268299" y="851733"/>
                  </a:cubicBezTo>
                  <a:cubicBezTo>
                    <a:pt x="4264184" y="855848"/>
                    <a:pt x="4258604" y="858159"/>
                    <a:pt x="4252784" y="858159"/>
                  </a:cubicBezTo>
                  <a:lnTo>
                    <a:pt x="21942" y="858159"/>
                  </a:lnTo>
                  <a:cubicBezTo>
                    <a:pt x="9824" y="858159"/>
                    <a:pt x="0" y="848336"/>
                    <a:pt x="0" y="836218"/>
                  </a:cubicBezTo>
                  <a:lnTo>
                    <a:pt x="0" y="21942"/>
                  </a:lnTo>
                  <a:cubicBezTo>
                    <a:pt x="0" y="16122"/>
                    <a:pt x="2312" y="10541"/>
                    <a:pt x="6427" y="6427"/>
                  </a:cubicBezTo>
                  <a:cubicBezTo>
                    <a:pt x="10541" y="2312"/>
                    <a:pt x="16122" y="0"/>
                    <a:pt x="21942" y="0"/>
                  </a:cubicBezTo>
                  <a:close/>
                </a:path>
              </a:pathLst>
            </a:custGeom>
            <a:solidFill>
              <a:srgbClr val="E2F270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274726" cy="9153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083596" y="2225358"/>
            <a:ext cx="530560" cy="530560"/>
          </a:xfrm>
          <a:custGeom>
            <a:avLst/>
            <a:gdLst/>
            <a:ahLst/>
            <a:cxnLst/>
            <a:rect r="r" b="b" t="t" l="l"/>
            <a:pathLst>
              <a:path h="530560" w="530560">
                <a:moveTo>
                  <a:pt x="0" y="0"/>
                </a:moveTo>
                <a:lnTo>
                  <a:pt x="530561" y="0"/>
                </a:lnTo>
                <a:lnTo>
                  <a:pt x="530561" y="530560"/>
                </a:lnTo>
                <a:lnTo>
                  <a:pt x="0" y="530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04404" y="4627143"/>
            <a:ext cx="13879192" cy="2202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40"/>
              </a:lnSpc>
              <a:spcBef>
                <a:spcPct val="0"/>
              </a:spcBef>
            </a:pPr>
            <a:r>
              <a:rPr lang="en-US" sz="2400" i="true" strike="noStrike" u="none">
                <a:solidFill>
                  <a:srgbClr val="231F20"/>
                </a:solidFill>
                <a:latin typeface="Pattanakarn Expanded Italics"/>
                <a:ea typeface="Pattanakarn Expanded Italics"/>
                <a:cs typeface="Pattanakarn Expanded Italics"/>
                <a:sym typeface="Pattanakarn Expanded Italics"/>
              </a:rPr>
              <a:t>That was my short journey through the world of web development. From simple codes to complex projects, I have seen how important a programmer's role is in creating innovative technological solutions. Let's keep expanding our knowledge, keep learning, and keep creating something amazing. Thank you for your attention.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39015" y="7105608"/>
            <a:ext cx="779370" cy="713124"/>
          </a:xfrm>
          <a:custGeom>
            <a:avLst/>
            <a:gdLst/>
            <a:ahLst/>
            <a:cxnLst/>
            <a:rect r="r" b="b" t="t" l="l"/>
            <a:pathLst>
              <a:path h="713124" w="779370">
                <a:moveTo>
                  <a:pt x="0" y="0"/>
                </a:moveTo>
                <a:lnTo>
                  <a:pt x="779370" y="0"/>
                </a:lnTo>
                <a:lnTo>
                  <a:pt x="779370" y="713124"/>
                </a:lnTo>
                <a:lnTo>
                  <a:pt x="0" y="713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869615" y="7105608"/>
            <a:ext cx="779370" cy="713124"/>
          </a:xfrm>
          <a:custGeom>
            <a:avLst/>
            <a:gdLst/>
            <a:ahLst/>
            <a:cxnLst/>
            <a:rect r="r" b="b" t="t" l="l"/>
            <a:pathLst>
              <a:path h="713124" w="779370">
                <a:moveTo>
                  <a:pt x="0" y="0"/>
                </a:moveTo>
                <a:lnTo>
                  <a:pt x="779370" y="0"/>
                </a:lnTo>
                <a:lnTo>
                  <a:pt x="779370" y="713124"/>
                </a:lnTo>
                <a:lnTo>
                  <a:pt x="0" y="713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73843" y="2225358"/>
            <a:ext cx="530560" cy="530560"/>
          </a:xfrm>
          <a:custGeom>
            <a:avLst/>
            <a:gdLst/>
            <a:ahLst/>
            <a:cxnLst/>
            <a:rect r="r" b="b" t="t" l="l"/>
            <a:pathLst>
              <a:path h="530560" w="530560">
                <a:moveTo>
                  <a:pt x="0" y="0"/>
                </a:moveTo>
                <a:lnTo>
                  <a:pt x="530561" y="0"/>
                </a:lnTo>
                <a:lnTo>
                  <a:pt x="530561" y="530560"/>
                </a:lnTo>
                <a:lnTo>
                  <a:pt x="0" y="530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2F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555301" y="2437098"/>
            <a:ext cx="25398602" cy="5412805"/>
            <a:chOff x="0" y="0"/>
            <a:chExt cx="6689344" cy="14255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89344" cy="1425595"/>
            </a:xfrm>
            <a:custGeom>
              <a:avLst/>
              <a:gdLst/>
              <a:ahLst/>
              <a:cxnLst/>
              <a:rect r="r" b="b" t="t" l="l"/>
              <a:pathLst>
                <a:path h="1425595" w="6689344">
                  <a:moveTo>
                    <a:pt x="0" y="0"/>
                  </a:moveTo>
                  <a:lnTo>
                    <a:pt x="6689344" y="0"/>
                  </a:lnTo>
                  <a:lnTo>
                    <a:pt x="6689344" y="1425595"/>
                  </a:lnTo>
                  <a:lnTo>
                    <a:pt x="0" y="1425595"/>
                  </a:lnTo>
                  <a:close/>
                </a:path>
              </a:pathLst>
            </a:custGeom>
            <a:solidFill>
              <a:srgbClr val="231F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89344" cy="14827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42403" y="3208655"/>
            <a:ext cx="16003194" cy="3850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980"/>
              </a:lnSpc>
              <a:spcBef>
                <a:spcPct val="0"/>
              </a:spcBef>
            </a:pPr>
            <a:r>
              <a:rPr lang="en-US" b="true" sz="14000">
                <a:solidFill>
                  <a:srgbClr val="E2F270"/>
                </a:solidFill>
                <a:latin typeface="Pattanakarn Expanded Bold"/>
                <a:ea typeface="Pattanakarn Expanded Bold"/>
                <a:cs typeface="Pattanakarn Expanded Bold"/>
                <a:sym typeface="Pattanakarn Expanded Bold"/>
              </a:rPr>
              <a:t>LET’S WORK TOGETHER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994020" y="6397762"/>
            <a:ext cx="530560" cy="530560"/>
          </a:xfrm>
          <a:custGeom>
            <a:avLst/>
            <a:gdLst/>
            <a:ahLst/>
            <a:cxnLst/>
            <a:rect r="r" b="b" t="t" l="l"/>
            <a:pathLst>
              <a:path h="530560" w="530560">
                <a:moveTo>
                  <a:pt x="0" y="0"/>
                </a:moveTo>
                <a:lnTo>
                  <a:pt x="530560" y="0"/>
                </a:lnTo>
                <a:lnTo>
                  <a:pt x="530560" y="530560"/>
                </a:lnTo>
                <a:lnTo>
                  <a:pt x="0" y="530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763420" y="6132482"/>
            <a:ext cx="530560" cy="530560"/>
          </a:xfrm>
          <a:custGeom>
            <a:avLst/>
            <a:gdLst/>
            <a:ahLst/>
            <a:cxnLst/>
            <a:rect r="r" b="b" t="t" l="l"/>
            <a:pathLst>
              <a:path h="530560" w="530560">
                <a:moveTo>
                  <a:pt x="0" y="0"/>
                </a:moveTo>
                <a:lnTo>
                  <a:pt x="530560" y="0"/>
                </a:lnTo>
                <a:lnTo>
                  <a:pt x="530560" y="530560"/>
                </a:lnTo>
                <a:lnTo>
                  <a:pt x="0" y="530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46933" y="4947646"/>
            <a:ext cx="594654" cy="544109"/>
          </a:xfrm>
          <a:custGeom>
            <a:avLst/>
            <a:gdLst/>
            <a:ahLst/>
            <a:cxnLst/>
            <a:rect r="r" b="b" t="t" l="l"/>
            <a:pathLst>
              <a:path h="544109" w="594654">
                <a:moveTo>
                  <a:pt x="0" y="0"/>
                </a:moveTo>
                <a:lnTo>
                  <a:pt x="594654" y="0"/>
                </a:lnTo>
                <a:lnTo>
                  <a:pt x="594654" y="544108"/>
                </a:lnTo>
                <a:lnTo>
                  <a:pt x="0" y="5441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DAGoa4yL3Dc</dc:identifier>
  <dcterms:modified xsi:type="dcterms:W3CDTF">2011-08-01T06:04:30Z</dcterms:modified>
  <cp:revision>1</cp:revision>
  <dc:title>Black and Green Dark Geometric Programmer Resume Presentation</dc:title>
</cp:coreProperties>
</file>