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27AA-9846-7C63-63BB-34F1AA0C1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EC3D2-F69D-7F6B-240A-A635C22B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795D-51F2-4367-418D-E4B91B02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C1BC-8233-339A-EBEA-09770A14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AE222-932C-D126-71FA-7EAC140F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0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3F16-2428-B6B3-EFE9-2A6B2E1C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04C0C-DAEA-E7E1-7900-72A2A7DD2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FED8D-0434-B9F6-E552-E49D2A60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C9B-D79B-40E7-1761-8017144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4CF4-6A56-5E73-FC28-BC0F8ADF7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78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1094A1-9710-C435-4542-860896B4E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2D0B-585A-CD83-6394-70D445E25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58CB2-4DD9-2433-3769-CEA6E8D4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D464-251F-A256-AD41-DD1007FE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87ECF-9D7E-8E9A-9143-1322D2C4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29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2411-89D0-AFAB-8126-2B8F0E66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93BA0-DD99-8510-9716-1293D087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DAEF-9979-0963-197B-2847505F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B8C4C-45AB-EFC1-054C-6949F225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D450F-8E33-7E8B-99A6-E16E464E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13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352B-CA1B-F0F8-20FB-2E87EF64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B8B2-8F7F-2E38-9973-F12ED30F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8F3E-6E32-78B9-6782-9DD65F8B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51C-2B40-EB90-DFD0-244C64B8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AF8E7-DA33-4745-7C74-A63AD983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4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E93D-94A4-A568-6C1E-70A46221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96D88-9564-01FE-BFC0-76B969685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8B395-7BA3-5186-A598-EA24147B3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ADF64-E759-4E92-A1A6-3A8F5140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899AD-2F04-DE47-F638-5D163347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4C55A-B3EB-ACD1-9E24-6BF4700D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780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CE377-75CA-ECF4-C05B-BF64523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C801-A755-81A9-C76A-1470141A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44287-D1E9-E9F8-2651-A32941AE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2DC46-D581-52C9-E6B9-B9184C95A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E95FC-3EE6-4563-CC39-A8698983F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BAC2-A0D7-F2CC-C84A-923856106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C8BF5F-A154-DE42-734D-21BC7D17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C81DE-27A6-55F6-3267-AFD86E56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57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4C5F-6683-122A-60A6-524FB3F1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A7F92-05A8-5F44-D115-5C7EBC57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D1270-A1B8-F409-486A-241A2F1F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C7248-87AA-9FCB-8469-E85AE65E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210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659FA-B63C-B5B3-ACB4-C8A8205C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4EACC-5361-1B4F-4232-327D42F7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0C692-4D5C-3BF8-1533-B6CD829E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851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D953-D2F8-50CD-8B83-6761E729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B5B2-CAFC-BF5F-EC63-BE0699B5F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021612-6CFD-6981-B40D-92A2654B1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C5FED-5739-C98F-EB3B-7ED9D05B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09E1-F3DC-2F1D-8FCF-8BB6BF08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66C4D-B934-3E86-EB37-A94569B1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91EA-CE32-C49D-61EE-15847626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E3473-12A1-E1D4-77E9-7936783C5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6A87F-256B-BFCA-A4A0-71CD2F860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A671E-7F81-8597-3900-40C4F6746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BC24B-D99F-AA0E-76B1-B0F9D32B3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E33BE-EF7D-B31F-6226-5BE7C88A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81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DA6859-DA15-1310-3006-803DE638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63569-A9FB-FE81-4880-C7A53449E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E85CB-C9EF-40DF-1D61-3AF243779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25AE6-B0B6-423D-AF3F-820226BCD55E}" type="datetimeFigureOut">
              <a:rPr lang="en-CA" smtClean="0"/>
              <a:t>2025-01-17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94AC9-949D-1E54-20B3-62D749FB7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5A62-47DD-A43B-AA2C-7F3C9DC7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90986-1CEE-4BBA-B30A-D9CA3FDB3F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81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2C2A-FE54-E39C-B333-3872C8210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CC25-F663-9A0C-38AF-9DF0C6C58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17</a:t>
            </a:r>
            <a:r>
              <a:rPr lang="en-CA" baseline="30000" dirty="0"/>
              <a:t>th</a:t>
            </a:r>
            <a:r>
              <a:rPr lang="en-CA" dirty="0"/>
              <a:t> January 2025</a:t>
            </a:r>
          </a:p>
        </p:txBody>
      </p:sp>
    </p:spTree>
    <p:extLst>
      <p:ext uri="{BB962C8B-B14F-4D97-AF65-F5344CB8AC3E}">
        <p14:creationId xmlns:p14="http://schemas.microsoft.com/office/powerpoint/2010/main" val="24502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CF6F-CE01-1766-C26B-4DE7130F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Pipeline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7A3D9-DC56-3A5F-0ED2-AFF031AA7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Foundations:</a:t>
            </a:r>
            <a:r>
              <a:rPr lang="en-US" dirty="0"/>
              <a:t> This phase focuses on setting up the foundational elements of the project, including data collection, annotation, and preliminary analysis.</a:t>
            </a:r>
          </a:p>
          <a:p>
            <a:r>
              <a:rPr lang="en-US" b="1" dirty="0"/>
              <a:t>Core Development: </a:t>
            </a:r>
            <a:r>
              <a:rPr lang="en-US" dirty="0"/>
              <a:t>In this phase, we build the YOLO model, implement pipelines for data processing, and integrate detection and analysis capabilities.</a:t>
            </a:r>
          </a:p>
          <a:p>
            <a:r>
              <a:rPr lang="en-US" b="1" dirty="0"/>
              <a:t>Data Extraction &amp; Trend Analysis: </a:t>
            </a:r>
            <a:r>
              <a:rPr lang="en-US" dirty="0"/>
              <a:t>This phase emphasizes extracting insights from data and optimizing pipelines for performance and scalability.</a:t>
            </a:r>
          </a:p>
          <a:p>
            <a:r>
              <a:rPr lang="en-US" b="1" dirty="0"/>
              <a:t>Finalization &amp; Deployment: </a:t>
            </a:r>
            <a:r>
              <a:rPr lang="en-US" dirty="0"/>
              <a:t>The final phase involves testing, deployment preparation, production deployment, and delivering the final presentation with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627478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5D54-5003-8607-ED63-D03DBAE05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r>
              <a:rPr lang="en-CA" dirty="0"/>
              <a:t>Current Week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D7EB7-8F4B-C8EA-8EDB-BC230F05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985"/>
            <a:ext cx="10515600" cy="1703959"/>
          </a:xfrm>
        </p:spPr>
        <p:txBody>
          <a:bodyPr>
            <a:normAutofit lnSpcReduction="10000"/>
          </a:bodyPr>
          <a:lstStyle/>
          <a:p>
            <a:r>
              <a:rPr lang="en-CA" dirty="0"/>
              <a:t>Data Collection: </a:t>
            </a:r>
          </a:p>
          <a:p>
            <a:pPr lvl="1"/>
            <a:r>
              <a:rPr lang="en-CA" dirty="0"/>
              <a:t>Synthesize 500 charts for each type of chart, i.e. Bar, Line &amp; Pie. </a:t>
            </a:r>
          </a:p>
          <a:p>
            <a:pPr lvl="1"/>
            <a:r>
              <a:rPr lang="en-CA" dirty="0"/>
              <a:t>Collect 100 real data-based charts for each chart type</a:t>
            </a:r>
          </a:p>
          <a:p>
            <a:r>
              <a:rPr lang="en-CA" dirty="0"/>
              <a:t>Data Annotation: Annotate all charts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B97773-189C-894C-1DD7-7053DADEC0ED}"/>
              </a:ext>
            </a:extLst>
          </p:cNvPr>
          <p:cNvSpPr txBox="1">
            <a:spLocks/>
          </p:cNvSpPr>
          <p:nvPr/>
        </p:nvSpPr>
        <p:spPr>
          <a:xfrm>
            <a:off x="838200" y="3237762"/>
            <a:ext cx="10515600" cy="750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Coming Week Task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7CE0FA-AFD8-18FB-F5F2-03A1E16E3D08}"/>
              </a:ext>
            </a:extLst>
          </p:cNvPr>
          <p:cNvSpPr txBox="1">
            <a:spLocks/>
          </p:cNvSpPr>
          <p:nvPr/>
        </p:nvSpPr>
        <p:spPr>
          <a:xfrm>
            <a:off x="838200" y="4208081"/>
            <a:ext cx="10515600" cy="170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Research on OCR tools</a:t>
            </a:r>
          </a:p>
          <a:p>
            <a:r>
              <a:rPr lang="en-CA" dirty="0"/>
              <a:t>Implement OCR on annotated charts</a:t>
            </a:r>
          </a:p>
        </p:txBody>
      </p:sp>
    </p:spTree>
    <p:extLst>
      <p:ext uri="{BB962C8B-B14F-4D97-AF65-F5344CB8AC3E}">
        <p14:creationId xmlns:p14="http://schemas.microsoft.com/office/powerpoint/2010/main" val="13965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101D-5CCF-9E19-6B6F-C8E5D801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Techniques does ChatGPT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5F7DF-59B6-D1C1-C604-EA6B30040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b="1" dirty="0"/>
              <a:t>Image Preprocessing</a:t>
            </a:r>
          </a:p>
          <a:p>
            <a:pPr lvl="1"/>
            <a:r>
              <a:rPr lang="en-CA" b="1" dirty="0"/>
              <a:t>Computer Vision Models</a:t>
            </a:r>
            <a:r>
              <a:rPr lang="en-CA" dirty="0"/>
              <a:t> identify chart elements:</a:t>
            </a:r>
          </a:p>
          <a:p>
            <a:pPr lvl="2"/>
            <a:r>
              <a:rPr lang="en-CA" b="1" dirty="0"/>
              <a:t>Chart Type Recognition</a:t>
            </a:r>
            <a:r>
              <a:rPr lang="en-CA" dirty="0"/>
              <a:t> (bar, line, scatter, etc.)</a:t>
            </a:r>
          </a:p>
          <a:p>
            <a:pPr lvl="2"/>
            <a:r>
              <a:rPr lang="en-CA" b="1" dirty="0"/>
              <a:t>Element Identification</a:t>
            </a:r>
            <a:r>
              <a:rPr lang="en-CA" dirty="0"/>
              <a:t> (axes, data points, labels, legends)</a:t>
            </a:r>
          </a:p>
          <a:p>
            <a:pPr lvl="2"/>
            <a:r>
              <a:rPr lang="en-CA" b="1" dirty="0"/>
              <a:t>OCR (Optical Character Recognition)</a:t>
            </a:r>
            <a:r>
              <a:rPr lang="en-CA" dirty="0"/>
              <a:t> extracts textual data</a:t>
            </a:r>
          </a:p>
          <a:p>
            <a:pPr marL="914400" lvl="2" indent="0">
              <a:buNone/>
            </a:pPr>
            <a:endParaRPr lang="en-CA" dirty="0"/>
          </a:p>
          <a:p>
            <a:r>
              <a:rPr lang="en-CA" b="1" dirty="0"/>
              <a:t>Feature Extraction &amp; Understanding</a:t>
            </a:r>
          </a:p>
          <a:p>
            <a:pPr lvl="1"/>
            <a:r>
              <a:rPr lang="en-CA" dirty="0"/>
              <a:t>Extracts data values, trends, patterns (e.g., peaks, correlations, outliers)</a:t>
            </a:r>
          </a:p>
          <a:p>
            <a:pPr lvl="1"/>
            <a:r>
              <a:rPr lang="en-CA" dirty="0"/>
              <a:t>Integrates textual information for contextual understanding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Analysis Generation</a:t>
            </a:r>
          </a:p>
          <a:p>
            <a:pPr lvl="1"/>
            <a:r>
              <a:rPr lang="en-CA" b="1" dirty="0"/>
              <a:t>Trend Analysis</a:t>
            </a:r>
            <a:r>
              <a:rPr lang="en-CA" dirty="0"/>
              <a:t>: Identifies rising/falling trends</a:t>
            </a:r>
          </a:p>
          <a:p>
            <a:pPr lvl="1"/>
            <a:r>
              <a:rPr lang="en-CA" b="1" dirty="0"/>
              <a:t>Statistical Inference</a:t>
            </a:r>
            <a:r>
              <a:rPr lang="en-CA" dirty="0"/>
              <a:t>: Detects averages, correlations, anomalies</a:t>
            </a:r>
          </a:p>
          <a:p>
            <a:pPr lvl="1"/>
            <a:r>
              <a:rPr lang="en-CA" b="1" dirty="0"/>
              <a:t>Insight Generation</a:t>
            </a:r>
            <a:r>
              <a:rPr lang="en-CA" dirty="0"/>
              <a:t>: Summarizes key observations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Natural Language Generation</a:t>
            </a:r>
          </a:p>
          <a:p>
            <a:pPr lvl="1"/>
            <a:r>
              <a:rPr lang="en-CA" dirty="0"/>
              <a:t>Generates </a:t>
            </a:r>
            <a:r>
              <a:rPr lang="en-CA" b="1" dirty="0"/>
              <a:t>human-readable reports</a:t>
            </a:r>
            <a:r>
              <a:rPr lang="en-CA" dirty="0"/>
              <a:t> explaining data trends</a:t>
            </a:r>
          </a:p>
          <a:p>
            <a:pPr lvl="1"/>
            <a:r>
              <a:rPr lang="en-CA" dirty="0"/>
              <a:t>Provides insights in clear, structured text</a:t>
            </a:r>
          </a:p>
        </p:txBody>
      </p:sp>
    </p:spTree>
    <p:extLst>
      <p:ext uri="{BB962C8B-B14F-4D97-AF65-F5344CB8AC3E}">
        <p14:creationId xmlns:p14="http://schemas.microsoft.com/office/powerpoint/2010/main" val="752390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6F69-F824-7427-AEEA-E325C2AB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Techniques does ChatGPT Use? </a:t>
            </a:r>
            <a:r>
              <a:rPr lang="en-CA" sz="1800" dirty="0"/>
              <a:t>(</a:t>
            </a:r>
            <a:r>
              <a:rPr lang="en-CA" sz="1800" dirty="0" err="1"/>
              <a:t>contd</a:t>
            </a:r>
            <a:r>
              <a:rPr lang="en-CA" sz="1800" dirty="0"/>
              <a:t>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234EC-0169-9563-F4C1-5983F7563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b="1" dirty="0"/>
              <a:t>Technologies Used:</a:t>
            </a:r>
          </a:p>
          <a:p>
            <a:pPr lvl="1"/>
            <a:r>
              <a:rPr lang="en-CA" b="1" dirty="0"/>
              <a:t>Computer Vision Models:</a:t>
            </a:r>
            <a:r>
              <a:rPr lang="en-CA" dirty="0"/>
              <a:t> (CNNs, Vision Transformers, OpenAI’s CLIP)</a:t>
            </a:r>
          </a:p>
          <a:p>
            <a:pPr lvl="1"/>
            <a:r>
              <a:rPr lang="en-CA" b="1" dirty="0"/>
              <a:t>OCR Tools:</a:t>
            </a:r>
            <a:r>
              <a:rPr lang="en-CA" dirty="0"/>
              <a:t> (Tesseract, OpenAI’s text extraction)</a:t>
            </a:r>
          </a:p>
          <a:p>
            <a:pPr lvl="1"/>
            <a:r>
              <a:rPr lang="en-CA" b="1" dirty="0"/>
              <a:t>LLMs (Large Language Models):</a:t>
            </a:r>
            <a:r>
              <a:rPr lang="en-CA" dirty="0"/>
              <a:t> (GPT-4 for interpretation and text generation)</a:t>
            </a:r>
          </a:p>
          <a:p>
            <a:r>
              <a:rPr lang="en-CA" b="1" dirty="0"/>
              <a:t>Workflow Overview</a:t>
            </a:r>
          </a:p>
          <a:p>
            <a:pPr lvl="1">
              <a:buFont typeface="+mj-lt"/>
              <a:buAutoNum type="arabicPeriod"/>
            </a:pPr>
            <a:r>
              <a:rPr lang="en-CA" b="1" dirty="0"/>
              <a:t>Chart Input</a:t>
            </a:r>
            <a:r>
              <a:rPr lang="en-CA" dirty="0"/>
              <a:t> → User uploads a chart.</a:t>
            </a:r>
          </a:p>
          <a:p>
            <a:pPr lvl="1">
              <a:buFont typeface="+mj-lt"/>
              <a:buAutoNum type="arabicPeriod"/>
            </a:pPr>
            <a:r>
              <a:rPr lang="en-CA" b="1" dirty="0"/>
              <a:t>Image Processing</a:t>
            </a:r>
            <a:r>
              <a:rPr lang="en-CA" dirty="0"/>
              <a:t> → Computer Vision extracts elements.</a:t>
            </a:r>
          </a:p>
          <a:p>
            <a:pPr lvl="1">
              <a:buFont typeface="+mj-lt"/>
              <a:buAutoNum type="arabicPeriod"/>
            </a:pPr>
            <a:r>
              <a:rPr lang="en-CA" b="1" dirty="0"/>
              <a:t>Data Interpretation</a:t>
            </a:r>
            <a:r>
              <a:rPr lang="en-CA" dirty="0"/>
              <a:t> → Trends, values, and context are parsed.</a:t>
            </a:r>
          </a:p>
          <a:p>
            <a:pPr lvl="1">
              <a:buFont typeface="+mj-lt"/>
              <a:buAutoNum type="arabicPeriod"/>
            </a:pPr>
            <a:r>
              <a:rPr lang="en-CA" b="1" dirty="0"/>
              <a:t>Text Generation</a:t>
            </a:r>
            <a:r>
              <a:rPr lang="en-CA" dirty="0"/>
              <a:t> → GPT-4 generates a structured analysis.</a:t>
            </a:r>
          </a:p>
          <a:p>
            <a:pPr lvl="1">
              <a:buFont typeface="+mj-lt"/>
              <a:buAutoNum type="arabicPeriod"/>
            </a:pPr>
            <a:r>
              <a:rPr lang="en-CA" b="1" dirty="0"/>
              <a:t>Output</a:t>
            </a:r>
            <a:r>
              <a:rPr lang="en-CA" dirty="0"/>
              <a:t> → A user-friendly summary is provided.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290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AA10-9359-8A7A-ADE5-2AD807EB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YOLO?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6478D-A7E9-CE03-4CBF-837FF2F1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YOLO is considered to be the state-of-the-art for Object Detection</a:t>
            </a:r>
          </a:p>
          <a:p>
            <a:r>
              <a:rPr lang="en-CA" dirty="0"/>
              <a:t>YOLO is faster in comparison to Faster R-CNN model</a:t>
            </a:r>
          </a:p>
          <a:p>
            <a:r>
              <a:rPr lang="en-CA" dirty="0"/>
              <a:t>YOLO generalize well with new and unseen images</a:t>
            </a:r>
          </a:p>
          <a:p>
            <a:r>
              <a:rPr lang="en-US" dirty="0"/>
              <a:t>YOLO predicts bounding boxes and class probabilities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25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E0E1-2884-FADB-014C-C05A9DAE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Annotation</a:t>
            </a:r>
          </a:p>
        </p:txBody>
      </p:sp>
      <p:pic>
        <p:nvPicPr>
          <p:cNvPr id="6" name="Picture 5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62C0FFFA-3C58-9132-579B-8D7B5F1B6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4113"/>
            <a:ext cx="9280849" cy="46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0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D7105-A6DA-6197-6A18-166D663C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299B2-33A2-8433-2AAB-D3867F8F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Sample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D00CA-F6D2-4E30-130B-7646BF07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472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36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330D-80B9-0EE5-DBA6-5F2B45AE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64C59-FD40-EBB5-6D65-EE3687187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Combination charts – bar and line</a:t>
            </a:r>
          </a:p>
          <a:p>
            <a:r>
              <a:rPr lang="en-CA" dirty="0"/>
              <a:t>What is OCR and how it works</a:t>
            </a:r>
          </a:p>
          <a:p>
            <a:r>
              <a:rPr lang="en-CA" dirty="0"/>
              <a:t>How will you solve for a non labeled charts</a:t>
            </a:r>
          </a:p>
          <a:p>
            <a:r>
              <a:rPr lang="en-CA" dirty="0"/>
              <a:t>How to map X axis value with Y axis</a:t>
            </a:r>
          </a:p>
          <a:p>
            <a:r>
              <a:rPr lang="en-CA" dirty="0"/>
              <a:t>What algorithm will work for the above issue</a:t>
            </a:r>
          </a:p>
          <a:p>
            <a:r>
              <a:rPr lang="en-CA" dirty="0"/>
              <a:t>YOLO walkthrough</a:t>
            </a:r>
          </a:p>
          <a:p>
            <a:r>
              <a:rPr lang="en-CA" dirty="0"/>
              <a:t>OCR walkthrough</a:t>
            </a:r>
          </a:p>
          <a:p>
            <a:r>
              <a:rPr lang="en-CA" dirty="0"/>
              <a:t>Why YOLO, briefing about Fast R CNN</a:t>
            </a:r>
            <a:r>
              <a:rPr lang="en-CA"/>
              <a:t>, etc.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306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465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Project Discussion</vt:lpstr>
      <vt:lpstr>Pipeline </vt:lpstr>
      <vt:lpstr>Current Week Task</vt:lpstr>
      <vt:lpstr>What Techniques does ChatGPT Use?</vt:lpstr>
      <vt:lpstr>What Techniques does ChatGPT Use? (contd)</vt:lpstr>
      <vt:lpstr>Why Use YOLO?</vt:lpstr>
      <vt:lpstr>Sample Annotation</vt:lpstr>
      <vt:lpstr>Sample Annotation</vt:lpstr>
      <vt:lpstr>MoM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Raibole</dc:creator>
  <cp:lastModifiedBy>Neel Raibole</cp:lastModifiedBy>
  <cp:revision>4</cp:revision>
  <dcterms:created xsi:type="dcterms:W3CDTF">2025-01-16T12:07:02Z</dcterms:created>
  <dcterms:modified xsi:type="dcterms:W3CDTF">2025-01-17T16:26:30Z</dcterms:modified>
</cp:coreProperties>
</file>