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315A4-1869-101A-F5BF-2F4EA96A0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93ED0-C1CD-1AB8-1EF2-609E8E45B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890F-444B-91B8-4E47-48491687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88CF1-BA45-DDFE-B7F6-0946A3BF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04E26-CC2F-8637-B780-20AB620A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7A78-E67A-2F68-75BE-3A9CE87C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D2360-25BC-8266-84FA-2E871BFC5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DB3D-2D52-11BE-797E-A0E99E1FF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F4E32-86A5-FC96-0958-BD63B0F1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C264-F895-26F8-4398-E57B8658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6303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974D0-0D65-DE31-B276-F58F9D6EC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1ECF0-396C-E322-2954-364295DA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D5DB6-DF5A-E3D5-8A5C-2E8781D1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9B9A-EF91-2171-A684-D8A281B6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A487-8C20-8E98-8877-8676CE26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892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FFB27-58C0-6823-AAFB-858967B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FBB26-9A46-854B-5B43-53CDD34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6471-694E-8192-152D-587B4648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B690D-B701-3F35-E69A-D14522618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5DB39-E75D-85B4-9F3D-FC473C3F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9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DA33-1DBD-EA96-E24B-CA1BA4A6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57C12-CF51-31AF-7863-FDC7C125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D07E-93F4-697D-35A4-6C9A5E46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948F2-E62D-F5E3-2665-24BE28500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F31EF-BD45-0D22-92FB-D262E069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802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6660A-D8FD-87DF-C56A-594F2138F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F304E-C7C3-3B61-B641-9C26E315C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208B-32E9-B727-C24A-D0666C69B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ABB19-D078-80EE-7A10-DBC2B8FE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34E4E-BFC5-F515-DD59-89B7545E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A7557-03D1-ECEE-2458-38D2F95D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96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08C0-490A-A298-6070-3D3EB3427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D9E3D-19BB-F793-1F55-E7155B22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9C4A4-7ADE-324C-0942-408D73BEB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F6CE2-9D3D-3CC1-CB20-843D1C98E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EBAFC-5185-0F7A-1C1B-1176DAC8F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9DB9D-9266-695D-1E0F-69A3652E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0D212-94F4-5DB8-87E5-D26A8151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D7712-47B9-3DD6-2B4D-36A3AACE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47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81AF-59EA-1C0D-76FD-FBF05334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1B826-4684-B40D-20A7-C3B03DCF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02EA6-E934-5915-8A64-5B1CE4936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E8B95-780A-5F82-74ED-CAB11764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246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66FCCF-0BF9-C3AD-71CD-802C3F021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10754-7D2A-8ADE-98F8-8FC0F94F8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FB15B-528F-6015-3B5B-6DBE9FDB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2506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69D0-024E-F573-D9BB-8A0E0B65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F346F-3BAE-7078-4119-6788E1CD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02F80-3958-D2AF-6DCD-6E7C0DE55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4EA3-A908-958A-00F3-CCB73A46F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F8964-2995-18EA-F941-B25E6DE6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60183-675E-DFA5-2FC9-29273E3C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095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FE92-D812-3B74-25DF-2BC09168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8B9188-1A32-7ED4-F5D8-4EC9AD5CE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2403B-48BF-CAC3-59A7-08B1D2503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338D8-3DC5-3965-5C3E-FAC02BE4F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A8218-969C-5258-E699-F0B585B53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0C23-A294-9F58-47EE-F1521973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0742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D2B6B5-AD77-B6C0-7A32-08E79C329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FEE7C-C72E-A770-EBE1-117EA00A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D76A-E67D-7BD5-D473-0FA47BE36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09BFC4-2B22-4863-BC12-61D61127AF80}" type="datetimeFigureOut">
              <a:rPr lang="en-CA" smtClean="0"/>
              <a:t>2024-11-24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CA18A-17AF-E926-9652-1E8B62C4E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9C506-DCE1-E53C-2C3D-F70FB87FB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B5CE3-BEC3-4961-8E63-E50C30F6314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815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BFAE-FBCE-2A34-DC66-A1BA5FCF9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Inferencing from Graphs using LLMs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7B625-FCB3-BFB9-A915-B843744BF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Research on existing tools for interpreting graphs and generating reports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171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2A6D-372B-6C23-47F3-428A0D6DA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Tools and Models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83C34-8D38-5CC8-B498-52B911470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According to our research, we found out that there is no tool built for completing this specific tasks only.</a:t>
            </a:r>
          </a:p>
          <a:p>
            <a:r>
              <a:rPr lang="en-GB" dirty="0"/>
              <a:t>But there are tools like ChatGPT, Copilot, and other LLMs that are have this capability, with addition to their overall Gen AI capabilities.</a:t>
            </a:r>
          </a:p>
          <a:p>
            <a:r>
              <a:rPr lang="en-GB" dirty="0"/>
              <a:t>We also found few models and libraries that are developed for inferring graphs and outputting reports, example being Google </a:t>
            </a:r>
            <a:r>
              <a:rPr lang="en-GB" dirty="0" err="1"/>
              <a:t>DePlot</a:t>
            </a:r>
            <a:r>
              <a:rPr lang="en-GB" dirty="0"/>
              <a:t>, </a:t>
            </a:r>
            <a:r>
              <a:rPr lang="en-GB" dirty="0" err="1"/>
              <a:t>MatCha</a:t>
            </a:r>
            <a:r>
              <a:rPr lang="en-GB" dirty="0"/>
              <a:t>, Flan-</a:t>
            </a:r>
            <a:r>
              <a:rPr lang="en-GB" dirty="0" err="1"/>
              <a:t>PaLM</a:t>
            </a:r>
            <a:r>
              <a:rPr lang="en-US" dirty="0"/>
              <a:t>. And we have taken a deeper look into how they function.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2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77F66-DB95-58A6-FD3B-929FC8A4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ChatGPT work?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4152-D1F5-C173-9D5F-B539A67AC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CA" dirty="0"/>
              <a:t>Input Reception: 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User uploads the chart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CA" dirty="0"/>
              <a:t>Data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Image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Feature Extraction &amp; Understanding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Analysis Generation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Natural Language Generation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0" indent="0">
              <a:buNone/>
            </a:pPr>
            <a:r>
              <a:rPr lang="en-CA" dirty="0"/>
              <a:t>Models &amp; Tools Used: OpenAI CLIP &amp; OpenAI LLM GPT-4</a:t>
            </a:r>
          </a:p>
        </p:txBody>
      </p:sp>
    </p:spTree>
    <p:extLst>
      <p:ext uri="{BB962C8B-B14F-4D97-AF65-F5344CB8AC3E}">
        <p14:creationId xmlns:p14="http://schemas.microsoft.com/office/powerpoint/2010/main" val="264769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DC69B-1B9E-D3FE-E0A3-D77D0D0D9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ChatGPT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5F65-0EEA-E4DB-88B1-8A6DFA1B6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465" y="1972251"/>
            <a:ext cx="2228272" cy="496551"/>
          </a:xfrm>
        </p:spPr>
        <p:txBody>
          <a:bodyPr/>
          <a:lstStyle/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Chart Input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8CDC55D-6336-C4F7-216D-7D5E53721BE0}"/>
              </a:ext>
            </a:extLst>
          </p:cNvPr>
          <p:cNvSpPr txBox="1">
            <a:spLocks/>
          </p:cNvSpPr>
          <p:nvPr/>
        </p:nvSpPr>
        <p:spPr>
          <a:xfrm>
            <a:off x="5154086" y="1936028"/>
            <a:ext cx="3409179" cy="496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Image Preprocessing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53A5E2-A6B2-7DB4-C362-4D7CB453CA84}"/>
              </a:ext>
            </a:extLst>
          </p:cNvPr>
          <p:cNvSpPr txBox="1">
            <a:spLocks/>
          </p:cNvSpPr>
          <p:nvPr/>
        </p:nvSpPr>
        <p:spPr>
          <a:xfrm>
            <a:off x="8746632" y="3404371"/>
            <a:ext cx="3170381" cy="46725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Data Interpretation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C57629-CAC8-0507-0ABD-9A9D07956FB2}"/>
              </a:ext>
            </a:extLst>
          </p:cNvPr>
          <p:cNvSpPr txBox="1">
            <a:spLocks/>
          </p:cNvSpPr>
          <p:nvPr/>
        </p:nvSpPr>
        <p:spPr>
          <a:xfrm>
            <a:off x="5366133" y="4856501"/>
            <a:ext cx="2684901" cy="557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Text Generation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E190994-05E4-D965-AE62-3E8167759AE4}"/>
              </a:ext>
            </a:extLst>
          </p:cNvPr>
          <p:cNvSpPr txBox="1">
            <a:spLocks/>
          </p:cNvSpPr>
          <p:nvPr/>
        </p:nvSpPr>
        <p:spPr>
          <a:xfrm>
            <a:off x="1478589" y="4869782"/>
            <a:ext cx="1290012" cy="49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>
                <a:highlight>
                  <a:srgbClr val="FFFF00"/>
                </a:highlight>
              </a:rPr>
              <a:t>Output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BD9D480-F196-9C0C-4486-0DA22BD5A12E}"/>
              </a:ext>
            </a:extLst>
          </p:cNvPr>
          <p:cNvCxnSpPr>
            <a:cxnSpLocks/>
          </p:cNvCxnSpPr>
          <p:nvPr/>
        </p:nvCxnSpPr>
        <p:spPr>
          <a:xfrm>
            <a:off x="3266593" y="2220528"/>
            <a:ext cx="2006601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495CF1E-4C44-77AF-6D1B-1B1DA15D708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8411814" y="2220528"/>
            <a:ext cx="1920009" cy="11838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1BCAFA0-3977-46BC-44AE-C7A26B050EC7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8466998" y="3253228"/>
            <a:ext cx="1246429" cy="248322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76F2131-0BB0-5548-9E39-DCAA5DB2E111}"/>
              </a:ext>
            </a:extLst>
          </p:cNvPr>
          <p:cNvCxnSpPr>
            <a:cxnSpLocks/>
          </p:cNvCxnSpPr>
          <p:nvPr/>
        </p:nvCxnSpPr>
        <p:spPr>
          <a:xfrm rot="10800000">
            <a:off x="2677007" y="5106458"/>
            <a:ext cx="2773792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02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E891-7B4C-C23C-7758-31B0300A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DePlot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F6D6-8B1D-F75B-4120-5178190B1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After understanding the process flow of ChatGPT, we tried to look for models more specific to Chart interpretation, and we found Google </a:t>
            </a:r>
            <a:r>
              <a:rPr lang="en-CA" dirty="0" err="1"/>
              <a:t>DePlot</a:t>
            </a:r>
            <a:endParaRPr lang="en-CA" dirty="0"/>
          </a:p>
          <a:p>
            <a:r>
              <a:rPr lang="en-CA" dirty="0"/>
              <a:t>Google </a:t>
            </a:r>
            <a:r>
              <a:rPr lang="en-CA" dirty="0" err="1"/>
              <a:t>DePlot</a:t>
            </a:r>
            <a:r>
              <a:rPr lang="en-CA" dirty="0"/>
              <a:t> is built upon </a:t>
            </a:r>
            <a:r>
              <a:rPr lang="en-CA" dirty="0" err="1"/>
              <a:t>MatCha</a:t>
            </a:r>
            <a:r>
              <a:rPr lang="en-CA" dirty="0"/>
              <a:t> which was used for chart </a:t>
            </a:r>
            <a:r>
              <a:rPr lang="en-CA" dirty="0" err="1"/>
              <a:t>derendering</a:t>
            </a:r>
            <a:r>
              <a:rPr lang="en-CA" dirty="0"/>
              <a:t> and mathematical reasoning </a:t>
            </a:r>
          </a:p>
          <a:p>
            <a:r>
              <a:rPr lang="en-CA" dirty="0" err="1"/>
              <a:t>DePlot</a:t>
            </a:r>
            <a:r>
              <a:rPr lang="en-CA" dirty="0"/>
              <a:t> process is as flows, it takes in input from the user, converts it to a text tables, which then in turn can be feed to an LLM and which can produce reports for us</a:t>
            </a:r>
          </a:p>
        </p:txBody>
      </p:sp>
    </p:spTree>
    <p:extLst>
      <p:ext uri="{BB962C8B-B14F-4D97-AF65-F5344CB8AC3E}">
        <p14:creationId xmlns:p14="http://schemas.microsoft.com/office/powerpoint/2010/main" val="206412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CE2A-E445-3F94-1FE2-D7A9EFA4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Google </a:t>
            </a:r>
            <a:r>
              <a:rPr lang="en-CA" dirty="0" err="1"/>
              <a:t>DePlot</a:t>
            </a:r>
            <a:r>
              <a:rPr lang="en-CA" dirty="0"/>
              <a:t> helps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3A1D-78C1-5162-5602-BF2FAD5B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Google </a:t>
            </a:r>
            <a:r>
              <a:rPr lang="en-CA" dirty="0" err="1"/>
              <a:t>DePlot</a:t>
            </a:r>
            <a:r>
              <a:rPr lang="en-CA" dirty="0"/>
              <a:t> has been trained with over 28,000 chart over the already pretrained </a:t>
            </a:r>
            <a:r>
              <a:rPr lang="en-CA" dirty="0" err="1"/>
              <a:t>MatCha</a:t>
            </a:r>
            <a:r>
              <a:rPr lang="en-CA" dirty="0"/>
              <a:t> model.</a:t>
            </a:r>
          </a:p>
          <a:p>
            <a:r>
              <a:rPr lang="en-CA" dirty="0"/>
              <a:t>So, if we could fine tune the Google </a:t>
            </a:r>
            <a:r>
              <a:rPr lang="en-CA" dirty="0" err="1"/>
              <a:t>DePlot</a:t>
            </a:r>
            <a:r>
              <a:rPr lang="en-CA" dirty="0"/>
              <a:t> with our pharmaceutical analytical charts, it would help us with our goal of decoding the charts.</a:t>
            </a:r>
          </a:p>
          <a:p>
            <a:r>
              <a:rPr lang="en-CA" dirty="0"/>
              <a:t>As the charts get decoded, we would need to finetune the LLM model for with the charts and their description, which would help us get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4512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1C79-494E-73E9-FA5F-0F6AABB66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AB608-42B3-A969-99B0-23794D36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Well Annotated Data</a:t>
            </a:r>
          </a:p>
          <a:p>
            <a:r>
              <a:rPr lang="en-CA" dirty="0"/>
              <a:t>OpenAI API Access Credits</a:t>
            </a:r>
          </a:p>
        </p:txBody>
      </p:sp>
    </p:spTree>
    <p:extLst>
      <p:ext uri="{BB962C8B-B14F-4D97-AF65-F5344CB8AC3E}">
        <p14:creationId xmlns:p14="http://schemas.microsoft.com/office/powerpoint/2010/main" val="4109900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319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Inferencing from Graphs using LLMs</vt:lpstr>
      <vt:lpstr>Existing Tools and Models</vt:lpstr>
      <vt:lpstr>How does ChatGPT work?</vt:lpstr>
      <vt:lpstr>ChatGPT Workflow</vt:lpstr>
      <vt:lpstr>Google DePlot</vt:lpstr>
      <vt:lpstr>How Google DePlot helps us</vt:lpstr>
      <vt:lpstr>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 Raibole</dc:creator>
  <cp:lastModifiedBy>Neel Raibole</cp:lastModifiedBy>
  <cp:revision>1</cp:revision>
  <dcterms:created xsi:type="dcterms:W3CDTF">2024-11-25T03:42:59Z</dcterms:created>
  <dcterms:modified xsi:type="dcterms:W3CDTF">2024-11-25T16:16:14Z</dcterms:modified>
</cp:coreProperties>
</file>