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n-transparent" id="{B4DA6E9A-DFCA-084A-9914-B5BCC1A486DC}">
          <p14:sldIdLst>
            <p14:sldId id="256"/>
            <p14:sldId id="260"/>
            <p14:sldId id="258"/>
            <p14:sldId id="259"/>
          </p14:sldIdLst>
        </p14:section>
        <p14:section name="Transparent -- change font color as needed" id="{582A8F7B-C416-724A-BD4D-2EB05A634ACF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0AC"/>
    <a:srgbClr val="9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591"/>
  </p:normalViewPr>
  <p:slideViewPr>
    <p:cSldViewPr snapToGrid="0">
      <p:cViewPr varScale="1">
        <p:scale>
          <a:sx n="114" d="100"/>
          <a:sy n="114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2B2B1-E5BD-B64D-88EF-14F657A2C233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06FB-8D50-1348-993B-38409FFDD4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06FB-8D50-1348-993B-38409FFDD431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41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06FB-8D50-1348-993B-38409FFDD431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11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4414-023D-AB61-A667-35A975E1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41C02-9F66-1EE3-110D-A519343C5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E431-78FD-2615-3592-00FA587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6A27-F013-AA2C-FFF0-A700859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237E-ADFB-91C7-7347-04E21B41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3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CB52-9DA0-7D52-6AAF-B8965CEE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DF1-F2ED-8389-C911-0D5FAD92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CB93-4A97-1908-E04F-FA52ABAB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F9E5-A289-C712-6173-9DF0BBB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D2F6-A10D-F06F-7A5B-C486015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33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1D268-B911-F338-DC7B-0E67CF1A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C205-9EF0-CBE5-C44F-9F884BBD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5483-7F96-5B5C-922C-CAA676E7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37D2-9781-857D-7219-2718A47D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8FF5-9195-2C75-DE3D-27A57BC8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00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21F4-3393-1D03-4295-9EB09D67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4CAB-44B4-DADD-C55D-56C72CC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FA2B-2873-9622-429B-2C0CB2B7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9BCF-27B6-27C6-B725-54008C45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DB57-E18E-EFCC-2D87-FA58D39F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03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7BD8-4682-A73B-251B-5FAA0C7B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F785-A7C3-2DF1-C283-BC5C605A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BA8E-4E4C-2592-511D-FBB7F3BD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9AA9-1E83-F3F9-0F17-BA8D3738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C51F-E6A5-89B3-EA90-571376F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1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453E-FACF-4718-9FE7-075AEDAA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3BFA-A677-3B1B-E544-41906EAB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BC81-58E1-9DC7-971F-0E4DFBB2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8B12-D103-3279-03C9-62BF7B53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944C-B9D7-0EE1-D7BB-ED66DFB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99BD-95A2-4273-A4EE-EC9DEDA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46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5DB-CE89-ED35-5525-B9E5D90E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4648-E0B9-67FC-9A8F-1FAD9381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71BA6-5B21-792D-F90D-F2DB8B9B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A5E7-8D99-DDF5-E9BE-03DEB58E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254B7-ACE5-EDDE-3ECF-23AE33FA1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2CCA8-4FBC-7C4A-C762-E0F5FFFF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4E872-14C0-44DF-90F7-C391853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48FFD-9417-70ED-F740-F960709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2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075F-C1D6-89AB-02D6-76899693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FEAB7-CEB1-13C0-423C-324CD87B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6A6A-7958-C66C-59CD-C69482C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B57DE-A5F3-2D8A-9EC7-8A95C14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8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05B4C-789B-DB73-725B-212626F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51A1D-484A-6834-CD02-7722DE1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AE9E-6AF9-EE94-CB68-870FD3F9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62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ABDA-CC5B-A665-934A-C4F45A49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A02C-7D24-4787-B00B-30DA72E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8380-860C-4E5F-F06C-64A40FAC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0C8D7-36CA-94F4-2C79-38EF9A2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CD4A-277E-0ECB-F109-D25E953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B1A96-0175-2880-3BAE-8590E3F9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13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184-2BD0-AB01-4C3D-A285B4EA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CBACD-A507-6791-6758-D9EB998F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D4F13-7416-EBA6-7D76-4E078C48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B248-3D4E-E5EB-6C70-007BDA19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23AC3-C54F-BEB7-FCC0-1E0E445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BFAD-080F-24F5-A45E-7FA740CE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48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A38D5-FBDE-831F-4863-F961A4F9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13B9-D877-94CE-CC09-4E340B7A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49C-BF7E-6B1D-2327-9F3C8F89E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E8783-75CE-334D-9308-39CE3CC68381}" type="datetimeFigureOut">
              <a:rPr lang="en-CH" smtClean="0"/>
              <a:t>07.12.23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2230-0BED-167E-AB99-639F84471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14F7-840D-BB46-B940-095CE4463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AE00-443C-4448-8A4A-796249F969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A8D28-063E-53BA-7A8D-80CC935E785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00EE2F-B1AD-398F-0DEE-C9C26CBFD79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6007184" y="2142179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911" y="425005"/>
              <a:ext cx="5431899" cy="5431899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063685B5-2C12-FAC2-60A4-0EE31ECCF9CE}"/>
                </a:ext>
              </a:extLst>
            </p:cNvPr>
            <p:cNvSpPr txBox="1">
              <a:spLocks/>
            </p:cNvSpPr>
            <p:nvPr/>
          </p:nvSpPr>
          <p:spPr>
            <a:xfrm>
              <a:off x="615151" y="6042216"/>
              <a:ext cx="11368938" cy="7134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3500" dirty="0">
                  <a:latin typeface="Raleway Light" pitchFamily="2" charset="77"/>
                  <a:cs typeface="Futura Medium" panose="020B0602020204020303" pitchFamily="34" charset="-79"/>
                </a:rPr>
                <a:t>The building blocks of reasoning and collaborative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94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A8D28-063E-53BA-7A8D-80CC935E785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00EE2F-B1AD-398F-0DEE-C9C26CBFD79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6007184" y="2142179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911" y="425005"/>
              <a:ext cx="5431899" cy="5431899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063685B5-2C12-FAC2-60A4-0EE31ECCF9CE}"/>
                </a:ext>
              </a:extLst>
            </p:cNvPr>
            <p:cNvSpPr txBox="1">
              <a:spLocks/>
            </p:cNvSpPr>
            <p:nvPr/>
          </p:nvSpPr>
          <p:spPr>
            <a:xfrm>
              <a:off x="615151" y="6042216"/>
              <a:ext cx="11368938" cy="7134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3500" dirty="0">
                  <a:latin typeface="Raleway Light" pitchFamily="2" charset="77"/>
                  <a:cs typeface="Futura Medium" panose="020B0602020204020303" pitchFamily="34" charset="-79"/>
                </a:rPr>
                <a:t>The building blocks of your collaborative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D1730E-DBD0-62B7-554B-833DF51C6880}"/>
              </a:ext>
            </a:extLst>
          </p:cNvPr>
          <p:cNvGrpSpPr/>
          <p:nvPr/>
        </p:nvGrpSpPr>
        <p:grpSpPr>
          <a:xfrm>
            <a:off x="207911" y="425004"/>
            <a:ext cx="11776178" cy="5593659"/>
            <a:chOff x="207911" y="425004"/>
            <a:chExt cx="11776178" cy="5593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168303-D9C0-D86C-6153-1203BAC97371}"/>
                </a:ext>
              </a:extLst>
            </p:cNvPr>
            <p:cNvSpPr/>
            <p:nvPr/>
          </p:nvSpPr>
          <p:spPr>
            <a:xfrm>
              <a:off x="207911" y="425004"/>
              <a:ext cx="11776178" cy="5593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048D30A-356F-38A9-EAFC-C6188506DAE8}"/>
                </a:ext>
              </a:extLst>
            </p:cNvPr>
            <p:cNvSpPr txBox="1">
              <a:spLocks/>
            </p:cNvSpPr>
            <p:nvPr/>
          </p:nvSpPr>
          <p:spPr>
            <a:xfrm>
              <a:off x="5940066" y="2183122"/>
              <a:ext cx="5976905" cy="998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H" sz="13000" dirty="0">
                  <a:latin typeface="Raleway Light" pitchFamily="2" charset="77"/>
                  <a:cs typeface="Futura Medium" panose="020B0602020204020303" pitchFamily="34" charset="-79"/>
                </a:rPr>
                <a:t>aiFlows</a:t>
              </a:r>
            </a:p>
          </p:txBody>
        </p:sp>
        <p:pic>
          <p:nvPicPr>
            <p:cNvPr id="15" name="Picture 14" descr="A logo of a robot surfing&#10;&#10;Description automatically generated">
              <a:extLst>
                <a:ext uri="{FF2B5EF4-FFF2-40B4-BE49-F238E27FC236}">
                  <a16:creationId xmlns:a16="http://schemas.microsoft.com/office/drawing/2014/main" id="{D63C8316-C00B-E58E-96E2-2FF0530D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039" y="465948"/>
              <a:ext cx="5431899" cy="543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01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F741A-43A9-24DE-35C8-A8E8F38F93D8}"/>
              </a:ext>
            </a:extLst>
          </p:cNvPr>
          <p:cNvSpPr/>
          <p:nvPr/>
        </p:nvSpPr>
        <p:spPr>
          <a:xfrm>
            <a:off x="3159510" y="218362"/>
            <a:ext cx="5209419" cy="65304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3168434" y="5309148"/>
            <a:ext cx="5209418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1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74" y="218362"/>
            <a:ext cx="506349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6007184" y="2142179"/>
            <a:ext cx="5976905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3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1" y="425005"/>
            <a:ext cx="5431899" cy="5431899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63685B5-2C12-FAC2-60A4-0EE31ECCF9CE}"/>
              </a:ext>
            </a:extLst>
          </p:cNvPr>
          <p:cNvSpPr txBox="1">
            <a:spLocks/>
          </p:cNvSpPr>
          <p:nvPr/>
        </p:nvSpPr>
        <p:spPr>
          <a:xfrm>
            <a:off x="615151" y="6042216"/>
            <a:ext cx="11368938" cy="71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3500" dirty="0">
                <a:latin typeface="Raleway Light" pitchFamily="2" charset="77"/>
                <a:cs typeface="Futura Medium" panose="020B0602020204020303" pitchFamily="34" charset="-79"/>
              </a:rPr>
              <a:t>The building blocks of reasoning and collaborative AI</a:t>
            </a:r>
          </a:p>
        </p:txBody>
      </p:sp>
    </p:spTree>
    <p:extLst>
      <p:ext uri="{BB962C8B-B14F-4D97-AF65-F5344CB8AC3E}">
        <p14:creationId xmlns:p14="http://schemas.microsoft.com/office/powerpoint/2010/main" val="233890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6007184" y="2142179"/>
            <a:ext cx="5976905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3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1" y="425005"/>
            <a:ext cx="5431899" cy="5431899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63685B5-2C12-FAC2-60A4-0EE31ECCF9CE}"/>
              </a:ext>
            </a:extLst>
          </p:cNvPr>
          <p:cNvSpPr txBox="1">
            <a:spLocks/>
          </p:cNvSpPr>
          <p:nvPr/>
        </p:nvSpPr>
        <p:spPr>
          <a:xfrm>
            <a:off x="615151" y="6042216"/>
            <a:ext cx="11368938" cy="71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3500" dirty="0">
                <a:latin typeface="Raleway Light" pitchFamily="2" charset="77"/>
                <a:cs typeface="Futura Medium" panose="020B0602020204020303" pitchFamily="34" charset="-79"/>
              </a:rPr>
              <a:t>The building blocks of your collaborative AI</a:t>
            </a:r>
          </a:p>
        </p:txBody>
      </p:sp>
    </p:spTree>
    <p:extLst>
      <p:ext uri="{BB962C8B-B14F-4D97-AF65-F5344CB8AC3E}">
        <p14:creationId xmlns:p14="http://schemas.microsoft.com/office/powerpoint/2010/main" val="25603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5940066" y="2272332"/>
            <a:ext cx="5976905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3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9" y="555158"/>
            <a:ext cx="5431899" cy="54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F741A-43A9-24DE-35C8-A8E8F38F93D8}"/>
              </a:ext>
            </a:extLst>
          </p:cNvPr>
          <p:cNvSpPr/>
          <p:nvPr/>
        </p:nvSpPr>
        <p:spPr>
          <a:xfrm>
            <a:off x="3159510" y="218362"/>
            <a:ext cx="5209419" cy="65304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48D30A-356F-38A9-EAFC-C6188506DAE8}"/>
              </a:ext>
            </a:extLst>
          </p:cNvPr>
          <p:cNvSpPr txBox="1">
            <a:spLocks/>
          </p:cNvSpPr>
          <p:nvPr/>
        </p:nvSpPr>
        <p:spPr>
          <a:xfrm>
            <a:off x="3168434" y="5309148"/>
            <a:ext cx="5209418" cy="99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1000" dirty="0">
                <a:latin typeface="Raleway Light" pitchFamily="2" charset="77"/>
                <a:cs typeface="Futura Medium" panose="020B0602020204020303" pitchFamily="34" charset="-79"/>
              </a:rPr>
              <a:t>aiFlows</a:t>
            </a:r>
          </a:p>
        </p:txBody>
      </p:sp>
      <p:pic>
        <p:nvPicPr>
          <p:cNvPr id="15" name="Picture 14" descr="A logo of a robot surfing&#10;&#10;Description automatically generated">
            <a:extLst>
              <a:ext uri="{FF2B5EF4-FFF2-40B4-BE49-F238E27FC236}">
                <a16:creationId xmlns:a16="http://schemas.microsoft.com/office/drawing/2014/main" id="{D63C8316-C00B-E58E-96E2-2FF0530D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74" y="218362"/>
            <a:ext cx="506349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40</Words>
  <Application>Microsoft Macintosh PowerPoint</Application>
  <PresentationFormat>Widescreen</PresentationFormat>
  <Paragraphs>14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Josifoski</dc:creator>
  <cp:lastModifiedBy>Martin Josifoski</cp:lastModifiedBy>
  <cp:revision>4</cp:revision>
  <dcterms:created xsi:type="dcterms:W3CDTF">2023-11-30T12:18:36Z</dcterms:created>
  <dcterms:modified xsi:type="dcterms:W3CDTF">2023-12-07T03:10:56Z</dcterms:modified>
</cp:coreProperties>
</file>