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90AC"/>
    <a:srgbClr val="9DFC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1"/>
    <p:restoredTop sz="94625"/>
  </p:normalViewPr>
  <p:slideViewPr>
    <p:cSldViewPr snapToGrid="0">
      <p:cViewPr varScale="1">
        <p:scale>
          <a:sx n="94" d="100"/>
          <a:sy n="94" d="100"/>
        </p:scale>
        <p:origin x="216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92B2B1-E5BD-B64D-88EF-14F657A2C233}" type="datetimeFigureOut">
              <a:rPr lang="en-CH" smtClean="0"/>
              <a:t>30.11.23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906FB-8D50-1348-993B-38409FFDD43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6302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906FB-8D50-1348-993B-38409FFDD431}" type="slidenum">
              <a:rPr lang="en-CH" smtClean="0"/>
              <a:t>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64172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E4414-023D-AB61-A667-35A975E17B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741C02-9F66-1EE3-110D-A519343C55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2E431-78FD-2615-3592-00FA587DB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E8783-75CE-334D-9308-39CE3CC68381}" type="datetimeFigureOut">
              <a:rPr lang="en-CH" smtClean="0"/>
              <a:t>30.11.23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56A27-F013-AA2C-FFF0-A7008594A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A237E-ADFB-91C7-7347-04E21B41D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AE00-443C-4448-8A4A-796249F969A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41301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4CB52-9DA0-7D52-6AAF-B8965CEE4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469DF1-F2ED-8389-C911-0D5FAD9258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ACB93-4A97-1908-E04F-FA52ABABE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E8783-75CE-334D-9308-39CE3CC68381}" type="datetimeFigureOut">
              <a:rPr lang="en-CH" smtClean="0"/>
              <a:t>30.11.23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6F9E5-A289-C712-6173-9DF0BBBFD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1D2F6-A10D-F06F-7A5B-C48601581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AE00-443C-4448-8A4A-796249F969A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13321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C1D268-B911-F338-DC7B-0E67CF1ACA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4AC205-9EF0-CBE5-C44F-9F884BBD0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E5483-7F96-5B5C-922C-CAA676E7F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E8783-75CE-334D-9308-39CE3CC68381}" type="datetimeFigureOut">
              <a:rPr lang="en-CH" smtClean="0"/>
              <a:t>30.11.23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737D2-9781-857D-7219-2718A47DC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98FF5-9195-2C75-DE3D-27A57BC8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AE00-443C-4448-8A4A-796249F969A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8003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121F4-3393-1D03-4295-9EB09D67E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54CAB-44B4-DADD-C55D-56C72CCCF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3FA2B-2873-9622-429B-2C0CB2B7A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E8783-75CE-334D-9308-39CE3CC68381}" type="datetimeFigureOut">
              <a:rPr lang="en-CH" smtClean="0"/>
              <a:t>30.11.23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79BCF-27B6-27C6-B725-54008C457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DDB57-E18E-EFCC-2D87-FA58D39F5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AE00-443C-4448-8A4A-796249F969A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0039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07BD8-4682-A73B-251B-5FAA0C7B8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7F785-A7C3-2DF1-C283-BC5C605AA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ABA8E-4E4C-2592-511D-FBB7F3BDF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E8783-75CE-334D-9308-39CE3CC68381}" type="datetimeFigureOut">
              <a:rPr lang="en-CH" smtClean="0"/>
              <a:t>30.11.23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29AA9-1E83-F3F9-0F17-BA8D37384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0C51F-E6A5-89B3-EA90-571376F78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AE00-443C-4448-8A4A-796249F969A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4133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B453E-FACF-4718-9FE7-075AEDAAC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13BFA-A677-3B1B-E544-41906EAB78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D9BC81-58E1-9DC7-971F-0E4DFBB24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778B12-D103-3279-03C9-62BF7B53E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E8783-75CE-334D-9308-39CE3CC68381}" type="datetimeFigureOut">
              <a:rPr lang="en-CH" smtClean="0"/>
              <a:t>30.11.23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60944C-B9D7-0EE1-D7BB-ED66DFB3A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7099BD-95A2-4273-A4EE-EC9DEDA27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AE00-443C-4448-8A4A-796249F969A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44652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A15DB-CE89-ED35-5525-B9E5D90EF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A4648-E0B9-67FC-9A8F-1FAD9381C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B71BA6-5B21-792D-F90D-F2DB8B9BA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8CA5E7-8D99-DDF5-E9BE-03DEB58E55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A254B7-ACE5-EDDE-3ECF-23AE33FA12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E2CCA8-4FBC-7C4A-C762-E0F5FFFF5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E8783-75CE-334D-9308-39CE3CC68381}" type="datetimeFigureOut">
              <a:rPr lang="en-CH" smtClean="0"/>
              <a:t>30.11.23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B4E872-14C0-44DF-90F7-C39185310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D48FFD-9417-70ED-F740-F960709FD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AE00-443C-4448-8A4A-796249F969A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5265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C075F-C1D6-89AB-02D6-76899693F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9FEAB7-CEB1-13C0-423C-324CD87B0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E8783-75CE-334D-9308-39CE3CC68381}" type="datetimeFigureOut">
              <a:rPr lang="en-CH" smtClean="0"/>
              <a:t>30.11.23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D66A6A-7958-C66C-59CD-C69482C92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CB57DE-A5F3-2D8A-9EC7-8A95C14DB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AE00-443C-4448-8A4A-796249F969A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06898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505B4C-789B-DB73-725B-212626F46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E8783-75CE-334D-9308-39CE3CC68381}" type="datetimeFigureOut">
              <a:rPr lang="en-CH" smtClean="0"/>
              <a:t>30.11.23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551A1D-484A-6834-CD02-7722DE105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0CAE9E-6AF9-EE94-CB68-870FD3F9B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AE00-443C-4448-8A4A-796249F969A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76285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6ABDA-CC5B-A665-934A-C4F45A499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1A02C-7D24-4787-B00B-30DA72E8A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C78380-860C-4E5F-F06C-64A40FAC8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00C8D7-36CA-94F4-2C79-38EF9A2FD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E8783-75CE-334D-9308-39CE3CC68381}" type="datetimeFigureOut">
              <a:rPr lang="en-CH" smtClean="0"/>
              <a:t>30.11.23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3CD4A-277E-0ECB-F109-D25E9532B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B1A96-0175-2880-3BAE-8590E3F98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AE00-443C-4448-8A4A-796249F969A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11390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E184-2BD0-AB01-4C3D-A285B4EAC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CCBACD-A507-6791-6758-D9EB998F73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6D4F13-7416-EBA6-7D76-4E078C4895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2B248-3D4E-E5EB-6C70-007BDA19E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E8783-75CE-334D-9308-39CE3CC68381}" type="datetimeFigureOut">
              <a:rPr lang="en-CH" smtClean="0"/>
              <a:t>30.11.23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923AC3-C54F-BEB7-FCC0-1E0E44515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8BFAD-080F-24F5-A45E-7FA740CE7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AE00-443C-4448-8A4A-796249F969A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14850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EA38D5-FBDE-831F-4863-F961A4F90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E13B9-D877-94CE-CC09-4E340B7AF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B349C-BF7E-6B1D-2327-9F3C8F89E2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DE8783-75CE-334D-9308-39CE3CC68381}" type="datetimeFigureOut">
              <a:rPr lang="en-CH" smtClean="0"/>
              <a:t>30.11.23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52230-0BED-167E-AB99-639F844715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614F7-840D-BB46-B940-095CE4463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AAAE00-443C-4448-8A4A-796249F969A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88216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2CA8D28-063E-53BA-7A8D-80CC935E785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600EE2F-B1AD-398F-0DEE-C9C26CBFD793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" name="Subtitle 2">
              <a:extLst>
                <a:ext uri="{FF2B5EF4-FFF2-40B4-BE49-F238E27FC236}">
                  <a16:creationId xmlns:a16="http://schemas.microsoft.com/office/drawing/2014/main" id="{1048D30A-356F-38A9-EAFC-C6188506DAE8}"/>
                </a:ext>
              </a:extLst>
            </p:cNvPr>
            <p:cNvSpPr txBox="1">
              <a:spLocks/>
            </p:cNvSpPr>
            <p:nvPr/>
          </p:nvSpPr>
          <p:spPr>
            <a:xfrm>
              <a:off x="6007184" y="2142179"/>
              <a:ext cx="5976905" cy="99877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CH" sz="13000" dirty="0">
                  <a:latin typeface="Raleway Light" pitchFamily="2" charset="77"/>
                  <a:cs typeface="Futura Medium" panose="020B0602020204020303" pitchFamily="34" charset="-79"/>
                </a:rPr>
                <a:t>aiFlows</a:t>
              </a:r>
            </a:p>
          </p:txBody>
        </p:sp>
        <p:pic>
          <p:nvPicPr>
            <p:cNvPr id="15" name="Picture 14" descr="A logo of a robot surfing&#10;&#10;Description automatically generated">
              <a:extLst>
                <a:ext uri="{FF2B5EF4-FFF2-40B4-BE49-F238E27FC236}">
                  <a16:creationId xmlns:a16="http://schemas.microsoft.com/office/drawing/2014/main" id="{D63C8316-C00B-E58E-96E2-2FF0530DC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7911" y="425005"/>
              <a:ext cx="5431899" cy="5431899"/>
            </a:xfrm>
            <a:prstGeom prst="rect">
              <a:avLst/>
            </a:prstGeom>
          </p:spPr>
        </p:pic>
        <p:sp>
          <p:nvSpPr>
            <p:cNvPr id="17" name="Subtitle 2">
              <a:extLst>
                <a:ext uri="{FF2B5EF4-FFF2-40B4-BE49-F238E27FC236}">
                  <a16:creationId xmlns:a16="http://schemas.microsoft.com/office/drawing/2014/main" id="{063685B5-2C12-FAC2-60A4-0EE31ECCF9CE}"/>
                </a:ext>
              </a:extLst>
            </p:cNvPr>
            <p:cNvSpPr txBox="1">
              <a:spLocks/>
            </p:cNvSpPr>
            <p:nvPr/>
          </p:nvSpPr>
          <p:spPr>
            <a:xfrm>
              <a:off x="615151" y="6042216"/>
              <a:ext cx="11368938" cy="71342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CH" sz="3500" dirty="0">
                  <a:latin typeface="Raleway Light" pitchFamily="2" charset="77"/>
                  <a:cs typeface="Futura Medium" panose="020B0602020204020303" pitchFamily="34" charset="-79"/>
                </a:rPr>
                <a:t>The building blocks of reasoning and collaborative AI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7942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2CA8D28-063E-53BA-7A8D-80CC935E785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600EE2F-B1AD-398F-0DEE-C9C26CBFD793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" name="Subtitle 2">
              <a:extLst>
                <a:ext uri="{FF2B5EF4-FFF2-40B4-BE49-F238E27FC236}">
                  <a16:creationId xmlns:a16="http://schemas.microsoft.com/office/drawing/2014/main" id="{1048D30A-356F-38A9-EAFC-C6188506DAE8}"/>
                </a:ext>
              </a:extLst>
            </p:cNvPr>
            <p:cNvSpPr txBox="1">
              <a:spLocks/>
            </p:cNvSpPr>
            <p:nvPr/>
          </p:nvSpPr>
          <p:spPr>
            <a:xfrm>
              <a:off x="6007184" y="2142179"/>
              <a:ext cx="5976905" cy="99877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CH" sz="13000" dirty="0">
                  <a:latin typeface="Raleway Light" pitchFamily="2" charset="77"/>
                  <a:cs typeface="Futura Medium" panose="020B0602020204020303" pitchFamily="34" charset="-79"/>
                </a:rPr>
                <a:t>aiFlows</a:t>
              </a:r>
            </a:p>
          </p:txBody>
        </p:sp>
        <p:pic>
          <p:nvPicPr>
            <p:cNvPr id="15" name="Picture 14" descr="A logo of a robot surfing&#10;&#10;Description automatically generated">
              <a:extLst>
                <a:ext uri="{FF2B5EF4-FFF2-40B4-BE49-F238E27FC236}">
                  <a16:creationId xmlns:a16="http://schemas.microsoft.com/office/drawing/2014/main" id="{D63C8316-C00B-E58E-96E2-2FF0530DC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7911" y="425005"/>
              <a:ext cx="5431899" cy="5431899"/>
            </a:xfrm>
            <a:prstGeom prst="rect">
              <a:avLst/>
            </a:prstGeom>
          </p:spPr>
        </p:pic>
        <p:sp>
          <p:nvSpPr>
            <p:cNvPr id="17" name="Subtitle 2">
              <a:extLst>
                <a:ext uri="{FF2B5EF4-FFF2-40B4-BE49-F238E27FC236}">
                  <a16:creationId xmlns:a16="http://schemas.microsoft.com/office/drawing/2014/main" id="{063685B5-2C12-FAC2-60A4-0EE31ECCF9CE}"/>
                </a:ext>
              </a:extLst>
            </p:cNvPr>
            <p:cNvSpPr txBox="1">
              <a:spLocks/>
            </p:cNvSpPr>
            <p:nvPr/>
          </p:nvSpPr>
          <p:spPr>
            <a:xfrm>
              <a:off x="615151" y="6042216"/>
              <a:ext cx="11368938" cy="71342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CH" sz="3500" dirty="0">
                  <a:latin typeface="Raleway Light" pitchFamily="2" charset="77"/>
                  <a:cs typeface="Futura Medium" panose="020B0602020204020303" pitchFamily="34" charset="-79"/>
                </a:rPr>
                <a:t>The building blocks of your collaborative AI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7003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CD1730E-DBD0-62B7-554B-833DF51C6880}"/>
              </a:ext>
            </a:extLst>
          </p:cNvPr>
          <p:cNvGrpSpPr/>
          <p:nvPr/>
        </p:nvGrpSpPr>
        <p:grpSpPr>
          <a:xfrm>
            <a:off x="207911" y="425004"/>
            <a:ext cx="11776178" cy="5593659"/>
            <a:chOff x="207911" y="425004"/>
            <a:chExt cx="11776178" cy="559365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6168303-D9C0-D86C-6153-1203BAC97371}"/>
                </a:ext>
              </a:extLst>
            </p:cNvPr>
            <p:cNvSpPr/>
            <p:nvPr/>
          </p:nvSpPr>
          <p:spPr>
            <a:xfrm>
              <a:off x="207911" y="425004"/>
              <a:ext cx="11776178" cy="55936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" name="Subtitle 2">
              <a:extLst>
                <a:ext uri="{FF2B5EF4-FFF2-40B4-BE49-F238E27FC236}">
                  <a16:creationId xmlns:a16="http://schemas.microsoft.com/office/drawing/2014/main" id="{1048D30A-356F-38A9-EAFC-C6188506DAE8}"/>
                </a:ext>
              </a:extLst>
            </p:cNvPr>
            <p:cNvSpPr txBox="1">
              <a:spLocks/>
            </p:cNvSpPr>
            <p:nvPr/>
          </p:nvSpPr>
          <p:spPr>
            <a:xfrm>
              <a:off x="5940066" y="2183122"/>
              <a:ext cx="5976905" cy="99877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CH" sz="13000" dirty="0">
                  <a:latin typeface="Raleway Light" pitchFamily="2" charset="77"/>
                  <a:cs typeface="Futura Medium" panose="020B0602020204020303" pitchFamily="34" charset="-79"/>
                </a:rPr>
                <a:t>aiFlows</a:t>
              </a:r>
            </a:p>
          </p:txBody>
        </p:sp>
        <p:pic>
          <p:nvPicPr>
            <p:cNvPr id="15" name="Picture 14" descr="A logo of a robot surfing&#10;&#10;Description automatically generated">
              <a:extLst>
                <a:ext uri="{FF2B5EF4-FFF2-40B4-BE49-F238E27FC236}">
                  <a16:creationId xmlns:a16="http://schemas.microsoft.com/office/drawing/2014/main" id="{D63C8316-C00B-E58E-96E2-2FF0530DC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8039" y="465948"/>
              <a:ext cx="5431899" cy="54318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1015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0F741A-43A9-24DE-35C8-A8E8F38F93D8}"/>
              </a:ext>
            </a:extLst>
          </p:cNvPr>
          <p:cNvSpPr/>
          <p:nvPr/>
        </p:nvSpPr>
        <p:spPr>
          <a:xfrm>
            <a:off x="3159510" y="218362"/>
            <a:ext cx="5209419" cy="6530453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048D30A-356F-38A9-EAFC-C6188506DAE8}"/>
              </a:ext>
            </a:extLst>
          </p:cNvPr>
          <p:cNvSpPr txBox="1">
            <a:spLocks/>
          </p:cNvSpPr>
          <p:nvPr/>
        </p:nvSpPr>
        <p:spPr>
          <a:xfrm>
            <a:off x="3168434" y="5309148"/>
            <a:ext cx="5209418" cy="9987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H" sz="11000" dirty="0">
                <a:latin typeface="Raleway Light" pitchFamily="2" charset="77"/>
                <a:cs typeface="Futura Medium" panose="020B0602020204020303" pitchFamily="34" charset="-79"/>
              </a:rPr>
              <a:t>aiFlows</a:t>
            </a:r>
          </a:p>
        </p:txBody>
      </p:sp>
      <p:pic>
        <p:nvPicPr>
          <p:cNvPr id="15" name="Picture 14" descr="A logo of a robot surfing&#10;&#10;Description automatically generated">
            <a:extLst>
              <a:ext uri="{FF2B5EF4-FFF2-40B4-BE49-F238E27FC236}">
                <a16:creationId xmlns:a16="http://schemas.microsoft.com/office/drawing/2014/main" id="{D63C8316-C00B-E58E-96E2-2FF0530DC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474" y="218362"/>
            <a:ext cx="5063490" cy="506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775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20</Words>
  <Application>Microsoft Macintosh PowerPoint</Application>
  <PresentationFormat>Widescreen</PresentationFormat>
  <Paragraphs>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Raleway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Josifoski</dc:creator>
  <cp:lastModifiedBy>Martin Josifoski</cp:lastModifiedBy>
  <cp:revision>3</cp:revision>
  <dcterms:created xsi:type="dcterms:W3CDTF">2023-11-30T12:18:36Z</dcterms:created>
  <dcterms:modified xsi:type="dcterms:W3CDTF">2023-11-30T19:10:39Z</dcterms:modified>
</cp:coreProperties>
</file>