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Default Extension="wdp" ContentType="image/vnd.ms-photo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813" r:id="rId1"/>
  </p:sldMasterIdLst>
  <p:notesMasterIdLst>
    <p:notesMasterId r:id="rId21"/>
  </p:notesMasterIdLst>
  <p:handoutMasterIdLst>
    <p:handoutMasterId r:id="rId22"/>
  </p:handoutMasterIdLst>
  <p:sldIdLst>
    <p:sldId id="423" r:id="rId2"/>
    <p:sldId id="440" r:id="rId3"/>
    <p:sldId id="403" r:id="rId4"/>
    <p:sldId id="434" r:id="rId5"/>
    <p:sldId id="436" r:id="rId6"/>
    <p:sldId id="435" r:id="rId7"/>
    <p:sldId id="437" r:id="rId8"/>
    <p:sldId id="425" r:id="rId9"/>
    <p:sldId id="429" r:id="rId10"/>
    <p:sldId id="428" r:id="rId11"/>
    <p:sldId id="430" r:id="rId12"/>
    <p:sldId id="432" r:id="rId13"/>
    <p:sldId id="438" r:id="rId14"/>
    <p:sldId id="439" r:id="rId15"/>
    <p:sldId id="427" r:id="rId16"/>
    <p:sldId id="409" r:id="rId17"/>
    <p:sldId id="426" r:id="rId18"/>
    <p:sldId id="414" r:id="rId19"/>
    <p:sldId id="421" r:id="rId20"/>
  </p:sldIdLst>
  <p:sldSz cx="12601575" cy="6840538"/>
  <p:notesSz cx="7077075" cy="9385300"/>
  <p:defaultTextStyle>
    <a:defPPr>
      <a:defRPr lang="en-US"/>
    </a:defPPr>
    <a:lvl1pPr marL="0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333FF"/>
    <a:srgbClr val="00589A"/>
    <a:srgbClr val="2C87CB"/>
    <a:srgbClr val="5B89C1"/>
    <a:srgbClr val="5D82A9"/>
    <a:srgbClr val="003300"/>
    <a:srgbClr val="F37021"/>
    <a:srgbClr val="EFD921"/>
    <a:srgbClr val="3BACFF"/>
    <a:srgbClr val="1FE4C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7059" autoAdjust="0"/>
    <p:restoredTop sz="96112" autoAdjust="0"/>
  </p:normalViewPr>
  <p:slideViewPr>
    <p:cSldViewPr>
      <p:cViewPr>
        <p:scale>
          <a:sx n="80" d="100"/>
          <a:sy n="80" d="100"/>
        </p:scale>
        <p:origin x="-156" y="144"/>
      </p:cViewPr>
      <p:guideLst>
        <p:guide orient="horz" pos="1025"/>
        <p:guide orient="horz" pos="3701"/>
        <p:guide pos="741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E21A23-8B7F-4EE1-8B61-128DBB41591F}" type="doc">
      <dgm:prSet loTypeId="urn:microsoft.com/office/officeart/2005/8/layout/process5" loCatId="process" qsTypeId="urn:microsoft.com/office/officeart/2005/8/quickstyle/simple1" qsCatId="simple" csTypeId="urn:microsoft.com/office/officeart/2005/8/colors/colorful1#1" csCatId="colorful" phldr="1"/>
      <dgm:spPr/>
      <dgm:t>
        <a:bodyPr/>
        <a:lstStyle/>
        <a:p>
          <a:endParaRPr lang="en-IN"/>
        </a:p>
      </dgm:t>
    </dgm:pt>
    <dgm:pt modelId="{41E38CC1-FFF1-4D8D-BD84-AF1C56B8D4E8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Requirement Gathering</a:t>
          </a:r>
        </a:p>
      </dgm:t>
    </dgm:pt>
    <dgm:pt modelId="{B086A73E-2150-4AA2-8F6B-45E88E19F3FA}" type="parTrans" cxnId="{CA9D6D25-24D5-443C-BF8E-163E53DD88AE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4104527-B0B9-4228-9A51-A1B4FA460EF2}" type="sibTrans" cxnId="{CA9D6D25-24D5-443C-BF8E-163E53DD88AE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B8E3969-CE44-4E50-9EA5-117767AAE27F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Functional Requirement Document (FRD) Preparation</a:t>
          </a:r>
        </a:p>
      </dgm:t>
    </dgm:pt>
    <dgm:pt modelId="{A8F31F27-4A98-4CCE-8196-52717B4AC46D}" type="parTrans" cxnId="{94761E1B-05BF-4BB9-8F3D-595E3680ECB8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0D2274E-1A59-4B12-B21F-E121CF3B884A}" type="sibTrans" cxnId="{94761E1B-05BF-4BB9-8F3D-595E3680ECB8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C3FC0A-745A-4125-A092-EBD5224C63B9}">
      <dgm:prSet phldrT="[Text]" custT="1"/>
      <dgm:spPr/>
      <dgm:t>
        <a:bodyPr/>
        <a:lstStyle/>
        <a:p>
          <a:pPr algn="ctr"/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Sign-off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on FRD</a:t>
          </a:r>
        </a:p>
      </dgm:t>
    </dgm:pt>
    <dgm:pt modelId="{17C2D09C-274A-4EC3-8EFC-84F9A4F5606B}" type="parTrans" cxnId="{7BFB5D51-51C2-4F90-BF11-1619153407AB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8D6AE5-0844-4CB5-97C2-6BA3A00FA0CD}" type="sibTrans" cxnId="{7BFB5D51-51C2-4F90-BF11-1619153407AB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3345330-7B40-46D0-A9F1-28E2A340A89D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Prototype Design (PD)</a:t>
          </a:r>
        </a:p>
      </dgm:t>
    </dgm:pt>
    <dgm:pt modelId="{9C3E26AE-5241-430C-8AEA-D8A173575883}" type="parTrans" cxnId="{46E8D870-81A4-45B5-AA43-8EF550579D51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75D80A60-09BE-475C-A7F6-D61FB319878E}" type="sibTrans" cxnId="{46E8D870-81A4-45B5-AA43-8EF550579D51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44F7E1C-70B4-4194-852B-D526711AF514}">
      <dgm:prSet phldrT="[Text]" custT="1"/>
      <dgm:spPr/>
      <dgm:t>
        <a:bodyPr/>
        <a:lstStyle/>
        <a:p>
          <a:pPr algn="ctr"/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Sign-off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on PD</a:t>
          </a:r>
        </a:p>
      </dgm:t>
    </dgm:pt>
    <dgm:pt modelId="{09963C2F-03BF-46FE-868F-19EDFD8B42BE}" type="parTrans" cxnId="{C77CECD1-C5F7-47FF-ADDE-66B0FF7E9537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D175853-2D09-435C-837B-3836CAAB1466}" type="sibTrans" cxnId="{C77CECD1-C5F7-47FF-ADDE-66B0FF7E9537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656C68D-14B5-4DC4-9053-C67F14ADC71C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Offsite Development &amp; Unit Testing</a:t>
          </a:r>
        </a:p>
      </dgm:t>
    </dgm:pt>
    <dgm:pt modelId="{F2F675F8-1297-4994-9CE3-7F00F09C7198}" type="parTrans" cxnId="{7827460D-7017-4949-81C5-92F01887B190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C573CCF-84DD-4BA1-8296-D5E2873614F0}" type="sibTrans" cxnId="{7827460D-7017-4949-81C5-92F01887B190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CA90B2A-AD60-4B4B-AEE0-B9C0A5950398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Onsite Development &amp; ERP Integration</a:t>
          </a:r>
        </a:p>
      </dgm:t>
    </dgm:pt>
    <dgm:pt modelId="{491512B1-86F2-46D6-B552-E1C5A8BD5024}" type="parTrans" cxnId="{DB1E7D67-41A3-49A6-A898-E45B7E8FF939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D086CD-F7D3-4F4D-851F-9FCCC509CF25}" type="sibTrans" cxnId="{DB1E7D67-41A3-49A6-A898-E45B7E8FF939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5737A83-EAD6-40B3-BECF-C056A61A369F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User Acceptance Testing with Business Users</a:t>
          </a:r>
        </a:p>
      </dgm:t>
    </dgm:pt>
    <dgm:pt modelId="{7E6CD20E-19D7-4F82-8116-0C93C0728918}" type="parTrans" cxnId="{F0816E55-2E23-49AA-949C-574D3FEB7931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D00324A-E395-4295-A0F6-90D5B79A3151}" type="sibTrans" cxnId="{F0816E55-2E23-49AA-949C-574D3FEB7931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7831F0A-7BCB-4BE2-B11A-DE21C0F525DC}">
      <dgm:prSet phldrT="[Text]" custT="1"/>
      <dgm:spPr/>
      <dgm:t>
        <a:bodyPr/>
        <a:lstStyle/>
        <a:p>
          <a:pPr algn="ctr"/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Pilot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Rollout at  </a:t>
          </a:r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5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Dealership by </a:t>
          </a:r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THRSL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&amp; </a:t>
          </a:r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OEM DMS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Team</a:t>
          </a:r>
        </a:p>
      </dgm:t>
    </dgm:pt>
    <dgm:pt modelId="{BE6786BA-9D4C-4E52-807C-754B7106EFFF}" type="parTrans" cxnId="{8E39F63E-B187-4B52-A2BF-D3CE55B92757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766BACE-35DF-4FB0-AA3A-8EE5C1530C7D}" type="sibTrans" cxnId="{8E39F63E-B187-4B52-A2BF-D3CE55B92757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63747D-191B-4D39-BF50-51D881BD5070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Training </a:t>
          </a:r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to OEM DMS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Team</a:t>
          </a:r>
        </a:p>
      </dgm:t>
    </dgm:pt>
    <dgm:pt modelId="{09959746-C419-4510-8357-711C9117DE3E}" type="parTrans" cxnId="{2BCDC4B1-FF46-446A-8E25-F169ED0D9182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82CBA84-1002-43AF-BAB8-A47F9EA20C4D}" type="sibTrans" cxnId="{2BCDC4B1-FF46-446A-8E25-F169ED0D9182}">
      <dgm:prSet custT="1"/>
      <dgm:spPr/>
      <dgm:t>
        <a:bodyPr/>
        <a:lstStyle/>
        <a:p>
          <a:pPr algn="ctr"/>
          <a:endParaRPr lang="en-IN" sz="14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2FE56B61-A56F-49BB-B61A-8458E1F46419}">
      <dgm:prSet phldrT="[Text]" custT="1"/>
      <dgm:spPr/>
      <dgm:t>
        <a:bodyPr/>
        <a:lstStyle/>
        <a:p>
          <a:pPr algn="ctr"/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Rollout by </a:t>
          </a:r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OEM DMS </a:t>
          </a:r>
          <a:r>
            <a:rPr lang="en-IN" sz="1600" dirty="0">
              <a:latin typeface="Arial" panose="020B0604020202020204" pitchFamily="34" charset="0"/>
              <a:cs typeface="Arial" panose="020B0604020202020204" pitchFamily="34" charset="0"/>
            </a:rPr>
            <a:t>Team at all Dealer Locations</a:t>
          </a:r>
        </a:p>
      </dgm:t>
    </dgm:pt>
    <dgm:pt modelId="{DB841D24-E666-459F-B971-33BAC0624275}" type="parTrans" cxnId="{1770D9C4-711D-4B7E-83E4-B9EB19854B26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6EBB4EE-6BF0-4834-B61F-DE72A0ACE2B0}" type="sibTrans" cxnId="{1770D9C4-711D-4B7E-83E4-B9EB19854B26}">
      <dgm:prSet/>
      <dgm:spPr/>
      <dgm:t>
        <a:bodyPr/>
        <a:lstStyle/>
        <a:p>
          <a:pPr algn="ctr"/>
          <a:endParaRPr lang="en-IN" sz="10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F920170-7CF1-4CCE-BDE2-CABA85460CDB}">
      <dgm:prSet phldrT="[Text]" custT="1"/>
      <dgm:spPr/>
      <dgm:t>
        <a:bodyPr/>
        <a:lstStyle/>
        <a:p>
          <a:pPr algn="ctr"/>
          <a:r>
            <a:rPr lang="en-IN" sz="1600" dirty="0" smtClean="0">
              <a:latin typeface="Arial" panose="020B0604020202020204" pitchFamily="34" charset="0"/>
              <a:cs typeface="Arial" panose="020B0604020202020204" pitchFamily="34" charset="0"/>
            </a:rPr>
            <a:t>Configuration of Production Environment and Uploading of Master Data</a:t>
          </a:r>
          <a:endParaRPr lang="en-IN" sz="16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A8D32-3B92-4D56-9020-A9A2FBC4355E}" type="parTrans" cxnId="{374B6B20-3DFC-4FBC-8187-061EA62CF493}">
      <dgm:prSet/>
      <dgm:spPr/>
      <dgm:t>
        <a:bodyPr/>
        <a:lstStyle/>
        <a:p>
          <a:endParaRPr lang="en-IN"/>
        </a:p>
      </dgm:t>
    </dgm:pt>
    <dgm:pt modelId="{59D1409B-126F-48A4-AE73-1108DA3D6ADA}" type="sibTrans" cxnId="{374B6B20-3DFC-4FBC-8187-061EA62CF493}">
      <dgm:prSet/>
      <dgm:spPr/>
      <dgm:t>
        <a:bodyPr/>
        <a:lstStyle/>
        <a:p>
          <a:endParaRPr lang="en-US"/>
        </a:p>
      </dgm:t>
    </dgm:pt>
    <dgm:pt modelId="{8DAF052F-EC6E-4BA9-B3FB-BB8577DDD123}" type="pres">
      <dgm:prSet presAssocID="{04E21A23-8B7F-4EE1-8B61-128DBB41591F}" presName="diagram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7993501-528A-4AF1-99DF-37D74E10E8BE}" type="pres">
      <dgm:prSet presAssocID="{41E38CC1-FFF1-4D8D-BD84-AF1C56B8D4E8}" presName="node" presStyleLbl="node1" presStyleIdx="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1643123-515D-4C1C-AA0A-691B2C790DD3}" type="pres">
      <dgm:prSet presAssocID="{44104527-B0B9-4228-9A51-A1B4FA460EF2}" presName="sibTrans" presStyleLbl="sibTrans2D1" presStyleIdx="0" presStyleCnt="11"/>
      <dgm:spPr/>
      <dgm:t>
        <a:bodyPr/>
        <a:lstStyle/>
        <a:p>
          <a:endParaRPr lang="en-US"/>
        </a:p>
      </dgm:t>
    </dgm:pt>
    <dgm:pt modelId="{B5DD97FF-0EA0-4837-8499-EEC7AE434488}" type="pres">
      <dgm:prSet presAssocID="{44104527-B0B9-4228-9A51-A1B4FA460EF2}" presName="connectorText" presStyleLbl="sibTrans2D1" presStyleIdx="0" presStyleCnt="11"/>
      <dgm:spPr/>
      <dgm:t>
        <a:bodyPr/>
        <a:lstStyle/>
        <a:p>
          <a:endParaRPr lang="en-US"/>
        </a:p>
      </dgm:t>
    </dgm:pt>
    <dgm:pt modelId="{42DA9DD7-9564-4CA7-96C4-2504610FBE94}" type="pres">
      <dgm:prSet presAssocID="{6B8E3969-CE44-4E50-9EA5-117767AAE27F}" presName="node" presStyleLbl="node1" presStyleIdx="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5045EFE-3EB4-4B71-8E73-063001572414}" type="pres">
      <dgm:prSet presAssocID="{60D2274E-1A59-4B12-B21F-E121CF3B884A}" presName="sibTrans" presStyleLbl="sibTrans2D1" presStyleIdx="1" presStyleCnt="11"/>
      <dgm:spPr/>
      <dgm:t>
        <a:bodyPr/>
        <a:lstStyle/>
        <a:p>
          <a:endParaRPr lang="en-US"/>
        </a:p>
      </dgm:t>
    </dgm:pt>
    <dgm:pt modelId="{75C8DD3D-9111-4265-8255-86E76FB937D3}" type="pres">
      <dgm:prSet presAssocID="{60D2274E-1A59-4B12-B21F-E121CF3B884A}" presName="connectorText" presStyleLbl="sibTrans2D1" presStyleIdx="1" presStyleCnt="11"/>
      <dgm:spPr/>
      <dgm:t>
        <a:bodyPr/>
        <a:lstStyle/>
        <a:p>
          <a:endParaRPr lang="en-US"/>
        </a:p>
      </dgm:t>
    </dgm:pt>
    <dgm:pt modelId="{7421AA63-7734-4FD9-A47F-C1E917E9065F}" type="pres">
      <dgm:prSet presAssocID="{C4C3FC0A-745A-4125-A092-EBD5224C63B9}" presName="node" presStyleLbl="node1" presStyleIdx="2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C8FF07E-4F7F-4736-8D33-1C53E7B3A485}" type="pres">
      <dgm:prSet presAssocID="{468D6AE5-0844-4CB5-97C2-6BA3A00FA0CD}" presName="sibTrans" presStyleLbl="sibTrans2D1" presStyleIdx="2" presStyleCnt="11"/>
      <dgm:spPr/>
      <dgm:t>
        <a:bodyPr/>
        <a:lstStyle/>
        <a:p>
          <a:endParaRPr lang="en-US"/>
        </a:p>
      </dgm:t>
    </dgm:pt>
    <dgm:pt modelId="{49E47380-813C-482B-A7EF-8E2FE6090B0A}" type="pres">
      <dgm:prSet presAssocID="{468D6AE5-0844-4CB5-97C2-6BA3A00FA0CD}" presName="connectorText" presStyleLbl="sibTrans2D1" presStyleIdx="2" presStyleCnt="11"/>
      <dgm:spPr/>
      <dgm:t>
        <a:bodyPr/>
        <a:lstStyle/>
        <a:p>
          <a:endParaRPr lang="en-US"/>
        </a:p>
      </dgm:t>
    </dgm:pt>
    <dgm:pt modelId="{0BBD2E4D-EC2F-4AC3-A641-6207611BB521}" type="pres">
      <dgm:prSet presAssocID="{A3345330-7B40-46D0-A9F1-28E2A340A89D}" presName="node" presStyleLbl="node1" presStyleIdx="3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CB553E-4F73-4866-9EDA-569CE30421CA}" type="pres">
      <dgm:prSet presAssocID="{75D80A60-09BE-475C-A7F6-D61FB319878E}" presName="sibTrans" presStyleLbl="sibTrans2D1" presStyleIdx="3" presStyleCnt="11"/>
      <dgm:spPr/>
      <dgm:t>
        <a:bodyPr/>
        <a:lstStyle/>
        <a:p>
          <a:endParaRPr lang="en-US"/>
        </a:p>
      </dgm:t>
    </dgm:pt>
    <dgm:pt modelId="{AB5753C5-07E4-4B13-8007-6D59F5801198}" type="pres">
      <dgm:prSet presAssocID="{75D80A60-09BE-475C-A7F6-D61FB319878E}" presName="connectorText" presStyleLbl="sibTrans2D1" presStyleIdx="3" presStyleCnt="11"/>
      <dgm:spPr/>
      <dgm:t>
        <a:bodyPr/>
        <a:lstStyle/>
        <a:p>
          <a:endParaRPr lang="en-US"/>
        </a:p>
      </dgm:t>
    </dgm:pt>
    <dgm:pt modelId="{B5CAF356-8BEF-4391-8EF1-189DB6456867}" type="pres">
      <dgm:prSet presAssocID="{944F7E1C-70B4-4194-852B-D526711AF514}" presName="node" presStyleLbl="node1" presStyleIdx="4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BC12E50-9074-4164-AAA2-36E930DEB844}" type="pres">
      <dgm:prSet presAssocID="{9D175853-2D09-435C-837B-3836CAAB1466}" presName="sibTrans" presStyleLbl="sibTrans2D1" presStyleIdx="4" presStyleCnt="11"/>
      <dgm:spPr/>
      <dgm:t>
        <a:bodyPr/>
        <a:lstStyle/>
        <a:p>
          <a:endParaRPr lang="en-US"/>
        </a:p>
      </dgm:t>
    </dgm:pt>
    <dgm:pt modelId="{021455F5-2BDE-4239-9A1F-D259A2E9C5E0}" type="pres">
      <dgm:prSet presAssocID="{9D175853-2D09-435C-837B-3836CAAB1466}" presName="connectorText" presStyleLbl="sibTrans2D1" presStyleIdx="4" presStyleCnt="11"/>
      <dgm:spPr/>
      <dgm:t>
        <a:bodyPr/>
        <a:lstStyle/>
        <a:p>
          <a:endParaRPr lang="en-US"/>
        </a:p>
      </dgm:t>
    </dgm:pt>
    <dgm:pt modelId="{D0FCBECF-6035-439A-9911-B27B18200C97}" type="pres">
      <dgm:prSet presAssocID="{2656C68D-14B5-4DC4-9053-C67F14ADC71C}" presName="node" presStyleLbl="node1" presStyleIdx="5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AD3D0CE-A569-4C04-979D-C27A942A66D0}" type="pres">
      <dgm:prSet presAssocID="{4C573CCF-84DD-4BA1-8296-D5E2873614F0}" presName="sibTrans" presStyleLbl="sibTrans2D1" presStyleIdx="5" presStyleCnt="11"/>
      <dgm:spPr/>
      <dgm:t>
        <a:bodyPr/>
        <a:lstStyle/>
        <a:p>
          <a:endParaRPr lang="en-US"/>
        </a:p>
      </dgm:t>
    </dgm:pt>
    <dgm:pt modelId="{47DE31E9-3136-418C-90DE-03366E233E7D}" type="pres">
      <dgm:prSet presAssocID="{4C573CCF-84DD-4BA1-8296-D5E2873614F0}" presName="connectorText" presStyleLbl="sibTrans2D1" presStyleIdx="5" presStyleCnt="11"/>
      <dgm:spPr/>
      <dgm:t>
        <a:bodyPr/>
        <a:lstStyle/>
        <a:p>
          <a:endParaRPr lang="en-US"/>
        </a:p>
      </dgm:t>
    </dgm:pt>
    <dgm:pt modelId="{BC79DD01-0D8B-4F98-B42E-ACC7CFFA28F9}" type="pres">
      <dgm:prSet presAssocID="{8CA90B2A-AD60-4B4B-AEE0-B9C0A5950398}" presName="node" presStyleLbl="node1" presStyleIdx="6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7C05CA2-5D17-41E8-A201-E4503A783C2A}" type="pres">
      <dgm:prSet presAssocID="{FFD086CD-F7D3-4F4D-851F-9FCCC509CF25}" presName="sibTrans" presStyleLbl="sibTrans2D1" presStyleIdx="6" presStyleCnt="11"/>
      <dgm:spPr/>
      <dgm:t>
        <a:bodyPr/>
        <a:lstStyle/>
        <a:p>
          <a:endParaRPr lang="en-US"/>
        </a:p>
      </dgm:t>
    </dgm:pt>
    <dgm:pt modelId="{BBFE78DC-9F5E-432E-B727-98E523C03E5C}" type="pres">
      <dgm:prSet presAssocID="{FFD086CD-F7D3-4F4D-851F-9FCCC509CF25}" presName="connectorText" presStyleLbl="sibTrans2D1" presStyleIdx="6" presStyleCnt="11"/>
      <dgm:spPr/>
      <dgm:t>
        <a:bodyPr/>
        <a:lstStyle/>
        <a:p>
          <a:endParaRPr lang="en-US"/>
        </a:p>
      </dgm:t>
    </dgm:pt>
    <dgm:pt modelId="{B7EB53A6-B973-442A-B881-E728DA7E0A1A}" type="pres">
      <dgm:prSet presAssocID="{F5737A83-EAD6-40B3-BECF-C056A61A369F}" presName="node" presStyleLbl="node1" presStyleIdx="7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F2EE8F-D354-4D4A-ACB7-EB0905837597}" type="pres">
      <dgm:prSet presAssocID="{8D00324A-E395-4295-A0F6-90D5B79A3151}" presName="sibTrans" presStyleLbl="sibTrans2D1" presStyleIdx="7" presStyleCnt="11"/>
      <dgm:spPr/>
      <dgm:t>
        <a:bodyPr/>
        <a:lstStyle/>
        <a:p>
          <a:endParaRPr lang="en-US"/>
        </a:p>
      </dgm:t>
    </dgm:pt>
    <dgm:pt modelId="{5E655D0D-32F2-4EA7-9F59-3A7C1A5167CF}" type="pres">
      <dgm:prSet presAssocID="{8D00324A-E395-4295-A0F6-90D5B79A3151}" presName="connectorText" presStyleLbl="sibTrans2D1" presStyleIdx="7" presStyleCnt="11"/>
      <dgm:spPr/>
      <dgm:t>
        <a:bodyPr/>
        <a:lstStyle/>
        <a:p>
          <a:endParaRPr lang="en-US"/>
        </a:p>
      </dgm:t>
    </dgm:pt>
    <dgm:pt modelId="{B833F756-972D-42E5-8F3F-D5B04912F03D}" type="pres">
      <dgm:prSet presAssocID="{5F920170-7CF1-4CCE-BDE2-CABA85460CDB}" presName="node" presStyleLbl="node1" presStyleIdx="8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292DFC-5EF8-4588-A608-2CD1A07065D2}" type="pres">
      <dgm:prSet presAssocID="{59D1409B-126F-48A4-AE73-1108DA3D6ADA}" presName="sibTrans" presStyleLbl="sibTrans2D1" presStyleIdx="8" presStyleCnt="11"/>
      <dgm:spPr/>
      <dgm:t>
        <a:bodyPr/>
        <a:lstStyle/>
        <a:p>
          <a:endParaRPr lang="en-US"/>
        </a:p>
      </dgm:t>
    </dgm:pt>
    <dgm:pt modelId="{1F7D14C7-BBCF-442B-8481-50957F47526F}" type="pres">
      <dgm:prSet presAssocID="{59D1409B-126F-48A4-AE73-1108DA3D6ADA}" presName="connectorText" presStyleLbl="sibTrans2D1" presStyleIdx="8" presStyleCnt="11"/>
      <dgm:spPr/>
      <dgm:t>
        <a:bodyPr/>
        <a:lstStyle/>
        <a:p>
          <a:endParaRPr lang="en-US"/>
        </a:p>
      </dgm:t>
    </dgm:pt>
    <dgm:pt modelId="{1FEFCDE5-D798-438D-B52F-151E18B14049}" type="pres">
      <dgm:prSet presAssocID="{97831F0A-7BCB-4BE2-B11A-DE21C0F525DC}" presName="node" presStyleLbl="node1" presStyleIdx="9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54EDC4-AD77-4DEB-A9A0-5938624729D7}" type="pres">
      <dgm:prSet presAssocID="{5766BACE-35DF-4FB0-AA3A-8EE5C1530C7D}" presName="sibTrans" presStyleLbl="sibTrans2D1" presStyleIdx="9" presStyleCnt="11"/>
      <dgm:spPr/>
      <dgm:t>
        <a:bodyPr/>
        <a:lstStyle/>
        <a:p>
          <a:endParaRPr lang="en-US"/>
        </a:p>
      </dgm:t>
    </dgm:pt>
    <dgm:pt modelId="{57503442-C390-4F22-B442-94CE207C6B2A}" type="pres">
      <dgm:prSet presAssocID="{5766BACE-35DF-4FB0-AA3A-8EE5C1530C7D}" presName="connectorText" presStyleLbl="sibTrans2D1" presStyleIdx="9" presStyleCnt="11"/>
      <dgm:spPr/>
      <dgm:t>
        <a:bodyPr/>
        <a:lstStyle/>
        <a:p>
          <a:endParaRPr lang="en-US"/>
        </a:p>
      </dgm:t>
    </dgm:pt>
    <dgm:pt modelId="{D10449A7-D031-44F9-A090-9E3E129CBD40}" type="pres">
      <dgm:prSet presAssocID="{2F63747D-191B-4D39-BF50-51D881BD5070}" presName="node" presStyleLbl="node1" presStyleIdx="10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2CE5E63-6AEE-4C37-B0D3-3CA739EDD67F}" type="pres">
      <dgm:prSet presAssocID="{182CBA84-1002-43AF-BAB8-A47F9EA20C4D}" presName="sibTrans" presStyleLbl="sibTrans2D1" presStyleIdx="10" presStyleCnt="11"/>
      <dgm:spPr/>
      <dgm:t>
        <a:bodyPr/>
        <a:lstStyle/>
        <a:p>
          <a:endParaRPr lang="en-US"/>
        </a:p>
      </dgm:t>
    </dgm:pt>
    <dgm:pt modelId="{10597BED-77FA-4912-88B5-99587E4B35F0}" type="pres">
      <dgm:prSet presAssocID="{182CBA84-1002-43AF-BAB8-A47F9EA20C4D}" presName="connectorText" presStyleLbl="sibTrans2D1" presStyleIdx="10" presStyleCnt="11"/>
      <dgm:spPr/>
      <dgm:t>
        <a:bodyPr/>
        <a:lstStyle/>
        <a:p>
          <a:endParaRPr lang="en-US"/>
        </a:p>
      </dgm:t>
    </dgm:pt>
    <dgm:pt modelId="{701648B8-B8F9-493F-B796-BDC43039BF20}" type="pres">
      <dgm:prSet presAssocID="{2FE56B61-A56F-49BB-B61A-8458E1F46419}" presName="node" presStyleLbl="node1" presStyleIdx="11" presStyleCnt="1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EFB9C4F-2FBF-4A82-B9C7-1F05246F9FE6}" type="presOf" srcId="{44104527-B0B9-4228-9A51-A1B4FA460EF2}" destId="{B5DD97FF-0EA0-4837-8499-EEC7AE434488}" srcOrd="1" destOrd="0" presId="urn:microsoft.com/office/officeart/2005/8/layout/process5"/>
    <dgm:cxn modelId="{05A78453-43F0-4C99-BAB9-A7BCC558FCC8}" type="presOf" srcId="{5F920170-7CF1-4CCE-BDE2-CABA85460CDB}" destId="{B833F756-972D-42E5-8F3F-D5B04912F03D}" srcOrd="0" destOrd="0" presId="urn:microsoft.com/office/officeart/2005/8/layout/process5"/>
    <dgm:cxn modelId="{8CE63693-D2CD-4221-B440-E9604F835312}" type="presOf" srcId="{59D1409B-126F-48A4-AE73-1108DA3D6ADA}" destId="{4E292DFC-5EF8-4588-A608-2CD1A07065D2}" srcOrd="0" destOrd="0" presId="urn:microsoft.com/office/officeart/2005/8/layout/process5"/>
    <dgm:cxn modelId="{60DACBA3-F196-4715-9E53-51324093C54D}" type="presOf" srcId="{8CA90B2A-AD60-4B4B-AEE0-B9C0A5950398}" destId="{BC79DD01-0D8B-4F98-B42E-ACC7CFFA28F9}" srcOrd="0" destOrd="0" presId="urn:microsoft.com/office/officeart/2005/8/layout/process5"/>
    <dgm:cxn modelId="{A85398ED-8B0D-44A3-B0A9-BCDE0D1133A6}" type="presOf" srcId="{59D1409B-126F-48A4-AE73-1108DA3D6ADA}" destId="{1F7D14C7-BBCF-442B-8481-50957F47526F}" srcOrd="1" destOrd="0" presId="urn:microsoft.com/office/officeart/2005/8/layout/process5"/>
    <dgm:cxn modelId="{4247CB77-5CB6-42B4-8127-5F8A59983F66}" type="presOf" srcId="{5766BACE-35DF-4FB0-AA3A-8EE5C1530C7D}" destId="{57503442-C390-4F22-B442-94CE207C6B2A}" srcOrd="1" destOrd="0" presId="urn:microsoft.com/office/officeart/2005/8/layout/process5"/>
    <dgm:cxn modelId="{40431F3F-2442-4289-A1F4-5B566A92CF08}" type="presOf" srcId="{182CBA84-1002-43AF-BAB8-A47F9EA20C4D}" destId="{32CE5E63-6AEE-4C37-B0D3-3CA739EDD67F}" srcOrd="0" destOrd="0" presId="urn:microsoft.com/office/officeart/2005/8/layout/process5"/>
    <dgm:cxn modelId="{CB7CBBC1-D5A9-43E6-B35C-2DC88369444D}" type="presOf" srcId="{A3345330-7B40-46D0-A9F1-28E2A340A89D}" destId="{0BBD2E4D-EC2F-4AC3-A641-6207611BB521}" srcOrd="0" destOrd="0" presId="urn:microsoft.com/office/officeart/2005/8/layout/process5"/>
    <dgm:cxn modelId="{87803BE5-D112-4DAA-AD1E-7EB9B543E84B}" type="presOf" srcId="{F5737A83-EAD6-40B3-BECF-C056A61A369F}" destId="{B7EB53A6-B973-442A-B881-E728DA7E0A1A}" srcOrd="0" destOrd="0" presId="urn:microsoft.com/office/officeart/2005/8/layout/process5"/>
    <dgm:cxn modelId="{CFDEBCF6-0EA4-4DD4-BB62-CE1CB97DF68E}" type="presOf" srcId="{41E38CC1-FFF1-4D8D-BD84-AF1C56B8D4E8}" destId="{07993501-528A-4AF1-99DF-37D74E10E8BE}" srcOrd="0" destOrd="0" presId="urn:microsoft.com/office/officeart/2005/8/layout/process5"/>
    <dgm:cxn modelId="{46E8D870-81A4-45B5-AA43-8EF550579D51}" srcId="{04E21A23-8B7F-4EE1-8B61-128DBB41591F}" destId="{A3345330-7B40-46D0-A9F1-28E2A340A89D}" srcOrd="3" destOrd="0" parTransId="{9C3E26AE-5241-430C-8AEA-D8A173575883}" sibTransId="{75D80A60-09BE-475C-A7F6-D61FB319878E}"/>
    <dgm:cxn modelId="{374B6B20-3DFC-4FBC-8187-061EA62CF493}" srcId="{04E21A23-8B7F-4EE1-8B61-128DBB41591F}" destId="{5F920170-7CF1-4CCE-BDE2-CABA85460CDB}" srcOrd="8" destOrd="0" parTransId="{C9DA8D32-3B92-4D56-9020-A9A2FBC4355E}" sibTransId="{59D1409B-126F-48A4-AE73-1108DA3D6ADA}"/>
    <dgm:cxn modelId="{15B09A2E-AF96-498B-8E6A-39E2FEF01A83}" type="presOf" srcId="{4C573CCF-84DD-4BA1-8296-D5E2873614F0}" destId="{6AD3D0CE-A569-4C04-979D-C27A942A66D0}" srcOrd="0" destOrd="0" presId="urn:microsoft.com/office/officeart/2005/8/layout/process5"/>
    <dgm:cxn modelId="{2195E90E-A4E3-4E4F-A0A2-6BB3F7401111}" type="presOf" srcId="{8D00324A-E395-4295-A0F6-90D5B79A3151}" destId="{5E655D0D-32F2-4EA7-9F59-3A7C1A5167CF}" srcOrd="1" destOrd="0" presId="urn:microsoft.com/office/officeart/2005/8/layout/process5"/>
    <dgm:cxn modelId="{8E39F63E-B187-4B52-A2BF-D3CE55B92757}" srcId="{04E21A23-8B7F-4EE1-8B61-128DBB41591F}" destId="{97831F0A-7BCB-4BE2-B11A-DE21C0F525DC}" srcOrd="9" destOrd="0" parTransId="{BE6786BA-9D4C-4E52-807C-754B7106EFFF}" sibTransId="{5766BACE-35DF-4FB0-AA3A-8EE5C1530C7D}"/>
    <dgm:cxn modelId="{3CAEAF85-BACD-4171-8517-1D31AC630508}" type="presOf" srcId="{97831F0A-7BCB-4BE2-B11A-DE21C0F525DC}" destId="{1FEFCDE5-D798-438D-B52F-151E18B14049}" srcOrd="0" destOrd="0" presId="urn:microsoft.com/office/officeart/2005/8/layout/process5"/>
    <dgm:cxn modelId="{A40026AE-88BA-4AF5-962C-29171C1B6778}" type="presOf" srcId="{2F63747D-191B-4D39-BF50-51D881BD5070}" destId="{D10449A7-D031-44F9-A090-9E3E129CBD40}" srcOrd="0" destOrd="0" presId="urn:microsoft.com/office/officeart/2005/8/layout/process5"/>
    <dgm:cxn modelId="{41CDF9A9-32DD-4FF1-926B-AB8F7E4374CA}" type="presOf" srcId="{75D80A60-09BE-475C-A7F6-D61FB319878E}" destId="{AB5753C5-07E4-4B13-8007-6D59F5801198}" srcOrd="1" destOrd="0" presId="urn:microsoft.com/office/officeart/2005/8/layout/process5"/>
    <dgm:cxn modelId="{CA9D6D25-24D5-443C-BF8E-163E53DD88AE}" srcId="{04E21A23-8B7F-4EE1-8B61-128DBB41591F}" destId="{41E38CC1-FFF1-4D8D-BD84-AF1C56B8D4E8}" srcOrd="0" destOrd="0" parTransId="{B086A73E-2150-4AA2-8F6B-45E88E19F3FA}" sibTransId="{44104527-B0B9-4228-9A51-A1B4FA460EF2}"/>
    <dgm:cxn modelId="{D5C0D0D4-2710-4D46-8E2E-F2A810A32A95}" type="presOf" srcId="{5766BACE-35DF-4FB0-AA3A-8EE5C1530C7D}" destId="{B754EDC4-AD77-4DEB-A9A0-5938624729D7}" srcOrd="0" destOrd="0" presId="urn:microsoft.com/office/officeart/2005/8/layout/process5"/>
    <dgm:cxn modelId="{B4F52450-FE84-4C80-8942-33A6A848F351}" type="presOf" srcId="{FFD086CD-F7D3-4F4D-851F-9FCCC509CF25}" destId="{97C05CA2-5D17-41E8-A201-E4503A783C2A}" srcOrd="0" destOrd="0" presId="urn:microsoft.com/office/officeart/2005/8/layout/process5"/>
    <dgm:cxn modelId="{0FC6DD07-6D54-4BC9-AF6F-72077F3AFB1B}" type="presOf" srcId="{44104527-B0B9-4228-9A51-A1B4FA460EF2}" destId="{01643123-515D-4C1C-AA0A-691B2C790DD3}" srcOrd="0" destOrd="0" presId="urn:microsoft.com/office/officeart/2005/8/layout/process5"/>
    <dgm:cxn modelId="{AF46A80A-4C13-45E1-93E4-DE25BAAE4F85}" type="presOf" srcId="{4C573CCF-84DD-4BA1-8296-D5E2873614F0}" destId="{47DE31E9-3136-418C-90DE-03366E233E7D}" srcOrd="1" destOrd="0" presId="urn:microsoft.com/office/officeart/2005/8/layout/process5"/>
    <dgm:cxn modelId="{1770D9C4-711D-4B7E-83E4-B9EB19854B26}" srcId="{04E21A23-8B7F-4EE1-8B61-128DBB41591F}" destId="{2FE56B61-A56F-49BB-B61A-8458E1F46419}" srcOrd="11" destOrd="0" parTransId="{DB841D24-E666-459F-B971-33BAC0624275}" sibTransId="{C6EBB4EE-6BF0-4834-B61F-DE72A0ACE2B0}"/>
    <dgm:cxn modelId="{F832C700-273D-4411-8960-5CFFAFF19949}" type="presOf" srcId="{60D2274E-1A59-4B12-B21F-E121CF3B884A}" destId="{A5045EFE-3EB4-4B71-8E73-063001572414}" srcOrd="0" destOrd="0" presId="urn:microsoft.com/office/officeart/2005/8/layout/process5"/>
    <dgm:cxn modelId="{F0816E55-2E23-49AA-949C-574D3FEB7931}" srcId="{04E21A23-8B7F-4EE1-8B61-128DBB41591F}" destId="{F5737A83-EAD6-40B3-BECF-C056A61A369F}" srcOrd="7" destOrd="0" parTransId="{7E6CD20E-19D7-4F82-8116-0C93C0728918}" sibTransId="{8D00324A-E395-4295-A0F6-90D5B79A3151}"/>
    <dgm:cxn modelId="{B6D10FF5-2690-450A-844C-0FE72F05D88B}" type="presOf" srcId="{2FE56B61-A56F-49BB-B61A-8458E1F46419}" destId="{701648B8-B8F9-493F-B796-BDC43039BF20}" srcOrd="0" destOrd="0" presId="urn:microsoft.com/office/officeart/2005/8/layout/process5"/>
    <dgm:cxn modelId="{2BCDC4B1-FF46-446A-8E25-F169ED0D9182}" srcId="{04E21A23-8B7F-4EE1-8B61-128DBB41591F}" destId="{2F63747D-191B-4D39-BF50-51D881BD5070}" srcOrd="10" destOrd="0" parTransId="{09959746-C419-4510-8357-711C9117DE3E}" sibTransId="{182CBA84-1002-43AF-BAB8-A47F9EA20C4D}"/>
    <dgm:cxn modelId="{94761E1B-05BF-4BB9-8F3D-595E3680ECB8}" srcId="{04E21A23-8B7F-4EE1-8B61-128DBB41591F}" destId="{6B8E3969-CE44-4E50-9EA5-117767AAE27F}" srcOrd="1" destOrd="0" parTransId="{A8F31F27-4A98-4CCE-8196-52717B4AC46D}" sibTransId="{60D2274E-1A59-4B12-B21F-E121CF3B884A}"/>
    <dgm:cxn modelId="{7BFB5D51-51C2-4F90-BF11-1619153407AB}" srcId="{04E21A23-8B7F-4EE1-8B61-128DBB41591F}" destId="{C4C3FC0A-745A-4125-A092-EBD5224C63B9}" srcOrd="2" destOrd="0" parTransId="{17C2D09C-274A-4EC3-8EFC-84F9A4F5606B}" sibTransId="{468D6AE5-0844-4CB5-97C2-6BA3A00FA0CD}"/>
    <dgm:cxn modelId="{9A08449C-DBFB-426C-8262-471C206D576F}" type="presOf" srcId="{C4C3FC0A-745A-4125-A092-EBD5224C63B9}" destId="{7421AA63-7734-4FD9-A47F-C1E917E9065F}" srcOrd="0" destOrd="0" presId="urn:microsoft.com/office/officeart/2005/8/layout/process5"/>
    <dgm:cxn modelId="{27B2671C-6523-4784-A688-7EF178AE4012}" type="presOf" srcId="{468D6AE5-0844-4CB5-97C2-6BA3A00FA0CD}" destId="{1C8FF07E-4F7F-4736-8D33-1C53E7B3A485}" srcOrd="0" destOrd="0" presId="urn:microsoft.com/office/officeart/2005/8/layout/process5"/>
    <dgm:cxn modelId="{5AD3E791-B444-4520-B1B4-F34AD09B6C41}" type="presOf" srcId="{9D175853-2D09-435C-837B-3836CAAB1466}" destId="{1BC12E50-9074-4164-AAA2-36E930DEB844}" srcOrd="0" destOrd="0" presId="urn:microsoft.com/office/officeart/2005/8/layout/process5"/>
    <dgm:cxn modelId="{DB1E7D67-41A3-49A6-A898-E45B7E8FF939}" srcId="{04E21A23-8B7F-4EE1-8B61-128DBB41591F}" destId="{8CA90B2A-AD60-4B4B-AEE0-B9C0A5950398}" srcOrd="6" destOrd="0" parTransId="{491512B1-86F2-46D6-B552-E1C5A8BD5024}" sibTransId="{FFD086CD-F7D3-4F4D-851F-9FCCC509CF25}"/>
    <dgm:cxn modelId="{FFEA2B60-4DB3-431C-BE0C-0CBEC2F4D3B4}" type="presOf" srcId="{9D175853-2D09-435C-837B-3836CAAB1466}" destId="{021455F5-2BDE-4239-9A1F-D259A2E9C5E0}" srcOrd="1" destOrd="0" presId="urn:microsoft.com/office/officeart/2005/8/layout/process5"/>
    <dgm:cxn modelId="{3568603B-03AB-4831-A831-DA69DADFF0DF}" type="presOf" srcId="{FFD086CD-F7D3-4F4D-851F-9FCCC509CF25}" destId="{BBFE78DC-9F5E-432E-B727-98E523C03E5C}" srcOrd="1" destOrd="0" presId="urn:microsoft.com/office/officeart/2005/8/layout/process5"/>
    <dgm:cxn modelId="{7F2DFEC8-DA89-47E3-B20A-0F100B851D89}" type="presOf" srcId="{75D80A60-09BE-475C-A7F6-D61FB319878E}" destId="{96CB553E-4F73-4866-9EDA-569CE30421CA}" srcOrd="0" destOrd="0" presId="urn:microsoft.com/office/officeart/2005/8/layout/process5"/>
    <dgm:cxn modelId="{3AAE9692-FC95-4E72-A672-6EBBC47F85DE}" type="presOf" srcId="{944F7E1C-70B4-4194-852B-D526711AF514}" destId="{B5CAF356-8BEF-4391-8EF1-189DB6456867}" srcOrd="0" destOrd="0" presId="urn:microsoft.com/office/officeart/2005/8/layout/process5"/>
    <dgm:cxn modelId="{C77CECD1-C5F7-47FF-ADDE-66B0FF7E9537}" srcId="{04E21A23-8B7F-4EE1-8B61-128DBB41591F}" destId="{944F7E1C-70B4-4194-852B-D526711AF514}" srcOrd="4" destOrd="0" parTransId="{09963C2F-03BF-46FE-868F-19EDFD8B42BE}" sibTransId="{9D175853-2D09-435C-837B-3836CAAB1466}"/>
    <dgm:cxn modelId="{04619B9B-6F88-4421-8726-9244134D3C5B}" type="presOf" srcId="{8D00324A-E395-4295-A0F6-90D5B79A3151}" destId="{FCF2EE8F-D354-4D4A-ACB7-EB0905837597}" srcOrd="0" destOrd="0" presId="urn:microsoft.com/office/officeart/2005/8/layout/process5"/>
    <dgm:cxn modelId="{5DADAB30-2652-4B56-A8C1-3B575038C449}" type="presOf" srcId="{6B8E3969-CE44-4E50-9EA5-117767AAE27F}" destId="{42DA9DD7-9564-4CA7-96C4-2504610FBE94}" srcOrd="0" destOrd="0" presId="urn:microsoft.com/office/officeart/2005/8/layout/process5"/>
    <dgm:cxn modelId="{3A4E55FF-915A-4EDB-BA58-17379E96909D}" type="presOf" srcId="{04E21A23-8B7F-4EE1-8B61-128DBB41591F}" destId="{8DAF052F-EC6E-4BA9-B3FB-BB8577DDD123}" srcOrd="0" destOrd="0" presId="urn:microsoft.com/office/officeart/2005/8/layout/process5"/>
    <dgm:cxn modelId="{194BCAEE-EFA7-458E-8FF3-118AA33E228C}" type="presOf" srcId="{182CBA84-1002-43AF-BAB8-A47F9EA20C4D}" destId="{10597BED-77FA-4912-88B5-99587E4B35F0}" srcOrd="1" destOrd="0" presId="urn:microsoft.com/office/officeart/2005/8/layout/process5"/>
    <dgm:cxn modelId="{E19B702C-9AA5-4976-9B06-8E32AE661462}" type="presOf" srcId="{60D2274E-1A59-4B12-B21F-E121CF3B884A}" destId="{75C8DD3D-9111-4265-8255-86E76FB937D3}" srcOrd="1" destOrd="0" presId="urn:microsoft.com/office/officeart/2005/8/layout/process5"/>
    <dgm:cxn modelId="{9D39AFFE-7E8B-419B-8F53-F7ACA7845B98}" type="presOf" srcId="{468D6AE5-0844-4CB5-97C2-6BA3A00FA0CD}" destId="{49E47380-813C-482B-A7EF-8E2FE6090B0A}" srcOrd="1" destOrd="0" presId="urn:microsoft.com/office/officeart/2005/8/layout/process5"/>
    <dgm:cxn modelId="{7827460D-7017-4949-81C5-92F01887B190}" srcId="{04E21A23-8B7F-4EE1-8B61-128DBB41591F}" destId="{2656C68D-14B5-4DC4-9053-C67F14ADC71C}" srcOrd="5" destOrd="0" parTransId="{F2F675F8-1297-4994-9CE3-7F00F09C7198}" sibTransId="{4C573CCF-84DD-4BA1-8296-D5E2873614F0}"/>
    <dgm:cxn modelId="{A6C69A2E-4432-449F-BCFB-4FCD7D4D3F32}" type="presOf" srcId="{2656C68D-14B5-4DC4-9053-C67F14ADC71C}" destId="{D0FCBECF-6035-439A-9911-B27B18200C97}" srcOrd="0" destOrd="0" presId="urn:microsoft.com/office/officeart/2005/8/layout/process5"/>
    <dgm:cxn modelId="{DE00E8BB-F000-42BE-AC55-8736630ADB72}" type="presParOf" srcId="{8DAF052F-EC6E-4BA9-B3FB-BB8577DDD123}" destId="{07993501-528A-4AF1-99DF-37D74E10E8BE}" srcOrd="0" destOrd="0" presId="urn:microsoft.com/office/officeart/2005/8/layout/process5"/>
    <dgm:cxn modelId="{5DAEE446-14D4-4FBC-9A17-B38A5A5D6C9D}" type="presParOf" srcId="{8DAF052F-EC6E-4BA9-B3FB-BB8577DDD123}" destId="{01643123-515D-4C1C-AA0A-691B2C790DD3}" srcOrd="1" destOrd="0" presId="urn:microsoft.com/office/officeart/2005/8/layout/process5"/>
    <dgm:cxn modelId="{FE5AC1E0-0A37-4823-B51C-0510AE77BD6D}" type="presParOf" srcId="{01643123-515D-4C1C-AA0A-691B2C790DD3}" destId="{B5DD97FF-0EA0-4837-8499-EEC7AE434488}" srcOrd="0" destOrd="0" presId="urn:microsoft.com/office/officeart/2005/8/layout/process5"/>
    <dgm:cxn modelId="{7A293BA7-115A-4313-A106-14CFDB39A236}" type="presParOf" srcId="{8DAF052F-EC6E-4BA9-B3FB-BB8577DDD123}" destId="{42DA9DD7-9564-4CA7-96C4-2504610FBE94}" srcOrd="2" destOrd="0" presId="urn:microsoft.com/office/officeart/2005/8/layout/process5"/>
    <dgm:cxn modelId="{5750045B-B02E-4014-8B89-7F0E01B6BD90}" type="presParOf" srcId="{8DAF052F-EC6E-4BA9-B3FB-BB8577DDD123}" destId="{A5045EFE-3EB4-4B71-8E73-063001572414}" srcOrd="3" destOrd="0" presId="urn:microsoft.com/office/officeart/2005/8/layout/process5"/>
    <dgm:cxn modelId="{DF54F039-5405-4EA6-8E1C-01EEE90CC34D}" type="presParOf" srcId="{A5045EFE-3EB4-4B71-8E73-063001572414}" destId="{75C8DD3D-9111-4265-8255-86E76FB937D3}" srcOrd="0" destOrd="0" presId="urn:microsoft.com/office/officeart/2005/8/layout/process5"/>
    <dgm:cxn modelId="{72FE5EC8-6164-4369-A83E-7993351FCA1F}" type="presParOf" srcId="{8DAF052F-EC6E-4BA9-B3FB-BB8577DDD123}" destId="{7421AA63-7734-4FD9-A47F-C1E917E9065F}" srcOrd="4" destOrd="0" presId="urn:microsoft.com/office/officeart/2005/8/layout/process5"/>
    <dgm:cxn modelId="{440F436D-0958-44FB-A9BD-FA1583EEF62F}" type="presParOf" srcId="{8DAF052F-EC6E-4BA9-B3FB-BB8577DDD123}" destId="{1C8FF07E-4F7F-4736-8D33-1C53E7B3A485}" srcOrd="5" destOrd="0" presId="urn:microsoft.com/office/officeart/2005/8/layout/process5"/>
    <dgm:cxn modelId="{448099DD-055B-40A3-B32E-A91B4A0DA68A}" type="presParOf" srcId="{1C8FF07E-4F7F-4736-8D33-1C53E7B3A485}" destId="{49E47380-813C-482B-A7EF-8E2FE6090B0A}" srcOrd="0" destOrd="0" presId="urn:microsoft.com/office/officeart/2005/8/layout/process5"/>
    <dgm:cxn modelId="{F620AD22-658E-4DF1-B77D-D9223A33C509}" type="presParOf" srcId="{8DAF052F-EC6E-4BA9-B3FB-BB8577DDD123}" destId="{0BBD2E4D-EC2F-4AC3-A641-6207611BB521}" srcOrd="6" destOrd="0" presId="urn:microsoft.com/office/officeart/2005/8/layout/process5"/>
    <dgm:cxn modelId="{A9688FBA-546A-443A-BCBB-D3E4C9E2D5D5}" type="presParOf" srcId="{8DAF052F-EC6E-4BA9-B3FB-BB8577DDD123}" destId="{96CB553E-4F73-4866-9EDA-569CE30421CA}" srcOrd="7" destOrd="0" presId="urn:microsoft.com/office/officeart/2005/8/layout/process5"/>
    <dgm:cxn modelId="{72E92A97-AAB7-4350-9C0C-A5A17777C45F}" type="presParOf" srcId="{96CB553E-4F73-4866-9EDA-569CE30421CA}" destId="{AB5753C5-07E4-4B13-8007-6D59F5801198}" srcOrd="0" destOrd="0" presId="urn:microsoft.com/office/officeart/2005/8/layout/process5"/>
    <dgm:cxn modelId="{CAD52DA1-6D89-4FD5-B69A-305D0454C9FC}" type="presParOf" srcId="{8DAF052F-EC6E-4BA9-B3FB-BB8577DDD123}" destId="{B5CAF356-8BEF-4391-8EF1-189DB6456867}" srcOrd="8" destOrd="0" presId="urn:microsoft.com/office/officeart/2005/8/layout/process5"/>
    <dgm:cxn modelId="{8319623C-DD14-431C-938D-A1B6314E73C1}" type="presParOf" srcId="{8DAF052F-EC6E-4BA9-B3FB-BB8577DDD123}" destId="{1BC12E50-9074-4164-AAA2-36E930DEB844}" srcOrd="9" destOrd="0" presId="urn:microsoft.com/office/officeart/2005/8/layout/process5"/>
    <dgm:cxn modelId="{33690522-1A31-4FAC-B930-C738727F46D4}" type="presParOf" srcId="{1BC12E50-9074-4164-AAA2-36E930DEB844}" destId="{021455F5-2BDE-4239-9A1F-D259A2E9C5E0}" srcOrd="0" destOrd="0" presId="urn:microsoft.com/office/officeart/2005/8/layout/process5"/>
    <dgm:cxn modelId="{50FB1773-C3F5-4836-B3F5-A1457549CF8E}" type="presParOf" srcId="{8DAF052F-EC6E-4BA9-B3FB-BB8577DDD123}" destId="{D0FCBECF-6035-439A-9911-B27B18200C97}" srcOrd="10" destOrd="0" presId="urn:microsoft.com/office/officeart/2005/8/layout/process5"/>
    <dgm:cxn modelId="{46360396-BC0E-493A-BC0A-FF28D8443EC3}" type="presParOf" srcId="{8DAF052F-EC6E-4BA9-B3FB-BB8577DDD123}" destId="{6AD3D0CE-A569-4C04-979D-C27A942A66D0}" srcOrd="11" destOrd="0" presId="urn:microsoft.com/office/officeart/2005/8/layout/process5"/>
    <dgm:cxn modelId="{D080A693-C104-4313-A236-7CD5E49ED159}" type="presParOf" srcId="{6AD3D0CE-A569-4C04-979D-C27A942A66D0}" destId="{47DE31E9-3136-418C-90DE-03366E233E7D}" srcOrd="0" destOrd="0" presId="urn:microsoft.com/office/officeart/2005/8/layout/process5"/>
    <dgm:cxn modelId="{06F0BB5A-EF98-4237-BF7B-33D6395E6A97}" type="presParOf" srcId="{8DAF052F-EC6E-4BA9-B3FB-BB8577DDD123}" destId="{BC79DD01-0D8B-4F98-B42E-ACC7CFFA28F9}" srcOrd="12" destOrd="0" presId="urn:microsoft.com/office/officeart/2005/8/layout/process5"/>
    <dgm:cxn modelId="{7C5E4426-023F-411B-A30F-B3BC347869D4}" type="presParOf" srcId="{8DAF052F-EC6E-4BA9-B3FB-BB8577DDD123}" destId="{97C05CA2-5D17-41E8-A201-E4503A783C2A}" srcOrd="13" destOrd="0" presId="urn:microsoft.com/office/officeart/2005/8/layout/process5"/>
    <dgm:cxn modelId="{FCA3595C-2C05-4D97-A5F7-A7AFB51ACDE1}" type="presParOf" srcId="{97C05CA2-5D17-41E8-A201-E4503A783C2A}" destId="{BBFE78DC-9F5E-432E-B727-98E523C03E5C}" srcOrd="0" destOrd="0" presId="urn:microsoft.com/office/officeart/2005/8/layout/process5"/>
    <dgm:cxn modelId="{29B80EC2-4AE0-46CC-9F1A-785544D32C57}" type="presParOf" srcId="{8DAF052F-EC6E-4BA9-B3FB-BB8577DDD123}" destId="{B7EB53A6-B973-442A-B881-E728DA7E0A1A}" srcOrd="14" destOrd="0" presId="urn:microsoft.com/office/officeart/2005/8/layout/process5"/>
    <dgm:cxn modelId="{BF25E835-E534-422E-BF21-9CE2402DA674}" type="presParOf" srcId="{8DAF052F-EC6E-4BA9-B3FB-BB8577DDD123}" destId="{FCF2EE8F-D354-4D4A-ACB7-EB0905837597}" srcOrd="15" destOrd="0" presId="urn:microsoft.com/office/officeart/2005/8/layout/process5"/>
    <dgm:cxn modelId="{7A9AD44C-32DA-4807-A0BE-49357B0DA48A}" type="presParOf" srcId="{FCF2EE8F-D354-4D4A-ACB7-EB0905837597}" destId="{5E655D0D-32F2-4EA7-9F59-3A7C1A5167CF}" srcOrd="0" destOrd="0" presId="urn:microsoft.com/office/officeart/2005/8/layout/process5"/>
    <dgm:cxn modelId="{9C14AFFE-1539-469A-B71A-9781B70D9857}" type="presParOf" srcId="{8DAF052F-EC6E-4BA9-B3FB-BB8577DDD123}" destId="{B833F756-972D-42E5-8F3F-D5B04912F03D}" srcOrd="16" destOrd="0" presId="urn:microsoft.com/office/officeart/2005/8/layout/process5"/>
    <dgm:cxn modelId="{DF7A6E70-D40D-4577-9818-3A6E46F97D21}" type="presParOf" srcId="{8DAF052F-EC6E-4BA9-B3FB-BB8577DDD123}" destId="{4E292DFC-5EF8-4588-A608-2CD1A07065D2}" srcOrd="17" destOrd="0" presId="urn:microsoft.com/office/officeart/2005/8/layout/process5"/>
    <dgm:cxn modelId="{46C31B0E-98AB-4B04-9CDE-F7B1822A4DB3}" type="presParOf" srcId="{4E292DFC-5EF8-4588-A608-2CD1A07065D2}" destId="{1F7D14C7-BBCF-442B-8481-50957F47526F}" srcOrd="0" destOrd="0" presId="urn:microsoft.com/office/officeart/2005/8/layout/process5"/>
    <dgm:cxn modelId="{11D56EC7-A655-4137-971A-849EA1DFFC64}" type="presParOf" srcId="{8DAF052F-EC6E-4BA9-B3FB-BB8577DDD123}" destId="{1FEFCDE5-D798-438D-B52F-151E18B14049}" srcOrd="18" destOrd="0" presId="urn:microsoft.com/office/officeart/2005/8/layout/process5"/>
    <dgm:cxn modelId="{804A7554-46F6-4D3F-9648-E3A939A0FB10}" type="presParOf" srcId="{8DAF052F-EC6E-4BA9-B3FB-BB8577DDD123}" destId="{B754EDC4-AD77-4DEB-A9A0-5938624729D7}" srcOrd="19" destOrd="0" presId="urn:microsoft.com/office/officeart/2005/8/layout/process5"/>
    <dgm:cxn modelId="{AD039E6E-164D-4838-AF22-CD1AFA46CF74}" type="presParOf" srcId="{B754EDC4-AD77-4DEB-A9A0-5938624729D7}" destId="{57503442-C390-4F22-B442-94CE207C6B2A}" srcOrd="0" destOrd="0" presId="urn:microsoft.com/office/officeart/2005/8/layout/process5"/>
    <dgm:cxn modelId="{B1C937C9-3032-42C7-A312-AF4A7278CBCD}" type="presParOf" srcId="{8DAF052F-EC6E-4BA9-B3FB-BB8577DDD123}" destId="{D10449A7-D031-44F9-A090-9E3E129CBD40}" srcOrd="20" destOrd="0" presId="urn:microsoft.com/office/officeart/2005/8/layout/process5"/>
    <dgm:cxn modelId="{0B65F15D-D8CD-49C7-8C9E-DFF678AEA130}" type="presParOf" srcId="{8DAF052F-EC6E-4BA9-B3FB-BB8577DDD123}" destId="{32CE5E63-6AEE-4C37-B0D3-3CA739EDD67F}" srcOrd="21" destOrd="0" presId="urn:microsoft.com/office/officeart/2005/8/layout/process5"/>
    <dgm:cxn modelId="{26DF5C05-EFA5-4C04-BB32-C9F068CCA4B8}" type="presParOf" srcId="{32CE5E63-6AEE-4C37-B0D3-3CA739EDD67F}" destId="{10597BED-77FA-4912-88B5-99587E4B35F0}" srcOrd="0" destOrd="0" presId="urn:microsoft.com/office/officeart/2005/8/layout/process5"/>
    <dgm:cxn modelId="{ECCB8FD4-6F1B-456F-93C4-DC4D59875E91}" type="presParOf" srcId="{8DAF052F-EC6E-4BA9-B3FB-BB8577DDD123}" destId="{701648B8-B8F9-493F-B796-BDC43039BF20}" srcOrd="22" destOrd="0" presId="urn:microsoft.com/office/officeart/2005/8/layout/process5"/>
  </dgm:cxnLst>
  <dgm:bg/>
  <dgm:whole/>
  <dgm:extLst>
    <a:ext uri="http://schemas.microsoft.com/office/drawing/2008/diagram">
      <dsp:dataModelExt xmlns=""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993501-528A-4AF1-99DF-37D74E10E8BE}">
      <dsp:nvSpPr>
        <dsp:cNvPr id="0" name=""/>
        <dsp:cNvSpPr/>
      </dsp:nvSpPr>
      <dsp:spPr>
        <a:xfrm>
          <a:off x="311288" y="3244"/>
          <a:ext cx="1990427" cy="11942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Requirement Gathering</a:t>
          </a:r>
        </a:p>
      </dsp:txBody>
      <dsp:txXfrm>
        <a:off x="346267" y="38223"/>
        <a:ext cx="1920469" cy="1124298"/>
      </dsp:txXfrm>
    </dsp:sp>
    <dsp:sp modelId="{01643123-515D-4C1C-AA0A-691B2C790DD3}">
      <dsp:nvSpPr>
        <dsp:cNvPr id="0" name=""/>
        <dsp:cNvSpPr/>
      </dsp:nvSpPr>
      <dsp:spPr>
        <a:xfrm>
          <a:off x="2476873" y="353559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476873" y="452284"/>
        <a:ext cx="295379" cy="296175"/>
      </dsp:txXfrm>
    </dsp:sp>
    <dsp:sp modelId="{42DA9DD7-9564-4CA7-96C4-2504610FBE94}">
      <dsp:nvSpPr>
        <dsp:cNvPr id="0" name=""/>
        <dsp:cNvSpPr/>
      </dsp:nvSpPr>
      <dsp:spPr>
        <a:xfrm>
          <a:off x="3097887" y="3244"/>
          <a:ext cx="1990427" cy="11942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Functional Requirement Document (FRD) Preparation</a:t>
          </a:r>
        </a:p>
      </dsp:txBody>
      <dsp:txXfrm>
        <a:off x="3132866" y="38223"/>
        <a:ext cx="1920469" cy="1124298"/>
      </dsp:txXfrm>
    </dsp:sp>
    <dsp:sp modelId="{A5045EFE-3EB4-4B71-8E73-063001572414}">
      <dsp:nvSpPr>
        <dsp:cNvPr id="0" name=""/>
        <dsp:cNvSpPr/>
      </dsp:nvSpPr>
      <dsp:spPr>
        <a:xfrm>
          <a:off x="5263472" y="353559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63472" y="452284"/>
        <a:ext cx="295379" cy="296175"/>
      </dsp:txXfrm>
    </dsp:sp>
    <dsp:sp modelId="{7421AA63-7734-4FD9-A47F-C1E917E9065F}">
      <dsp:nvSpPr>
        <dsp:cNvPr id="0" name=""/>
        <dsp:cNvSpPr/>
      </dsp:nvSpPr>
      <dsp:spPr>
        <a:xfrm>
          <a:off x="5884485" y="3244"/>
          <a:ext cx="1990427" cy="11942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Sign-off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on FRD</a:t>
          </a:r>
        </a:p>
      </dsp:txBody>
      <dsp:txXfrm>
        <a:off x="5919464" y="38223"/>
        <a:ext cx="1920469" cy="1124298"/>
      </dsp:txXfrm>
    </dsp:sp>
    <dsp:sp modelId="{1C8FF07E-4F7F-4736-8D33-1C53E7B3A485}">
      <dsp:nvSpPr>
        <dsp:cNvPr id="0" name=""/>
        <dsp:cNvSpPr/>
      </dsp:nvSpPr>
      <dsp:spPr>
        <a:xfrm>
          <a:off x="8050070" y="353559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50070" y="452284"/>
        <a:ext cx="295379" cy="296175"/>
      </dsp:txXfrm>
    </dsp:sp>
    <dsp:sp modelId="{0BBD2E4D-EC2F-4AC3-A641-6207611BB521}">
      <dsp:nvSpPr>
        <dsp:cNvPr id="0" name=""/>
        <dsp:cNvSpPr/>
      </dsp:nvSpPr>
      <dsp:spPr>
        <a:xfrm>
          <a:off x="8671083" y="3244"/>
          <a:ext cx="1990427" cy="1194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Prototype Design (PD)</a:t>
          </a:r>
        </a:p>
      </dsp:txBody>
      <dsp:txXfrm>
        <a:off x="8706062" y="38223"/>
        <a:ext cx="1920469" cy="1124298"/>
      </dsp:txXfrm>
    </dsp:sp>
    <dsp:sp modelId="{96CB553E-4F73-4866-9EDA-569CE30421CA}">
      <dsp:nvSpPr>
        <dsp:cNvPr id="0" name=""/>
        <dsp:cNvSpPr/>
      </dsp:nvSpPr>
      <dsp:spPr>
        <a:xfrm rot="5400000">
          <a:off x="9455312" y="1336830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9518210" y="1372658"/>
        <a:ext cx="296175" cy="295379"/>
      </dsp:txXfrm>
    </dsp:sp>
    <dsp:sp modelId="{B5CAF356-8BEF-4391-8EF1-189DB6456867}">
      <dsp:nvSpPr>
        <dsp:cNvPr id="0" name=""/>
        <dsp:cNvSpPr/>
      </dsp:nvSpPr>
      <dsp:spPr>
        <a:xfrm>
          <a:off x="8671083" y="1993671"/>
          <a:ext cx="1990427" cy="11942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Sign-off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on PD</a:t>
          </a:r>
        </a:p>
      </dsp:txBody>
      <dsp:txXfrm>
        <a:off x="8706062" y="2028650"/>
        <a:ext cx="1920469" cy="1124298"/>
      </dsp:txXfrm>
    </dsp:sp>
    <dsp:sp modelId="{1BC12E50-9074-4164-AAA2-36E930DEB844}">
      <dsp:nvSpPr>
        <dsp:cNvPr id="0" name=""/>
        <dsp:cNvSpPr/>
      </dsp:nvSpPr>
      <dsp:spPr>
        <a:xfrm rot="10800000">
          <a:off x="8073955" y="2343987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8200546" y="2442712"/>
        <a:ext cx="295379" cy="296175"/>
      </dsp:txXfrm>
    </dsp:sp>
    <dsp:sp modelId="{D0FCBECF-6035-439A-9911-B27B18200C97}">
      <dsp:nvSpPr>
        <dsp:cNvPr id="0" name=""/>
        <dsp:cNvSpPr/>
      </dsp:nvSpPr>
      <dsp:spPr>
        <a:xfrm>
          <a:off x="5884485" y="1993671"/>
          <a:ext cx="1990427" cy="11942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Offsite Development &amp; Unit Testing</a:t>
          </a:r>
        </a:p>
      </dsp:txBody>
      <dsp:txXfrm>
        <a:off x="5919464" y="2028650"/>
        <a:ext cx="1920469" cy="1124298"/>
      </dsp:txXfrm>
    </dsp:sp>
    <dsp:sp modelId="{6AD3D0CE-A569-4C04-979D-C27A942A66D0}">
      <dsp:nvSpPr>
        <dsp:cNvPr id="0" name=""/>
        <dsp:cNvSpPr/>
      </dsp:nvSpPr>
      <dsp:spPr>
        <a:xfrm rot="10800000">
          <a:off x="5287357" y="2343987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5413948" y="2442712"/>
        <a:ext cx="295379" cy="296175"/>
      </dsp:txXfrm>
    </dsp:sp>
    <dsp:sp modelId="{BC79DD01-0D8B-4F98-B42E-ACC7CFFA28F9}">
      <dsp:nvSpPr>
        <dsp:cNvPr id="0" name=""/>
        <dsp:cNvSpPr/>
      </dsp:nvSpPr>
      <dsp:spPr>
        <a:xfrm>
          <a:off x="3097887" y="1993671"/>
          <a:ext cx="1990427" cy="11942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Onsite Development &amp; ERP Integration</a:t>
          </a:r>
        </a:p>
      </dsp:txBody>
      <dsp:txXfrm>
        <a:off x="3132866" y="2028650"/>
        <a:ext cx="1920469" cy="1124298"/>
      </dsp:txXfrm>
    </dsp:sp>
    <dsp:sp modelId="{97C05CA2-5D17-41E8-A201-E4503A783C2A}">
      <dsp:nvSpPr>
        <dsp:cNvPr id="0" name=""/>
        <dsp:cNvSpPr/>
      </dsp:nvSpPr>
      <dsp:spPr>
        <a:xfrm rot="10800000">
          <a:off x="2500758" y="2343987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10800000">
        <a:off x="2627349" y="2442712"/>
        <a:ext cx="295379" cy="296175"/>
      </dsp:txXfrm>
    </dsp:sp>
    <dsp:sp modelId="{B7EB53A6-B973-442A-B881-E728DA7E0A1A}">
      <dsp:nvSpPr>
        <dsp:cNvPr id="0" name=""/>
        <dsp:cNvSpPr/>
      </dsp:nvSpPr>
      <dsp:spPr>
        <a:xfrm>
          <a:off x="311288" y="1993671"/>
          <a:ext cx="1990427" cy="119425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User Acceptance Testing with Business Users</a:t>
          </a:r>
        </a:p>
      </dsp:txBody>
      <dsp:txXfrm>
        <a:off x="346267" y="2028650"/>
        <a:ext cx="1920469" cy="1124298"/>
      </dsp:txXfrm>
    </dsp:sp>
    <dsp:sp modelId="{FCF2EE8F-D354-4D4A-ACB7-EB0905837597}">
      <dsp:nvSpPr>
        <dsp:cNvPr id="0" name=""/>
        <dsp:cNvSpPr/>
      </dsp:nvSpPr>
      <dsp:spPr>
        <a:xfrm rot="5400000">
          <a:off x="1095517" y="3327258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 rot="-5400000">
        <a:off x="1158415" y="3363086"/>
        <a:ext cx="296175" cy="295379"/>
      </dsp:txXfrm>
    </dsp:sp>
    <dsp:sp modelId="{B833F756-972D-42E5-8F3F-D5B04912F03D}">
      <dsp:nvSpPr>
        <dsp:cNvPr id="0" name=""/>
        <dsp:cNvSpPr/>
      </dsp:nvSpPr>
      <dsp:spPr>
        <a:xfrm>
          <a:off x="311288" y="3984099"/>
          <a:ext cx="1990427" cy="119425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Configuration of Production Environment and Uploading of Master Data</a:t>
          </a:r>
          <a:endParaRPr lang="en-IN" sz="16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46267" y="4019078"/>
        <a:ext cx="1920469" cy="1124298"/>
      </dsp:txXfrm>
    </dsp:sp>
    <dsp:sp modelId="{4E292DFC-5EF8-4588-A608-2CD1A07065D2}">
      <dsp:nvSpPr>
        <dsp:cNvPr id="0" name=""/>
        <dsp:cNvSpPr/>
      </dsp:nvSpPr>
      <dsp:spPr>
        <a:xfrm>
          <a:off x="2476873" y="4334414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100" kern="1200"/>
        </a:p>
      </dsp:txBody>
      <dsp:txXfrm>
        <a:off x="2476873" y="4433139"/>
        <a:ext cx="295379" cy="296175"/>
      </dsp:txXfrm>
    </dsp:sp>
    <dsp:sp modelId="{1FEFCDE5-D798-438D-B52F-151E18B14049}">
      <dsp:nvSpPr>
        <dsp:cNvPr id="0" name=""/>
        <dsp:cNvSpPr/>
      </dsp:nvSpPr>
      <dsp:spPr>
        <a:xfrm>
          <a:off x="3097887" y="3984099"/>
          <a:ext cx="1990427" cy="1194256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Pilot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Rollout at  </a:t>
          </a: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5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Dealership by </a:t>
          </a: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THRSL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&amp; </a:t>
          </a: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OEM DMS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Team</a:t>
          </a:r>
        </a:p>
      </dsp:txBody>
      <dsp:txXfrm>
        <a:off x="3132866" y="4019078"/>
        <a:ext cx="1920469" cy="1124298"/>
      </dsp:txXfrm>
    </dsp:sp>
    <dsp:sp modelId="{B754EDC4-AD77-4DEB-A9A0-5938624729D7}">
      <dsp:nvSpPr>
        <dsp:cNvPr id="0" name=""/>
        <dsp:cNvSpPr/>
      </dsp:nvSpPr>
      <dsp:spPr>
        <a:xfrm>
          <a:off x="5263472" y="4334414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263472" y="4433139"/>
        <a:ext cx="295379" cy="296175"/>
      </dsp:txXfrm>
    </dsp:sp>
    <dsp:sp modelId="{D10449A7-D031-44F9-A090-9E3E129CBD40}">
      <dsp:nvSpPr>
        <dsp:cNvPr id="0" name=""/>
        <dsp:cNvSpPr/>
      </dsp:nvSpPr>
      <dsp:spPr>
        <a:xfrm>
          <a:off x="5884485" y="3984099"/>
          <a:ext cx="1990427" cy="11942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Training </a:t>
          </a: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to OEM DMS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Team</a:t>
          </a:r>
        </a:p>
      </dsp:txBody>
      <dsp:txXfrm>
        <a:off x="5919464" y="4019078"/>
        <a:ext cx="1920469" cy="1124298"/>
      </dsp:txXfrm>
    </dsp:sp>
    <dsp:sp modelId="{32CE5E63-6AEE-4C37-B0D3-3CA739EDD67F}">
      <dsp:nvSpPr>
        <dsp:cNvPr id="0" name=""/>
        <dsp:cNvSpPr/>
      </dsp:nvSpPr>
      <dsp:spPr>
        <a:xfrm>
          <a:off x="8050070" y="4334414"/>
          <a:ext cx="421970" cy="49362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1400" kern="120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8050070" y="4433139"/>
        <a:ext cx="295379" cy="296175"/>
      </dsp:txXfrm>
    </dsp:sp>
    <dsp:sp modelId="{701648B8-B8F9-493F-B796-BDC43039BF20}">
      <dsp:nvSpPr>
        <dsp:cNvPr id="0" name=""/>
        <dsp:cNvSpPr/>
      </dsp:nvSpPr>
      <dsp:spPr>
        <a:xfrm>
          <a:off x="8671083" y="3984099"/>
          <a:ext cx="1990427" cy="119425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lvl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Rollout by </a:t>
          </a:r>
          <a:r>
            <a:rPr lang="en-IN" sz="1600" kern="1200" dirty="0" smtClean="0">
              <a:latin typeface="Arial" panose="020B0604020202020204" pitchFamily="34" charset="0"/>
              <a:cs typeface="Arial" panose="020B0604020202020204" pitchFamily="34" charset="0"/>
            </a:rPr>
            <a:t>OEM DMS </a:t>
          </a:r>
          <a:r>
            <a:rPr lang="en-IN" sz="1600" kern="1200" dirty="0">
              <a:latin typeface="Arial" panose="020B0604020202020204" pitchFamily="34" charset="0"/>
              <a:cs typeface="Arial" panose="020B0604020202020204" pitchFamily="34" charset="0"/>
            </a:rPr>
            <a:t>Team at all Dealer Locations</a:t>
          </a:r>
        </a:p>
      </dsp:txBody>
      <dsp:txXfrm>
        <a:off x="8706062" y="4019078"/>
        <a:ext cx="1920469" cy="1124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D4DA60F-0BB5-4A3D-B6FA-FDF2FC2558E5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44425933-59C9-4582-A8D9-570D66460C9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8567361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0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/>
          <a:lstStyle>
            <a:lvl1pPr algn="r">
              <a:defRPr sz="1200"/>
            </a:lvl1pPr>
          </a:lstStyle>
          <a:p>
            <a:fld id="{C2262F3B-5CC7-4D5E-B602-F5E0CB55D9B3}" type="datetimeFigureOut">
              <a:rPr lang="en-US" smtClean="0"/>
              <a:pPr/>
              <a:t>5/23/2023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6863" y="703263"/>
            <a:ext cx="6483350" cy="35194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064" tIns="47032" rIns="94064" bIns="47032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458018"/>
            <a:ext cx="5661660" cy="4223385"/>
          </a:xfrm>
          <a:prstGeom prst="rect">
            <a:avLst/>
          </a:prstGeom>
        </p:spPr>
        <p:txBody>
          <a:bodyPr vert="horz" lIns="94064" tIns="47032" rIns="94064" bIns="4703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914406"/>
            <a:ext cx="3066733" cy="469265"/>
          </a:xfrm>
          <a:prstGeom prst="rect">
            <a:avLst/>
          </a:prstGeom>
        </p:spPr>
        <p:txBody>
          <a:bodyPr vert="horz" lIns="94064" tIns="47032" rIns="94064" bIns="47032" rtlCol="0" anchor="b"/>
          <a:lstStyle>
            <a:lvl1pPr algn="r">
              <a:defRPr sz="1200"/>
            </a:lvl1pPr>
          </a:lstStyle>
          <a:p>
            <a:fld id="{830233AA-EDD9-4D1C-B66A-95A21E602A8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685792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9576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79152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18728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58303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97879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637455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77031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516607" algn="l" defTabSz="879152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</a:t>
            </a:fld>
            <a:endParaRPr lang="en-I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10</a:t>
            </a:fld>
            <a:endParaRPr lang="en-I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11</a:t>
            </a:fld>
            <a:endParaRPr lang="en-I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12</a:t>
            </a:fld>
            <a:endParaRPr lang="en-I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13</a:t>
            </a:fld>
            <a:endParaRPr lang="en-I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14</a:t>
            </a:fld>
            <a:endParaRPr lang="en-I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15</a:t>
            </a:fld>
            <a:endParaRPr lang="en-I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16</a:t>
            </a:fld>
            <a:endParaRPr lang="en-I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17</a:t>
            </a:fld>
            <a:endParaRPr lang="en-IN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18</a:t>
            </a:fld>
            <a:endParaRPr lang="en-IN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19</a:t>
            </a:fld>
            <a:endParaRPr lang="en-I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2</a:t>
            </a:fld>
            <a:endParaRPr lang="en-I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3</a:t>
            </a:fld>
            <a:endParaRPr lang="en-I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4</a:t>
            </a:fld>
            <a:endParaRPr lang="en-I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5</a:t>
            </a:fld>
            <a:endParaRPr lang="en-I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6</a:t>
            </a:fld>
            <a:endParaRPr lang="en-I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7</a:t>
            </a:fld>
            <a:endParaRPr lang="en-I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8</a:t>
            </a:fld>
            <a:endParaRPr lang="en-I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96863" y="703263"/>
            <a:ext cx="6483350" cy="35194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2FAB80-EFE3-4776-BA47-375C54A5BB71}" type="slidenum">
              <a:rPr lang="en-IN" smtClean="0"/>
              <a:pPr/>
              <a:t>9</a:t>
            </a:fld>
            <a:endParaRPr lang="en-I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5120" y="2125007"/>
            <a:ext cx="10711339" cy="146628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90238" y="3876305"/>
            <a:ext cx="8821103" cy="174813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B56E9-E029-4095-9C99-49ED38B671D1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612290" y="6340171"/>
            <a:ext cx="2940369" cy="364194"/>
          </a:xfrm>
        </p:spPr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798618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AABD4-5057-4539-B2E5-2CD40EBE74AB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229808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36142" y="205855"/>
            <a:ext cx="2835355" cy="4378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0079" y="205855"/>
            <a:ext cx="8296037" cy="4378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4732-2CF2-4987-99BC-A3AD9178E102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515433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Content Placeholder 6"/>
          <p:cNvSpPr>
            <a:spLocks noGrp="1"/>
          </p:cNvSpPr>
          <p:nvPr>
            <p:ph sz="quarter" idx="15"/>
          </p:nvPr>
        </p:nvSpPr>
        <p:spPr>
          <a:xfrm>
            <a:off x="1190152" y="1169763"/>
            <a:ext cx="10717903" cy="4740427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991661" y="481106"/>
            <a:ext cx="10915964" cy="497494"/>
          </a:xfrm>
        </p:spPr>
        <p:txBody>
          <a:bodyPr/>
          <a:lstStyle>
            <a:lvl1pPr algn="l"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41585" y="1121092"/>
            <a:ext cx="10816420" cy="584775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  <p:sp>
        <p:nvSpPr>
          <p:cNvPr id="6" name="Content Placeholder 6"/>
          <p:cNvSpPr>
            <a:spLocks noGrp="1"/>
          </p:cNvSpPr>
          <p:nvPr>
            <p:ph sz="quarter" idx="15"/>
          </p:nvPr>
        </p:nvSpPr>
        <p:spPr>
          <a:xfrm>
            <a:off x="1190152" y="1697467"/>
            <a:ext cx="5160257" cy="4213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Content Placeholder 6"/>
          <p:cNvSpPr>
            <a:spLocks noGrp="1"/>
          </p:cNvSpPr>
          <p:nvPr>
            <p:ph sz="quarter" idx="16"/>
          </p:nvPr>
        </p:nvSpPr>
        <p:spPr>
          <a:xfrm>
            <a:off x="6499261" y="1696477"/>
            <a:ext cx="5160257" cy="4213713"/>
          </a:xfrm>
        </p:spPr>
        <p:txBody>
          <a:bodyPr/>
          <a:lstStyle>
            <a:lvl4pPr>
              <a:defRPr spc="0" baseline="0"/>
            </a:lvl4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1041585" y="1121092"/>
            <a:ext cx="10816420" cy="584775"/>
          </a:xfrm>
        </p:spPr>
        <p:txBody>
          <a:bodyPr>
            <a:spAutoFit/>
          </a:bodyPr>
          <a:lstStyle>
            <a:lvl1pPr>
              <a:buFont typeface="Arial" pitchFamily="34" charset="0"/>
              <a:buNone/>
              <a:defRPr/>
            </a:lvl1pPr>
          </a:lstStyle>
          <a:p>
            <a:pPr lvl="0"/>
            <a:r>
              <a:rPr lang="en-US" dirty="0" smtClean="0"/>
              <a:t>Click to add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A2F49-8846-45BB-A459-C087CA120EC5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5821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5441" y="4395684"/>
            <a:ext cx="10711339" cy="1358608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5441" y="2899317"/>
            <a:ext cx="10711339" cy="149636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9962E-8CED-4B49-A13C-C1BB54D01404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476894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0080" y="1197095"/>
            <a:ext cx="5565695" cy="33870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05803" y="1197095"/>
            <a:ext cx="5565695" cy="338701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EBD7-829B-4CAC-916A-628E2AD929CC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19209592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1" y="273939"/>
            <a:ext cx="11341417" cy="114009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0" y="1531203"/>
            <a:ext cx="5567884" cy="6381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080" y="2169338"/>
            <a:ext cx="5567884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1428" y="1531203"/>
            <a:ext cx="5570072" cy="6381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01428" y="2169338"/>
            <a:ext cx="5570072" cy="394122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BFAA5-60A1-4240-AD1F-7E778D117318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1816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392" y="29414"/>
            <a:ext cx="12206031" cy="574420"/>
          </a:xfrm>
        </p:spPr>
        <p:txBody>
          <a:bodyPr>
            <a:normAutofit/>
          </a:bodyPr>
          <a:lstStyle>
            <a:lvl1pPr algn="r">
              <a:defRPr sz="3200">
                <a:latin typeface="Arial Narrow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14B18-7137-4647-A43B-90880FD689E6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513055" y="6340171"/>
            <a:ext cx="2940369" cy="364194"/>
          </a:xfrm>
        </p:spPr>
        <p:txBody>
          <a:bodyPr/>
          <a:lstStyle>
            <a:lvl1pPr>
              <a:defRPr sz="1000">
                <a:latin typeface="Cambria" pitchFamily="18" charset="0"/>
              </a:defRPr>
            </a:lvl1pPr>
          </a:lstStyle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9510149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D55C0-D1C8-44CF-9A1D-3BF5BA55A69E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83878514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084" y="272355"/>
            <a:ext cx="4145831" cy="115909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26866" y="272360"/>
            <a:ext cx="7044631" cy="583821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084" y="1431451"/>
            <a:ext cx="4145831" cy="467911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FFEA-08DE-4248-86F6-3848AC34668C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37261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9998" y="4788376"/>
            <a:ext cx="7560945" cy="5652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69998" y="611216"/>
            <a:ext cx="7560945" cy="410432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lang="en-IN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69998" y="5353676"/>
            <a:ext cx="7560945" cy="80281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E75FF-570C-4771-BCB7-514A4AB5C1C7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041785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30081" y="273939"/>
            <a:ext cx="11341417" cy="1140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081" y="1596125"/>
            <a:ext cx="11341417" cy="4514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0079" y="6340171"/>
            <a:ext cx="2940369" cy="36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CE96-EA1D-490B-BE8C-DD273143279A}" type="datetime1">
              <a:rPr lang="en-IN" smtClean="0"/>
              <a:pPr/>
              <a:t>23-05-2023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305540" y="6340171"/>
            <a:ext cx="3990498" cy="36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31129" y="6340171"/>
            <a:ext cx="2940369" cy="3641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C18F32-E78A-4656-B65C-94F8B5E21B37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" y="6196636"/>
            <a:ext cx="12601575" cy="643907"/>
          </a:xfrm>
          <a:prstGeom prst="rect">
            <a:avLst/>
          </a:prstGeom>
          <a:gradFill flip="none" rotWithShape="1">
            <a:gsLst>
              <a:gs pos="0">
                <a:srgbClr val="00A249"/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050" name="Picture 2" descr="D:\DM_Share\Hi-Tech\logo.png"/>
          <p:cNvPicPr>
            <a:picLocks noChangeAspect="1" noChangeArrowheads="1"/>
          </p:cNvPicPr>
          <p:nvPr userDrawn="1"/>
        </p:nvPicPr>
        <p:blipFill>
          <a:blip r:embed="rId17" cstate="print"/>
          <a:srcRect/>
          <a:stretch>
            <a:fillRect/>
          </a:stretch>
        </p:blipFill>
        <p:spPr bwMode="auto">
          <a:xfrm>
            <a:off x="315041" y="6301663"/>
            <a:ext cx="3156338" cy="38447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889711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4" r:id="rId1"/>
    <p:sldLayoutId id="2147483815" r:id="rId2"/>
    <p:sldLayoutId id="2147483816" r:id="rId3"/>
    <p:sldLayoutId id="2147483817" r:id="rId4"/>
    <p:sldLayoutId id="2147483818" r:id="rId5"/>
    <p:sldLayoutId id="2147483819" r:id="rId6"/>
    <p:sldLayoutId id="2147483820" r:id="rId7"/>
    <p:sldLayoutId id="2147483821" r:id="rId8"/>
    <p:sldLayoutId id="2147483822" r:id="rId9"/>
    <p:sldLayoutId id="2147483823" r:id="rId10"/>
    <p:sldLayoutId id="2147483824" r:id="rId11"/>
    <p:sldLayoutId id="2147483699" r:id="rId12"/>
    <p:sldLayoutId id="2147483664" r:id="rId13"/>
    <p:sldLayoutId id="2147483666" r:id="rId14"/>
    <p:sldLayoutId id="2147483765" r:id="rId1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jpe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26" Type="http://schemas.openxmlformats.org/officeDocument/2006/relationships/image" Target="../media/image53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5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24" Type="http://schemas.openxmlformats.org/officeDocument/2006/relationships/image" Target="../media/image51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23" Type="http://schemas.openxmlformats.org/officeDocument/2006/relationships/image" Target="../media/image50.png"/><Relationship Id="rId28" Type="http://schemas.openxmlformats.org/officeDocument/2006/relationships/image" Target="../media/image55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Relationship Id="rId22" Type="http://schemas.openxmlformats.org/officeDocument/2006/relationships/image" Target="../media/image49.png"/><Relationship Id="rId27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61" descr="D:\DM_Share\Hi-Tech\HRSL-New-Logo_June2016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415587" y="53890"/>
            <a:ext cx="2056319" cy="1080379"/>
          </a:xfrm>
          <a:prstGeom prst="rect">
            <a:avLst/>
          </a:prstGeom>
          <a:noFill/>
        </p:spPr>
      </p:pic>
      <p:pic>
        <p:nvPicPr>
          <p:cNvPr id="61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387" y="1591469"/>
            <a:ext cx="7190242" cy="4493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2428307" y="54074"/>
            <a:ext cx="710032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009900"/>
                </a:solidFill>
              </a:rPr>
              <a:t>Business Transformation with</a:t>
            </a:r>
          </a:p>
          <a:p>
            <a:pPr algn="ctr">
              <a:lnSpc>
                <a:spcPct val="150000"/>
              </a:lnSpc>
            </a:pPr>
            <a:r>
              <a:rPr lang="en-IN" sz="2800" b="1" dirty="0" smtClean="0">
                <a:solidFill>
                  <a:srgbClr val="0000FF"/>
                </a:solidFill>
              </a:rPr>
              <a:t>Hi-Tech Automation Solutions</a:t>
            </a:r>
            <a:endParaRPr lang="en-IN" sz="28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670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Service Module </a:t>
            </a:r>
            <a:r>
              <a:rPr lang="en-US" sz="2400" b="1" dirty="0" smtClean="0"/>
              <a:t>Process Flow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2293" y="571641"/>
            <a:ext cx="10998694" cy="55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082114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CRM </a:t>
            </a:r>
            <a:r>
              <a:rPr lang="en-US" sz="2400" b="1" smtClean="0"/>
              <a:t>Process Flow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96963" y="543269"/>
            <a:ext cx="8294824" cy="55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1435484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MIS Reports</a:t>
            </a:r>
            <a:endParaRPr lang="en-IN" sz="2400" b="1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24" y="547469"/>
            <a:ext cx="11281263" cy="561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573768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MIS </a:t>
            </a:r>
            <a:r>
              <a:rPr lang="en-IN" sz="2400" b="1" dirty="0" smtClean="0"/>
              <a:t>Reports - Dashboard</a:t>
            </a:r>
            <a:endParaRPr lang="en-IN" sz="2400" b="1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l="15227" t="17459" r="21522" b="20041"/>
          <a:stretch>
            <a:fillRect/>
          </a:stretch>
        </p:blipFill>
        <p:spPr bwMode="auto">
          <a:xfrm>
            <a:off x="1180147" y="524669"/>
            <a:ext cx="10149840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2573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MIS </a:t>
            </a:r>
            <a:r>
              <a:rPr lang="en-IN" sz="2400" b="1" dirty="0" smtClean="0"/>
              <a:t>Reports - Dashboard</a:t>
            </a:r>
            <a:endParaRPr lang="en-IN" sz="2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/>
          <a:srcRect l="19327" t="9125" r="26208" b="10666"/>
          <a:stretch>
            <a:fillRect/>
          </a:stretch>
        </p:blipFill>
        <p:spPr bwMode="auto">
          <a:xfrm>
            <a:off x="1652587" y="524669"/>
            <a:ext cx="9296400" cy="56318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33717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DMS Project Execution Process</a:t>
            </a:r>
            <a:endParaRPr lang="en-IN" sz="2400" b="1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="" xmlns:p14="http://schemas.microsoft.com/office/powerpoint/2010/main" val="183773828"/>
              </p:ext>
            </p:extLst>
          </p:nvPr>
        </p:nvGraphicFramePr>
        <p:xfrm>
          <a:off x="814386" y="753269"/>
          <a:ext cx="10972800" cy="5181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="" xmlns:p14="http://schemas.microsoft.com/office/powerpoint/2010/main" val="4012024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3813" y="0"/>
            <a:ext cx="12625388" cy="62484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020712" y="600869"/>
            <a:ext cx="42803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600" dirty="0" smtClean="0"/>
              <a:t>THANK YOU</a:t>
            </a:r>
            <a:endParaRPr lang="en-IN" sz="6600" dirty="0"/>
          </a:p>
        </p:txBody>
      </p:sp>
      <p:pic>
        <p:nvPicPr>
          <p:cNvPr id="7" name="Picture 6" descr="Ho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9889" y="5050198"/>
            <a:ext cx="812698" cy="812698"/>
          </a:xfrm>
          <a:prstGeom prst="rect">
            <a:avLst/>
          </a:prstGeom>
        </p:spPr>
      </p:pic>
      <p:pic>
        <p:nvPicPr>
          <p:cNvPr id="8" name="Picture 7" descr="Mail U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7787" y="5020469"/>
            <a:ext cx="812698" cy="81269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538787" y="4872296"/>
            <a:ext cx="2362200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Gurgaon - India</a:t>
            </a:r>
          </a:p>
          <a:p>
            <a:r>
              <a:rPr lang="en-IN" dirty="0" smtClean="0"/>
              <a:t>A-18, Infocity, Sector-34, </a:t>
            </a:r>
          </a:p>
          <a:p>
            <a:r>
              <a:rPr lang="en-IN" dirty="0" smtClean="0"/>
              <a:t>Gurgaon – 122001</a:t>
            </a:r>
          </a:p>
          <a:p>
            <a:r>
              <a:rPr lang="en-IN" dirty="0" smtClean="0"/>
              <a:t>Haryana, India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1017485" y="4715669"/>
            <a:ext cx="2819400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 smtClean="0"/>
              <a:t>Pune - India</a:t>
            </a:r>
          </a:p>
          <a:p>
            <a:r>
              <a:rPr lang="en-IN" dirty="0" smtClean="0"/>
              <a:t>3rd floor, Nyati Millennium, Near Datta Mandir Chowk, Viman Nagar, Pune, Maharashtra 411014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9958387" y="4981506"/>
            <a:ext cx="2286000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ritesh.kachhadiya</a:t>
            </a:r>
          </a:p>
          <a:p>
            <a:r>
              <a:rPr lang="en-IN" dirty="0" smtClean="0"/>
              <a:t>@hitechroboticsystemz.com</a:t>
            </a:r>
            <a:endParaRPr lang="en-IN" dirty="0"/>
          </a:p>
        </p:txBody>
      </p:sp>
      <p:pic>
        <p:nvPicPr>
          <p:cNvPr id="13" name="Picture 12" descr="Hom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587" y="4969771"/>
            <a:ext cx="812698" cy="81269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670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</a:t>
            </a:r>
            <a:r>
              <a:rPr lang="en-US" sz="2400" b="1" dirty="0" smtClean="0"/>
              <a:t>mCatalog Screens – Extension of eCatalog on Mobile Apps</a:t>
            </a:r>
            <a:endParaRPr lang="en-IN" sz="2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700269" y="919939"/>
            <a:ext cx="12122906" cy="5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0192615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</a:t>
            </a:r>
            <a:r>
              <a:rPr lang="en-US" sz="2400" b="1" dirty="0" smtClean="0"/>
              <a:t>eCatalog Analytics for Admin User – Dashboard &amp; Chart Form</a:t>
            </a:r>
            <a:endParaRPr lang="en-IN" sz="2400" b="1" dirty="0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194394" y="678869"/>
            <a:ext cx="5816082" cy="533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95470" y="612816"/>
            <a:ext cx="5357898" cy="5395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7032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Many OEM’s Trust in eCatalog Solution Proves Best in Class Product</a:t>
            </a:r>
            <a:endParaRPr lang="en-IN" sz="2400" b="1" dirty="0"/>
          </a:p>
        </p:txBody>
      </p:sp>
      <p:grpSp>
        <p:nvGrpSpPr>
          <p:cNvPr id="88" name="Group 87"/>
          <p:cNvGrpSpPr/>
          <p:nvPr/>
        </p:nvGrpSpPr>
        <p:grpSpPr>
          <a:xfrm>
            <a:off x="3833761" y="448470"/>
            <a:ext cx="4680012" cy="5714999"/>
            <a:chOff x="3280742" y="-91897"/>
            <a:chExt cx="5664102" cy="6639919"/>
          </a:xfrm>
        </p:grpSpPr>
        <p:grpSp>
          <p:nvGrpSpPr>
            <p:cNvPr id="37" name="Group"/>
            <p:cNvGrpSpPr/>
            <p:nvPr/>
          </p:nvGrpSpPr>
          <p:grpSpPr>
            <a:xfrm>
              <a:off x="4313163" y="-91897"/>
              <a:ext cx="3613372" cy="6639919"/>
              <a:chOff x="77" y="-24508"/>
              <a:chExt cx="3613370" cy="6639918"/>
            </a:xfrm>
          </p:grpSpPr>
          <p:sp>
            <p:nvSpPr>
              <p:cNvPr id="38" name="Freeform 33"/>
              <p:cNvSpPr/>
              <p:nvPr/>
            </p:nvSpPr>
            <p:spPr>
              <a:xfrm>
                <a:off x="77" y="-24508"/>
                <a:ext cx="3613370" cy="663662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09" h="21600" extrusionOk="0">
                    <a:moveTo>
                      <a:pt x="3636" y="4617"/>
                    </a:moveTo>
                    <a:cubicBezTo>
                      <a:pt x="5034" y="5297"/>
                      <a:pt x="6328" y="6038"/>
                      <a:pt x="7506" y="6833"/>
                    </a:cubicBezTo>
                    <a:cubicBezTo>
                      <a:pt x="8792" y="7706"/>
                      <a:pt x="9639" y="8746"/>
                      <a:pt x="9966" y="9850"/>
                    </a:cubicBezTo>
                    <a:cubicBezTo>
                      <a:pt x="10124" y="10516"/>
                      <a:pt x="10100" y="11190"/>
                      <a:pt x="9896" y="11851"/>
                    </a:cubicBezTo>
                    <a:cubicBezTo>
                      <a:pt x="9612" y="12715"/>
                      <a:pt x="9166" y="13560"/>
                      <a:pt x="8563" y="14373"/>
                    </a:cubicBezTo>
                    <a:cubicBezTo>
                      <a:pt x="7731" y="15512"/>
                      <a:pt x="6787" y="16625"/>
                      <a:pt x="5735" y="17708"/>
                    </a:cubicBezTo>
                    <a:cubicBezTo>
                      <a:pt x="5107" y="18373"/>
                      <a:pt x="4417" y="19072"/>
                      <a:pt x="3673" y="19813"/>
                    </a:cubicBezTo>
                    <a:cubicBezTo>
                      <a:pt x="3107" y="20383"/>
                      <a:pt x="2503" y="20978"/>
                      <a:pt x="1860" y="21600"/>
                    </a:cubicBezTo>
                    <a:lnTo>
                      <a:pt x="19003" y="21600"/>
                    </a:lnTo>
                    <a:cubicBezTo>
                      <a:pt x="19631" y="20061"/>
                      <a:pt x="20189" y="18695"/>
                      <a:pt x="20607" y="17454"/>
                    </a:cubicBezTo>
                    <a:cubicBezTo>
                      <a:pt x="20980" y="16408"/>
                      <a:pt x="21233" y="15350"/>
                      <a:pt x="21365" y="14287"/>
                    </a:cubicBezTo>
                    <a:cubicBezTo>
                      <a:pt x="21463" y="13474"/>
                      <a:pt x="21399" y="12657"/>
                      <a:pt x="21176" y="11851"/>
                    </a:cubicBezTo>
                    <a:cubicBezTo>
                      <a:pt x="20980" y="11182"/>
                      <a:pt x="20624" y="10530"/>
                      <a:pt x="20118" y="9911"/>
                    </a:cubicBezTo>
                    <a:cubicBezTo>
                      <a:pt x="18251" y="7654"/>
                      <a:pt x="14489" y="6136"/>
                      <a:pt x="11177" y="4781"/>
                    </a:cubicBezTo>
                    <a:cubicBezTo>
                      <a:pt x="9703" y="4180"/>
                      <a:pt x="8394" y="3649"/>
                      <a:pt x="7418" y="3115"/>
                    </a:cubicBezTo>
                    <a:cubicBezTo>
                      <a:pt x="6620" y="2679"/>
                      <a:pt x="6086" y="2239"/>
                      <a:pt x="6060" y="1847"/>
                    </a:cubicBezTo>
                    <a:cubicBezTo>
                      <a:pt x="6015" y="1142"/>
                      <a:pt x="7630" y="616"/>
                      <a:pt x="9075" y="169"/>
                    </a:cubicBezTo>
                    <a:lnTo>
                      <a:pt x="4292" y="0"/>
                    </a:lnTo>
                    <a:cubicBezTo>
                      <a:pt x="2491" y="440"/>
                      <a:pt x="508" y="886"/>
                      <a:pt x="69" y="1667"/>
                    </a:cubicBezTo>
                    <a:cubicBezTo>
                      <a:pt x="-137" y="2034"/>
                      <a:pt x="135" y="2499"/>
                      <a:pt x="703" y="2938"/>
                    </a:cubicBezTo>
                    <a:cubicBezTo>
                      <a:pt x="1402" y="3473"/>
                      <a:pt x="2454" y="4009"/>
                      <a:pt x="3636" y="4617"/>
                    </a:cubicBezTo>
                    <a:close/>
                  </a:path>
                </a:pathLst>
              </a:custGeom>
              <a:solidFill>
                <a:srgbClr val="000000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A9E800"/>
                    </a:solidFill>
                  </a:defRPr>
                </a:pPr>
                <a:endParaRPr/>
              </a:p>
            </p:txBody>
          </p:sp>
          <p:sp>
            <p:nvSpPr>
              <p:cNvPr id="39" name="Freeform 34"/>
              <p:cNvSpPr/>
              <p:nvPr/>
            </p:nvSpPr>
            <p:spPr>
              <a:xfrm>
                <a:off x="116379" y="8951"/>
                <a:ext cx="1815039" cy="66064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0704" h="21600" extrusionOk="0">
                    <a:moveTo>
                      <a:pt x="7219" y="4610"/>
                    </a:moveTo>
                    <a:cubicBezTo>
                      <a:pt x="9936" y="5289"/>
                      <a:pt x="12464" y="6027"/>
                      <a:pt x="14780" y="6819"/>
                    </a:cubicBezTo>
                    <a:cubicBezTo>
                      <a:pt x="17311" y="7686"/>
                      <a:pt x="19039" y="8722"/>
                      <a:pt x="19805" y="9831"/>
                    </a:cubicBezTo>
                    <a:cubicBezTo>
                      <a:pt x="20190" y="10493"/>
                      <a:pt x="20232" y="11168"/>
                      <a:pt x="19929" y="11833"/>
                    </a:cubicBezTo>
                    <a:cubicBezTo>
                      <a:pt x="19516" y="12694"/>
                      <a:pt x="18792" y="13539"/>
                      <a:pt x="17768" y="14356"/>
                    </a:cubicBezTo>
                    <a:cubicBezTo>
                      <a:pt x="16350" y="15487"/>
                      <a:pt x="14714" y="16595"/>
                      <a:pt x="12867" y="17674"/>
                    </a:cubicBezTo>
                    <a:cubicBezTo>
                      <a:pt x="11793" y="18336"/>
                      <a:pt x="10562" y="19031"/>
                      <a:pt x="9256" y="19767"/>
                    </a:cubicBezTo>
                    <a:cubicBezTo>
                      <a:pt x="8224" y="20350"/>
                      <a:pt x="7132" y="20961"/>
                      <a:pt x="5978" y="21600"/>
                    </a:cubicBezTo>
                    <a:lnTo>
                      <a:pt x="6859" y="21600"/>
                    </a:lnTo>
                    <a:cubicBezTo>
                      <a:pt x="7999" y="20958"/>
                      <a:pt x="9073" y="20342"/>
                      <a:pt x="10084" y="19752"/>
                    </a:cubicBezTo>
                    <a:cubicBezTo>
                      <a:pt x="11363" y="19017"/>
                      <a:pt x="12543" y="18320"/>
                      <a:pt x="13625" y="17663"/>
                    </a:cubicBezTo>
                    <a:cubicBezTo>
                      <a:pt x="15436" y="16587"/>
                      <a:pt x="17039" y="15483"/>
                      <a:pt x="18429" y="14356"/>
                    </a:cubicBezTo>
                    <a:cubicBezTo>
                      <a:pt x="19427" y="13539"/>
                      <a:pt x="20124" y="12695"/>
                      <a:pt x="20509" y="11837"/>
                    </a:cubicBezTo>
                    <a:cubicBezTo>
                      <a:pt x="21355" y="10027"/>
                      <a:pt x="19427" y="8201"/>
                      <a:pt x="15221" y="6829"/>
                    </a:cubicBezTo>
                    <a:cubicBezTo>
                      <a:pt x="12885" y="6039"/>
                      <a:pt x="10339" y="5301"/>
                      <a:pt x="7606" y="4622"/>
                    </a:cubicBezTo>
                    <a:cubicBezTo>
                      <a:pt x="5279" y="4015"/>
                      <a:pt x="3210" y="3479"/>
                      <a:pt x="1808" y="2942"/>
                    </a:cubicBezTo>
                    <a:cubicBezTo>
                      <a:pt x="663" y="2503"/>
                      <a:pt x="72" y="2042"/>
                      <a:pt x="405" y="1670"/>
                    </a:cubicBezTo>
                    <a:cubicBezTo>
                      <a:pt x="1099" y="899"/>
                      <a:pt x="4774" y="437"/>
                      <a:pt x="8101" y="0"/>
                    </a:cubicBezTo>
                    <a:lnTo>
                      <a:pt x="7859" y="0"/>
                    </a:lnTo>
                    <a:cubicBezTo>
                      <a:pt x="4511" y="441"/>
                      <a:pt x="819" y="893"/>
                      <a:pt x="99" y="1668"/>
                    </a:cubicBezTo>
                    <a:cubicBezTo>
                      <a:pt x="-245" y="2039"/>
                      <a:pt x="330" y="2501"/>
                      <a:pt x="1464" y="2940"/>
                    </a:cubicBezTo>
                    <a:cubicBezTo>
                      <a:pt x="2850" y="3467"/>
                      <a:pt x="4909" y="4003"/>
                      <a:pt x="7219" y="4610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A9E800"/>
                    </a:solidFill>
                  </a:defRPr>
                </a:pPr>
                <a:endParaRPr/>
              </a:p>
            </p:txBody>
          </p:sp>
          <p:sp>
            <p:nvSpPr>
              <p:cNvPr id="40" name="Freeform 35"/>
              <p:cNvSpPr/>
              <p:nvPr/>
            </p:nvSpPr>
            <p:spPr>
              <a:xfrm>
                <a:off x="855257" y="44753"/>
                <a:ext cx="2455220" cy="656924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541" h="21600" extrusionOk="0">
                    <a:moveTo>
                      <a:pt x="7142" y="4639"/>
                    </a:moveTo>
                    <a:cubicBezTo>
                      <a:pt x="11837" y="6004"/>
                      <a:pt x="17189" y="7546"/>
                      <a:pt x="19636" y="9817"/>
                    </a:cubicBezTo>
                    <a:cubicBezTo>
                      <a:pt x="20305" y="10446"/>
                      <a:pt x="20744" y="11107"/>
                      <a:pt x="20942" y="11780"/>
                    </a:cubicBezTo>
                    <a:cubicBezTo>
                      <a:pt x="21162" y="12600"/>
                      <a:pt x="21146" y="13428"/>
                      <a:pt x="20893" y="14247"/>
                    </a:cubicBezTo>
                    <a:cubicBezTo>
                      <a:pt x="20553" y="15331"/>
                      <a:pt x="20035" y="16406"/>
                      <a:pt x="19343" y="17466"/>
                    </a:cubicBezTo>
                    <a:cubicBezTo>
                      <a:pt x="18570" y="18705"/>
                      <a:pt x="17578" y="20073"/>
                      <a:pt x="16450" y="21600"/>
                    </a:cubicBezTo>
                    <a:lnTo>
                      <a:pt x="17103" y="21600"/>
                    </a:lnTo>
                    <a:cubicBezTo>
                      <a:pt x="18181" y="20070"/>
                      <a:pt x="19140" y="18699"/>
                      <a:pt x="19888" y="17458"/>
                    </a:cubicBezTo>
                    <a:cubicBezTo>
                      <a:pt x="20555" y="16399"/>
                      <a:pt x="21047" y="15326"/>
                      <a:pt x="21364" y="14244"/>
                    </a:cubicBezTo>
                    <a:cubicBezTo>
                      <a:pt x="21600" y="13426"/>
                      <a:pt x="21600" y="12600"/>
                      <a:pt x="21364" y="11781"/>
                    </a:cubicBezTo>
                    <a:cubicBezTo>
                      <a:pt x="21151" y="11107"/>
                      <a:pt x="20698" y="10447"/>
                      <a:pt x="20016" y="9819"/>
                    </a:cubicBezTo>
                    <a:cubicBezTo>
                      <a:pt x="17537" y="7548"/>
                      <a:pt x="12143" y="6007"/>
                      <a:pt x="7423" y="4644"/>
                    </a:cubicBezTo>
                    <a:cubicBezTo>
                      <a:pt x="5323" y="4037"/>
                      <a:pt x="3455" y="3501"/>
                      <a:pt x="2079" y="2963"/>
                    </a:cubicBezTo>
                    <a:cubicBezTo>
                      <a:pt x="955" y="2525"/>
                      <a:pt x="223" y="2079"/>
                      <a:pt x="227" y="1687"/>
                    </a:cubicBezTo>
                    <a:cubicBezTo>
                      <a:pt x="227" y="967"/>
                      <a:pt x="2682" y="448"/>
                      <a:pt x="4856" y="0"/>
                    </a:cubicBezTo>
                    <a:lnTo>
                      <a:pt x="4675" y="0"/>
                    </a:lnTo>
                    <a:cubicBezTo>
                      <a:pt x="2484" y="446"/>
                      <a:pt x="33" y="963"/>
                      <a:pt x="0" y="1687"/>
                    </a:cubicBezTo>
                    <a:cubicBezTo>
                      <a:pt x="0" y="2079"/>
                      <a:pt x="711" y="2525"/>
                      <a:pt x="1823" y="2963"/>
                    </a:cubicBezTo>
                    <a:cubicBezTo>
                      <a:pt x="3195" y="3496"/>
                      <a:pt x="5051" y="4032"/>
                      <a:pt x="7142" y="4639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A9E800"/>
                    </a:solidFill>
                  </a:defRPr>
                </a:pPr>
                <a:endParaRPr/>
              </a:p>
            </p:txBody>
          </p:sp>
          <p:sp>
            <p:nvSpPr>
              <p:cNvPr id="41" name="Freeform 36"/>
              <p:cNvSpPr/>
              <p:nvPr/>
            </p:nvSpPr>
            <p:spPr>
              <a:xfrm>
                <a:off x="472024" y="23552"/>
                <a:ext cx="2174759" cy="6590444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459" h="21600" extrusionOk="0">
                    <a:moveTo>
                      <a:pt x="7078" y="4630"/>
                    </a:moveTo>
                    <a:cubicBezTo>
                      <a:pt x="11954" y="5997"/>
                      <a:pt x="17559" y="7573"/>
                      <a:pt x="19498" y="9829"/>
                    </a:cubicBezTo>
                    <a:cubicBezTo>
                      <a:pt x="20036" y="10474"/>
                      <a:pt x="20295" y="11141"/>
                      <a:pt x="20264" y="11810"/>
                    </a:cubicBezTo>
                    <a:cubicBezTo>
                      <a:pt x="20213" y="12651"/>
                      <a:pt x="19889" y="13487"/>
                      <a:pt x="19298" y="14305"/>
                    </a:cubicBezTo>
                    <a:cubicBezTo>
                      <a:pt x="18484" y="15413"/>
                      <a:pt x="17477" y="16505"/>
                      <a:pt x="16281" y="17575"/>
                    </a:cubicBezTo>
                    <a:cubicBezTo>
                      <a:pt x="14966" y="18785"/>
                      <a:pt x="13376" y="20118"/>
                      <a:pt x="11591" y="21600"/>
                    </a:cubicBezTo>
                    <a:lnTo>
                      <a:pt x="13399" y="21600"/>
                    </a:lnTo>
                    <a:cubicBezTo>
                      <a:pt x="15096" y="20112"/>
                      <a:pt x="16606" y="18773"/>
                      <a:pt x="17847" y="17559"/>
                    </a:cubicBezTo>
                    <a:cubicBezTo>
                      <a:pt x="18968" y="16492"/>
                      <a:pt x="19900" y="15404"/>
                      <a:pt x="20636" y="14300"/>
                    </a:cubicBezTo>
                    <a:cubicBezTo>
                      <a:pt x="21180" y="13483"/>
                      <a:pt x="21456" y="12648"/>
                      <a:pt x="21459" y="11811"/>
                    </a:cubicBezTo>
                    <a:cubicBezTo>
                      <a:pt x="21448" y="11141"/>
                      <a:pt x="21151" y="10476"/>
                      <a:pt x="20576" y="9833"/>
                    </a:cubicBezTo>
                    <a:cubicBezTo>
                      <a:pt x="18498" y="7575"/>
                      <a:pt x="12823" y="6006"/>
                      <a:pt x="7877" y="4641"/>
                    </a:cubicBezTo>
                    <a:cubicBezTo>
                      <a:pt x="5678" y="4034"/>
                      <a:pt x="3722" y="3500"/>
                      <a:pt x="2332" y="2963"/>
                    </a:cubicBezTo>
                    <a:cubicBezTo>
                      <a:pt x="1198" y="2524"/>
                      <a:pt x="514" y="2072"/>
                      <a:pt x="654" y="1689"/>
                    </a:cubicBezTo>
                    <a:cubicBezTo>
                      <a:pt x="933" y="942"/>
                      <a:pt x="3908" y="454"/>
                      <a:pt x="6543" y="11"/>
                    </a:cubicBezTo>
                    <a:lnTo>
                      <a:pt x="6036" y="0"/>
                    </a:lnTo>
                    <a:cubicBezTo>
                      <a:pt x="3350" y="443"/>
                      <a:pt x="356" y="926"/>
                      <a:pt x="26" y="1677"/>
                    </a:cubicBezTo>
                    <a:cubicBezTo>
                      <a:pt x="-141" y="2058"/>
                      <a:pt x="514" y="2512"/>
                      <a:pt x="1625" y="2951"/>
                    </a:cubicBezTo>
                    <a:cubicBezTo>
                      <a:pt x="2983" y="3488"/>
                      <a:pt x="4912" y="4024"/>
                      <a:pt x="7078" y="4630"/>
                    </a:cubicBezTo>
                    <a:close/>
                  </a:path>
                </a:pathLst>
              </a:custGeom>
              <a:solidFill>
                <a:srgbClr val="D9D9D9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A9E800"/>
                    </a:solidFill>
                  </a:defRPr>
                </a:pPr>
                <a:endParaRPr/>
              </a:p>
            </p:txBody>
          </p:sp>
        </p:grpSp>
        <p:grpSp>
          <p:nvGrpSpPr>
            <p:cNvPr id="42" name="Group"/>
            <p:cNvGrpSpPr/>
            <p:nvPr/>
          </p:nvGrpSpPr>
          <p:grpSpPr>
            <a:xfrm>
              <a:off x="4552979" y="1884194"/>
              <a:ext cx="2378933" cy="1655527"/>
              <a:chOff x="0" y="-1"/>
              <a:chExt cx="2378932" cy="1655526"/>
            </a:xfrm>
          </p:grpSpPr>
          <p:pic>
            <p:nvPicPr>
              <p:cNvPr id="43" name="TinyPPT_8.png" descr="TinyPPT_8.png"/>
              <p:cNvPicPr>
                <a:picLocks noChangeAspect="1"/>
              </p:cNvPicPr>
              <p:nvPr/>
            </p:nvPicPr>
            <p:blipFill>
              <a:blip r:embed="rId3" cstate="print">
                <a:alphaModFix amt="85611"/>
              </a:blip>
              <a:stretch>
                <a:fillRect/>
              </a:stretch>
            </p:blipFill>
            <p:spPr>
              <a:xfrm>
                <a:off x="244889" y="1487054"/>
                <a:ext cx="2134043" cy="1684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4" name="Teardrop 3"/>
              <p:cNvSpPr/>
              <p:nvPr/>
            </p:nvSpPr>
            <p:spPr>
              <a:xfrm rot="10800000" flipH="1">
                <a:off x="-1" y="-2"/>
                <a:ext cx="1569490" cy="156949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000C6"/>
                  </a:gs>
                  <a:gs pos="46532">
                    <a:srgbClr val="B800C4"/>
                  </a:gs>
                  <a:gs pos="100000">
                    <a:srgbClr val="8000C2"/>
                  </a:gs>
                </a:gsLst>
                <a:lin ang="1779660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45" name="Oval 9"/>
              <p:cNvSpPr/>
              <p:nvPr/>
            </p:nvSpPr>
            <p:spPr>
              <a:xfrm>
                <a:off x="234596" y="195524"/>
                <a:ext cx="1094345" cy="1094345"/>
              </a:xfrm>
              <a:prstGeom prst="ellipse">
                <a:avLst/>
              </a:prstGeom>
              <a:gradFill flip="none" rotWithShape="1">
                <a:gsLst>
                  <a:gs pos="31253">
                    <a:srgbClr val="FFFFFF"/>
                  </a:gs>
                  <a:gs pos="71612">
                    <a:srgbClr val="E6EAEB"/>
                  </a:gs>
                  <a:gs pos="99960">
                    <a:srgbClr val="CDD5D8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152400" dist="90035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46" name="Group"/>
            <p:cNvGrpSpPr/>
            <p:nvPr/>
          </p:nvGrpSpPr>
          <p:grpSpPr>
            <a:xfrm>
              <a:off x="3877087" y="197868"/>
              <a:ext cx="1825324" cy="1284649"/>
              <a:chOff x="-1" y="0"/>
              <a:chExt cx="1825322" cy="1284648"/>
            </a:xfrm>
          </p:grpSpPr>
          <p:pic>
            <p:nvPicPr>
              <p:cNvPr id="47" name="TinyPPT_8.png" descr="TinyPPT_8.png"/>
              <p:cNvPicPr>
                <a:picLocks noChangeAspect="1"/>
              </p:cNvPicPr>
              <p:nvPr/>
            </p:nvPicPr>
            <p:blipFill>
              <a:blip r:embed="rId4" cstate="print">
                <a:alphaModFix amt="85611"/>
              </a:blip>
              <a:stretch>
                <a:fillRect/>
              </a:stretch>
            </p:blipFill>
            <p:spPr>
              <a:xfrm>
                <a:off x="101956" y="1131720"/>
                <a:ext cx="1723366" cy="152928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8" name="Teardrop 17"/>
              <p:cNvSpPr/>
              <p:nvPr/>
            </p:nvSpPr>
            <p:spPr>
              <a:xfrm rot="10800000" flipH="1">
                <a:off x="-1" y="-1"/>
                <a:ext cx="1206620" cy="120661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gradFill flip="none" rotWithShape="1">
                <a:gsLst>
                  <a:gs pos="2419">
                    <a:srgbClr val="0CB100"/>
                  </a:gs>
                  <a:gs pos="29316">
                    <a:srgbClr val="85CE02"/>
                  </a:gs>
                  <a:gs pos="100000">
                    <a:srgbClr val="FFEA03"/>
                  </a:gs>
                </a:gsLst>
                <a:lin ang="8354115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A9E800"/>
                    </a:solidFill>
                  </a:defRPr>
                </a:pPr>
                <a:endParaRPr/>
              </a:p>
            </p:txBody>
          </p:sp>
          <p:sp>
            <p:nvSpPr>
              <p:cNvPr id="49" name="Oval 18"/>
              <p:cNvSpPr/>
              <p:nvPr/>
            </p:nvSpPr>
            <p:spPr>
              <a:xfrm>
                <a:off x="185895" y="152874"/>
                <a:ext cx="841331" cy="841331"/>
              </a:xfrm>
              <a:prstGeom prst="ellipse">
                <a:avLst/>
              </a:prstGeom>
              <a:gradFill flip="none" rotWithShape="1">
                <a:gsLst>
                  <a:gs pos="31253">
                    <a:srgbClr val="FFFFFF"/>
                  </a:gs>
                  <a:gs pos="71612">
                    <a:srgbClr val="E6EAEB"/>
                  </a:gs>
                  <a:gs pos="99960">
                    <a:srgbClr val="CDD5D8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152400" dist="90035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0" name="Group"/>
            <p:cNvGrpSpPr/>
            <p:nvPr/>
          </p:nvGrpSpPr>
          <p:grpSpPr>
            <a:xfrm>
              <a:off x="5973577" y="655105"/>
              <a:ext cx="2074758" cy="1496402"/>
              <a:chOff x="0" y="0"/>
              <a:chExt cx="2074756" cy="1496400"/>
            </a:xfrm>
          </p:grpSpPr>
          <p:pic>
            <p:nvPicPr>
              <p:cNvPr id="51" name="TinyPPT_8.png" descr="TinyPPT_8.png"/>
              <p:cNvPicPr>
                <a:picLocks noChangeAspect="1"/>
              </p:cNvPicPr>
              <p:nvPr/>
            </p:nvPicPr>
            <p:blipFill>
              <a:blip r:embed="rId5" cstate="print">
                <a:alphaModFix amt="85611"/>
              </a:blip>
              <a:stretch>
                <a:fillRect/>
              </a:stretch>
            </p:blipFill>
            <p:spPr>
              <a:xfrm>
                <a:off x="-1" y="1343761"/>
                <a:ext cx="1893452" cy="15264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2" name="Teardrop 22"/>
              <p:cNvSpPr/>
              <p:nvPr/>
            </p:nvSpPr>
            <p:spPr>
              <a:xfrm rot="10800000">
                <a:off x="663084" y="0"/>
                <a:ext cx="1411673" cy="141167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gradFill flip="none" rotWithShape="1">
                <a:gsLst>
                  <a:gs pos="22846">
                    <a:srgbClr val="4FACFE"/>
                  </a:gs>
                  <a:gs pos="63342">
                    <a:srgbClr val="28CFFE"/>
                  </a:gs>
                  <a:gs pos="100000">
                    <a:srgbClr val="00F2FE"/>
                  </a:gs>
                </a:gsLst>
                <a:lin ang="2089253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A9E800"/>
                    </a:solidFill>
                  </a:defRPr>
                </a:pPr>
                <a:endParaRPr/>
              </a:p>
            </p:txBody>
          </p:sp>
          <p:sp>
            <p:nvSpPr>
              <p:cNvPr id="53" name="Oval 23"/>
              <p:cNvSpPr/>
              <p:nvPr/>
            </p:nvSpPr>
            <p:spPr>
              <a:xfrm flipH="1">
                <a:off x="883525" y="186687"/>
                <a:ext cx="984307" cy="984307"/>
              </a:xfrm>
              <a:prstGeom prst="ellipse">
                <a:avLst/>
              </a:prstGeom>
              <a:gradFill flip="none" rotWithShape="1">
                <a:gsLst>
                  <a:gs pos="40">
                    <a:srgbClr val="CDD5D8"/>
                  </a:gs>
                  <a:gs pos="28388">
                    <a:srgbClr val="E6EAEB"/>
                  </a:gs>
                  <a:gs pos="68746">
                    <a:srgbClr val="FFFFFF"/>
                  </a:gs>
                </a:gsLst>
                <a:path path="shape">
                  <a:fillToRect l="-11098" t="85945" r="111098" b="14054"/>
                </a:path>
              </a:gradFill>
              <a:ln w="12700" cap="flat">
                <a:noFill/>
                <a:miter lim="400000"/>
              </a:ln>
              <a:effectLst>
                <a:outerShdw blurRad="152400" dist="90035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4" name="Group"/>
            <p:cNvGrpSpPr/>
            <p:nvPr/>
          </p:nvGrpSpPr>
          <p:grpSpPr>
            <a:xfrm>
              <a:off x="6341988" y="3483927"/>
              <a:ext cx="2602856" cy="1822826"/>
              <a:chOff x="0" y="-1"/>
              <a:chExt cx="2602855" cy="1822825"/>
            </a:xfrm>
          </p:grpSpPr>
          <p:pic>
            <p:nvPicPr>
              <p:cNvPr id="55" name="TinyPPT_8.png" descr="TinyPPT_8.png"/>
              <p:cNvPicPr>
                <a:picLocks noChangeAspect="1"/>
              </p:cNvPicPr>
              <p:nvPr/>
            </p:nvPicPr>
            <p:blipFill>
              <a:blip r:embed="rId6" cstate="print">
                <a:alphaModFix amt="85611"/>
              </a:blip>
              <a:stretch>
                <a:fillRect/>
              </a:stretch>
            </p:blipFill>
            <p:spPr>
              <a:xfrm>
                <a:off x="-1" y="1654554"/>
                <a:ext cx="2465522" cy="168271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56" name="Teardrop 25"/>
              <p:cNvSpPr/>
              <p:nvPr/>
            </p:nvSpPr>
            <p:spPr>
              <a:xfrm rot="10800000">
                <a:off x="879324" y="-1"/>
                <a:ext cx="1723531" cy="1723530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gradFill flip="none" rotWithShape="1">
                <a:gsLst>
                  <a:gs pos="2372">
                    <a:srgbClr val="FF0040"/>
                  </a:gs>
                  <a:gs pos="37053">
                    <a:srgbClr val="FF0071"/>
                  </a:gs>
                  <a:gs pos="99150">
                    <a:srgbClr val="FF00A2"/>
                  </a:gs>
                </a:gsLst>
                <a:lin ang="0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  <p:sp>
            <p:nvSpPr>
              <p:cNvPr id="57" name="Oval 26"/>
              <p:cNvSpPr/>
              <p:nvPr/>
            </p:nvSpPr>
            <p:spPr>
              <a:xfrm flipH="1">
                <a:off x="1140212" y="260888"/>
                <a:ext cx="1201753" cy="1201753"/>
              </a:xfrm>
              <a:prstGeom prst="ellipse">
                <a:avLst/>
              </a:prstGeom>
              <a:gradFill flip="none" rotWithShape="1">
                <a:gsLst>
                  <a:gs pos="40">
                    <a:srgbClr val="CDD5D8"/>
                  </a:gs>
                  <a:gs pos="28388">
                    <a:srgbClr val="E6EAEB"/>
                  </a:gs>
                  <a:gs pos="68746">
                    <a:srgbClr val="FFFFFF"/>
                  </a:gs>
                </a:gsLst>
                <a:path path="shape">
                  <a:fillToRect l="-20969" t="94706" r="120969" b="5293"/>
                </a:path>
              </a:gradFill>
              <a:ln w="12700" cap="flat">
                <a:noFill/>
                <a:miter lim="400000"/>
              </a:ln>
              <a:effectLst>
                <a:outerShdw blurRad="152400" dist="90035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8" name="Group"/>
            <p:cNvGrpSpPr/>
            <p:nvPr/>
          </p:nvGrpSpPr>
          <p:grpSpPr>
            <a:xfrm>
              <a:off x="3280742" y="4104267"/>
              <a:ext cx="3129496" cy="2093884"/>
              <a:chOff x="-1" y="-1"/>
              <a:chExt cx="3129494" cy="2093883"/>
            </a:xfrm>
          </p:grpSpPr>
          <p:pic>
            <p:nvPicPr>
              <p:cNvPr id="59" name="TinyPPT_8.png" descr="TinyPPT_8.png"/>
              <p:cNvPicPr>
                <a:picLocks noChangeAspect="1"/>
              </p:cNvPicPr>
              <p:nvPr/>
            </p:nvPicPr>
            <p:blipFill>
              <a:blip r:embed="rId7" cstate="print">
                <a:alphaModFix amt="85611"/>
              </a:blip>
              <a:stretch>
                <a:fillRect/>
              </a:stretch>
            </p:blipFill>
            <p:spPr>
              <a:xfrm>
                <a:off x="273937" y="1925497"/>
                <a:ext cx="2855557" cy="16838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6" name="Teardrop 37"/>
              <p:cNvSpPr/>
              <p:nvPr/>
            </p:nvSpPr>
            <p:spPr>
              <a:xfrm rot="10800000" flipH="1">
                <a:off x="-2" y="-1"/>
                <a:ext cx="2003561" cy="2003559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4400" y="0"/>
                      <a:pt x="18000" y="0"/>
                      <a:pt x="21600" y="0"/>
                    </a:cubicBezTo>
                    <a:cubicBezTo>
                      <a:pt x="21600" y="3600"/>
                      <a:pt x="21600" y="7200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</a:path>
                </a:pathLst>
              </a:custGeom>
              <a:gradFill flip="none" rotWithShape="1">
                <a:gsLst>
                  <a:gs pos="0">
                    <a:srgbClr val="FFC203"/>
                  </a:gs>
                  <a:gs pos="36658">
                    <a:srgbClr val="FF7D25"/>
                  </a:gs>
                  <a:gs pos="77154">
                    <a:srgbClr val="FF3847"/>
                  </a:gs>
                </a:gsLst>
                <a:lin ang="19655932" scaled="0"/>
              </a:grad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A9E800"/>
                    </a:solidFill>
                  </a:defRPr>
                </a:pPr>
                <a:endParaRPr/>
              </a:p>
            </p:txBody>
          </p:sp>
          <p:sp>
            <p:nvSpPr>
              <p:cNvPr id="67" name="Oval 38"/>
              <p:cNvSpPr/>
              <p:nvPr/>
            </p:nvSpPr>
            <p:spPr>
              <a:xfrm>
                <a:off x="307067" y="276459"/>
                <a:ext cx="1397005" cy="1397005"/>
              </a:xfrm>
              <a:prstGeom prst="ellipse">
                <a:avLst/>
              </a:prstGeom>
              <a:gradFill flip="none" rotWithShape="1">
                <a:gsLst>
                  <a:gs pos="31253">
                    <a:srgbClr val="FFFFFF"/>
                  </a:gs>
                  <a:gs pos="71612">
                    <a:srgbClr val="E6EAEB"/>
                  </a:gs>
                  <a:gs pos="99960">
                    <a:srgbClr val="CDD5D8"/>
                  </a:gs>
                </a:gsLst>
                <a:lin ang="2700000" scaled="0"/>
              </a:gradFill>
              <a:ln w="12700" cap="flat">
                <a:noFill/>
                <a:miter lim="400000"/>
              </a:ln>
              <a:effectLst>
                <a:outerShdw blurRad="152400" dist="90035" dir="2315233" rotWithShape="0">
                  <a:srgbClr val="000000">
                    <a:alpha val="38297"/>
                  </a:srgbClr>
                </a:outerShdw>
              </a:effectLst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endParaRPr/>
              </a:p>
            </p:txBody>
          </p:sp>
        </p:grpSp>
        <p:sp>
          <p:nvSpPr>
            <p:cNvPr id="70" name="TextBox 34"/>
            <p:cNvSpPr txBox="1"/>
            <p:nvPr/>
          </p:nvSpPr>
          <p:spPr>
            <a:xfrm>
              <a:off x="3770954" y="4762088"/>
              <a:ext cx="1296669" cy="60789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3600">
                  <a:solidFill>
                    <a:srgbClr val="F77F00"/>
                  </a:solidFill>
                  <a:latin typeface="Bellota Regular"/>
                  <a:ea typeface="Bellota Regular"/>
                  <a:cs typeface="Bellota Regular"/>
                  <a:sym typeface="Bellota Regular"/>
                </a:defRPr>
              </a:lvl1pPr>
            </a:lstStyle>
            <a:p>
              <a:r>
                <a:rPr lang="en-IN" sz="2800" dirty="0" smtClean="0"/>
                <a:t>2020</a:t>
              </a:r>
              <a:endParaRPr sz="2800"/>
            </a:p>
          </p:txBody>
        </p:sp>
        <p:sp>
          <p:nvSpPr>
            <p:cNvPr id="75" name="TextBox 34"/>
            <p:cNvSpPr txBox="1"/>
            <p:nvPr/>
          </p:nvSpPr>
          <p:spPr>
            <a:xfrm>
              <a:off x="7557644" y="4069119"/>
              <a:ext cx="1136972" cy="572135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3300">
                  <a:solidFill>
                    <a:srgbClr val="FF0054"/>
                  </a:solidFill>
                  <a:latin typeface="Bellota Regular"/>
                  <a:ea typeface="Bellota Regular"/>
                  <a:cs typeface="Bellota Regular"/>
                  <a:sym typeface="Bellota Regular"/>
                </a:defRPr>
              </a:lvl1pPr>
            </a:lstStyle>
            <a:p>
              <a:r>
                <a:rPr lang="en-IN" sz="2600" dirty="0" smtClean="0"/>
                <a:t>2016</a:t>
              </a:r>
              <a:endParaRPr sz="2600"/>
            </a:p>
          </p:txBody>
        </p:sp>
        <p:sp>
          <p:nvSpPr>
            <p:cNvPr id="76" name="TextBox 34"/>
            <p:cNvSpPr txBox="1"/>
            <p:nvPr/>
          </p:nvSpPr>
          <p:spPr>
            <a:xfrm>
              <a:off x="4852882" y="2381823"/>
              <a:ext cx="1136971" cy="5363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3400">
                  <a:solidFill>
                    <a:srgbClr val="7209B7"/>
                  </a:solidFill>
                  <a:latin typeface="Bellota Regular"/>
                  <a:ea typeface="Bellota Regular"/>
                  <a:cs typeface="Bellota Regular"/>
                  <a:sym typeface="Bellota Regular"/>
                </a:defRPr>
              </a:lvl1pPr>
            </a:lstStyle>
            <a:p>
              <a:r>
                <a:rPr lang="en-IN" sz="2400" dirty="0" smtClean="0"/>
                <a:t>2012</a:t>
              </a:r>
              <a:endParaRPr sz="2400"/>
            </a:p>
          </p:txBody>
        </p:sp>
        <p:sp>
          <p:nvSpPr>
            <p:cNvPr id="77" name="TextBox 34"/>
            <p:cNvSpPr txBox="1"/>
            <p:nvPr/>
          </p:nvSpPr>
          <p:spPr>
            <a:xfrm>
              <a:off x="6881786" y="1052787"/>
              <a:ext cx="1136972" cy="50061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2900">
                  <a:solidFill>
                    <a:srgbClr val="00A6FB"/>
                  </a:solidFill>
                  <a:latin typeface="Bellota Regular"/>
                  <a:ea typeface="Bellota Regular"/>
                  <a:cs typeface="Bellota Regular"/>
                  <a:sym typeface="Bellota Regular"/>
                </a:defRPr>
              </a:lvl1pPr>
            </a:lstStyle>
            <a:p>
              <a:r>
                <a:rPr lang="en-IN" sz="2200" dirty="0" smtClean="0"/>
                <a:t>2008</a:t>
              </a:r>
              <a:endParaRPr sz="2200"/>
            </a:p>
          </p:txBody>
        </p:sp>
        <p:sp>
          <p:nvSpPr>
            <p:cNvPr id="78" name="TextBox 34"/>
            <p:cNvSpPr txBox="1"/>
            <p:nvPr/>
          </p:nvSpPr>
          <p:spPr>
            <a:xfrm>
              <a:off x="4053171" y="527828"/>
              <a:ext cx="1136972" cy="46485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8" tIns="45718" rIns="45718" bIns="45718">
              <a:spAutoFit/>
            </a:bodyPr>
            <a:lstStyle>
              <a:lvl1pPr>
                <a:defRPr sz="2700">
                  <a:solidFill>
                    <a:srgbClr val="29BF12"/>
                  </a:solidFill>
                  <a:latin typeface="Bellota Regular"/>
                  <a:ea typeface="Bellota Regular"/>
                  <a:cs typeface="Bellota Regular"/>
                  <a:sym typeface="Bellota Regular"/>
                </a:defRPr>
              </a:lvl1pPr>
            </a:lstStyle>
            <a:p>
              <a:r>
                <a:rPr lang="en-IN" sz="2000" dirty="0" smtClean="0"/>
                <a:t>2004</a:t>
              </a:r>
              <a:endParaRPr sz="2000"/>
            </a:p>
          </p:txBody>
        </p:sp>
        <p:sp>
          <p:nvSpPr>
            <p:cNvPr id="87" name="Taxi"/>
            <p:cNvSpPr/>
            <p:nvPr/>
          </p:nvSpPr>
          <p:spPr>
            <a:xfrm>
              <a:off x="5344293" y="5650579"/>
              <a:ext cx="740688" cy="7203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8944" y="0"/>
                  </a:moveTo>
                  <a:cubicBezTo>
                    <a:pt x="8777" y="0"/>
                    <a:pt x="8642" y="160"/>
                    <a:pt x="8642" y="359"/>
                  </a:cubicBezTo>
                  <a:lnTo>
                    <a:pt x="8642" y="1331"/>
                  </a:lnTo>
                  <a:lnTo>
                    <a:pt x="4191" y="1331"/>
                  </a:lnTo>
                  <a:cubicBezTo>
                    <a:pt x="4024" y="1331"/>
                    <a:pt x="3847" y="1484"/>
                    <a:pt x="3793" y="1670"/>
                  </a:cubicBezTo>
                  <a:lnTo>
                    <a:pt x="1740" y="8743"/>
                  </a:lnTo>
                  <a:cubicBezTo>
                    <a:pt x="1724" y="8795"/>
                    <a:pt x="1723" y="8846"/>
                    <a:pt x="1728" y="8898"/>
                  </a:cubicBezTo>
                  <a:cubicBezTo>
                    <a:pt x="697" y="9662"/>
                    <a:pt x="0" y="11017"/>
                    <a:pt x="0" y="12566"/>
                  </a:cubicBezTo>
                  <a:lnTo>
                    <a:pt x="0" y="13260"/>
                  </a:lnTo>
                  <a:cubicBezTo>
                    <a:pt x="0" y="14584"/>
                    <a:pt x="507" y="15766"/>
                    <a:pt x="1301" y="16563"/>
                  </a:cubicBezTo>
                  <a:lnTo>
                    <a:pt x="1301" y="19440"/>
                  </a:lnTo>
                  <a:cubicBezTo>
                    <a:pt x="1301" y="20628"/>
                    <a:pt x="2113" y="21600"/>
                    <a:pt x="3118" y="21600"/>
                  </a:cubicBezTo>
                  <a:cubicBezTo>
                    <a:pt x="4117" y="21600"/>
                    <a:pt x="4932" y="20635"/>
                    <a:pt x="4932" y="19440"/>
                  </a:cubicBezTo>
                  <a:lnTo>
                    <a:pt x="4932" y="17577"/>
                  </a:lnTo>
                  <a:lnTo>
                    <a:pt x="16680" y="17577"/>
                  </a:lnTo>
                  <a:lnTo>
                    <a:pt x="16680" y="19440"/>
                  </a:lnTo>
                  <a:cubicBezTo>
                    <a:pt x="16680" y="20628"/>
                    <a:pt x="17490" y="21600"/>
                    <a:pt x="18494" y="21600"/>
                  </a:cubicBezTo>
                  <a:cubicBezTo>
                    <a:pt x="19494" y="21600"/>
                    <a:pt x="20309" y="20635"/>
                    <a:pt x="20309" y="19440"/>
                  </a:cubicBezTo>
                  <a:lnTo>
                    <a:pt x="20309" y="16563"/>
                  </a:lnTo>
                  <a:cubicBezTo>
                    <a:pt x="21092" y="15766"/>
                    <a:pt x="21600" y="14577"/>
                    <a:pt x="21600" y="13260"/>
                  </a:cubicBezTo>
                  <a:lnTo>
                    <a:pt x="21600" y="12566"/>
                  </a:lnTo>
                  <a:cubicBezTo>
                    <a:pt x="21600" y="11017"/>
                    <a:pt x="20903" y="9656"/>
                    <a:pt x="19872" y="8898"/>
                  </a:cubicBezTo>
                  <a:cubicBezTo>
                    <a:pt x="19877" y="8846"/>
                    <a:pt x="19878" y="8795"/>
                    <a:pt x="19861" y="8743"/>
                  </a:cubicBezTo>
                  <a:lnTo>
                    <a:pt x="17809" y="1670"/>
                  </a:lnTo>
                  <a:cubicBezTo>
                    <a:pt x="17755" y="1484"/>
                    <a:pt x="17576" y="1331"/>
                    <a:pt x="17409" y="1331"/>
                  </a:cubicBezTo>
                  <a:lnTo>
                    <a:pt x="12958" y="1331"/>
                  </a:lnTo>
                  <a:lnTo>
                    <a:pt x="12958" y="359"/>
                  </a:lnTo>
                  <a:cubicBezTo>
                    <a:pt x="12958" y="160"/>
                    <a:pt x="12823" y="0"/>
                    <a:pt x="12656" y="0"/>
                  </a:cubicBezTo>
                  <a:lnTo>
                    <a:pt x="8944" y="0"/>
                  </a:lnTo>
                  <a:close/>
                  <a:moveTo>
                    <a:pt x="5283" y="2815"/>
                  </a:moveTo>
                  <a:lnTo>
                    <a:pt x="16312" y="2815"/>
                  </a:lnTo>
                  <a:lnTo>
                    <a:pt x="17802" y="8693"/>
                  </a:lnTo>
                  <a:lnTo>
                    <a:pt x="3793" y="8693"/>
                  </a:lnTo>
                  <a:lnTo>
                    <a:pt x="5283" y="2815"/>
                  </a:lnTo>
                  <a:close/>
                  <a:moveTo>
                    <a:pt x="3938" y="10042"/>
                  </a:moveTo>
                  <a:cubicBezTo>
                    <a:pt x="4743" y="10042"/>
                    <a:pt x="5391" y="10820"/>
                    <a:pt x="5391" y="11771"/>
                  </a:cubicBezTo>
                  <a:cubicBezTo>
                    <a:pt x="5397" y="12728"/>
                    <a:pt x="4743" y="13497"/>
                    <a:pt x="3938" y="13497"/>
                  </a:cubicBezTo>
                  <a:cubicBezTo>
                    <a:pt x="3133" y="13497"/>
                    <a:pt x="2485" y="12721"/>
                    <a:pt x="2485" y="11771"/>
                  </a:cubicBezTo>
                  <a:cubicBezTo>
                    <a:pt x="2485" y="10813"/>
                    <a:pt x="3138" y="10042"/>
                    <a:pt x="3938" y="10042"/>
                  </a:cubicBezTo>
                  <a:close/>
                  <a:moveTo>
                    <a:pt x="17652" y="10042"/>
                  </a:moveTo>
                  <a:cubicBezTo>
                    <a:pt x="18457" y="10042"/>
                    <a:pt x="19105" y="10820"/>
                    <a:pt x="19105" y="11771"/>
                  </a:cubicBezTo>
                  <a:cubicBezTo>
                    <a:pt x="19105" y="12728"/>
                    <a:pt x="18451" y="13497"/>
                    <a:pt x="17652" y="13497"/>
                  </a:cubicBezTo>
                  <a:cubicBezTo>
                    <a:pt x="16853" y="13497"/>
                    <a:pt x="16199" y="12728"/>
                    <a:pt x="16199" y="11771"/>
                  </a:cubicBezTo>
                  <a:cubicBezTo>
                    <a:pt x="16199" y="10813"/>
                    <a:pt x="16853" y="10042"/>
                    <a:pt x="17652" y="10042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FEA03"/>
                </a:gs>
                <a:gs pos="70683">
                  <a:srgbClr val="FFBA02"/>
                </a:gs>
                <a:gs pos="97580">
                  <a:srgbClr val="FF8A00"/>
                </a:gs>
              </a:gsLst>
              <a:lin ang="5400000" scaled="0"/>
            </a:gra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>
                  <a:solidFill>
                    <a:srgbClr val="A9E800"/>
                  </a:solidFill>
                </a:defRPr>
              </a:pPr>
              <a:endParaRPr/>
            </a:p>
          </p:txBody>
        </p:sp>
      </p:grpSp>
      <p:pic>
        <p:nvPicPr>
          <p:cNvPr id="89" name="Picture 2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271587" y="1023017"/>
            <a:ext cx="1447800" cy="366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0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2795587" y="946817"/>
            <a:ext cx="1447800" cy="492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1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9644851" y="1274175"/>
            <a:ext cx="923136" cy="752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4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892251" y="1274175"/>
            <a:ext cx="771526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5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2281237" y="2806757"/>
            <a:ext cx="1200150" cy="461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6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3405187" y="2349557"/>
            <a:ext cx="1362076" cy="508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7" name="Picture 6"/>
          <p:cNvPicPr>
            <a:picLocks noChangeAspect="1" noChangeArrowheads="1"/>
          </p:cNvPicPr>
          <p:nvPr/>
        </p:nvPicPr>
        <p:blipFill>
          <a:blip r:embed="rId14"/>
          <a:srcRect l="4950" r="7921"/>
          <a:stretch>
            <a:fillRect/>
          </a:stretch>
        </p:blipFill>
        <p:spPr bwMode="auto">
          <a:xfrm>
            <a:off x="1347787" y="2425757"/>
            <a:ext cx="838200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8" name="Picture 14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2185987" y="2425757"/>
            <a:ext cx="1181100" cy="388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9" name="Picture 15"/>
          <p:cNvPicPr>
            <a:picLocks noChangeAspect="1" noChangeArrowheads="1"/>
          </p:cNvPicPr>
          <p:nvPr/>
        </p:nvPicPr>
        <p:blipFill>
          <a:blip r:embed="rId16"/>
          <a:srcRect/>
          <a:stretch>
            <a:fillRect/>
          </a:stretch>
        </p:blipFill>
        <p:spPr bwMode="auto">
          <a:xfrm>
            <a:off x="128587" y="2425757"/>
            <a:ext cx="1139841" cy="68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0" name="Picture 16"/>
          <p:cNvPicPr>
            <a:picLocks noChangeAspect="1" noChangeArrowheads="1"/>
          </p:cNvPicPr>
          <p:nvPr/>
        </p:nvPicPr>
        <p:blipFill>
          <a:blip r:embed="rId17"/>
          <a:srcRect/>
          <a:stretch>
            <a:fillRect/>
          </a:stretch>
        </p:blipFill>
        <p:spPr bwMode="auto">
          <a:xfrm>
            <a:off x="10567987" y="4791869"/>
            <a:ext cx="914400" cy="775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1" name="Picture 11"/>
          <p:cNvPicPr>
            <a:picLocks noChangeAspect="1" noChangeArrowheads="1"/>
          </p:cNvPicPr>
          <p:nvPr/>
        </p:nvPicPr>
        <p:blipFill>
          <a:blip r:embed="rId18"/>
          <a:srcRect/>
          <a:stretch>
            <a:fillRect/>
          </a:stretch>
        </p:blipFill>
        <p:spPr bwMode="auto">
          <a:xfrm>
            <a:off x="11482387" y="4258469"/>
            <a:ext cx="990600" cy="4468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" name="Picture 12"/>
          <p:cNvPicPr>
            <a:picLocks noChangeAspect="1" noChangeArrowheads="1"/>
          </p:cNvPicPr>
          <p:nvPr/>
        </p:nvPicPr>
        <p:blipFill>
          <a:blip r:embed="rId19"/>
          <a:srcRect/>
          <a:stretch>
            <a:fillRect/>
          </a:stretch>
        </p:blipFill>
        <p:spPr bwMode="auto">
          <a:xfrm>
            <a:off x="8815386" y="4182269"/>
            <a:ext cx="1078397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" name="Picture 13"/>
          <p:cNvPicPr>
            <a:picLocks noChangeAspect="1" noChangeArrowheads="1"/>
          </p:cNvPicPr>
          <p:nvPr/>
        </p:nvPicPr>
        <p:blipFill>
          <a:blip r:embed="rId20"/>
          <a:srcRect/>
          <a:stretch>
            <a:fillRect/>
          </a:stretch>
        </p:blipFill>
        <p:spPr bwMode="auto">
          <a:xfrm>
            <a:off x="3614737" y="2882957"/>
            <a:ext cx="1162050" cy="280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9" name="Picture 17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52387" y="4258469"/>
            <a:ext cx="19431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0" name="Picture 18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2338387" y="4791869"/>
            <a:ext cx="1228724" cy="45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/>
          <a:srcRect/>
          <a:stretch>
            <a:fillRect/>
          </a:stretch>
        </p:blipFill>
        <p:spPr bwMode="auto">
          <a:xfrm>
            <a:off x="10720387" y="3572669"/>
            <a:ext cx="1524000" cy="512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1"/>
          <a:srcRect/>
          <a:stretch>
            <a:fillRect/>
          </a:stretch>
        </p:blipFill>
        <p:spPr bwMode="auto">
          <a:xfrm>
            <a:off x="8662987" y="3648869"/>
            <a:ext cx="1828800" cy="464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2"/>
          <a:srcRect/>
          <a:stretch>
            <a:fillRect/>
          </a:stretch>
        </p:blipFill>
        <p:spPr bwMode="auto">
          <a:xfrm>
            <a:off x="9434512" y="4791869"/>
            <a:ext cx="904875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3"/>
          <a:srcRect/>
          <a:stretch>
            <a:fillRect/>
          </a:stretch>
        </p:blipFill>
        <p:spPr bwMode="auto">
          <a:xfrm>
            <a:off x="2109787" y="4315794"/>
            <a:ext cx="1676400" cy="399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24"/>
          <a:srcRect/>
          <a:stretch>
            <a:fillRect/>
          </a:stretch>
        </p:blipFill>
        <p:spPr bwMode="auto">
          <a:xfrm>
            <a:off x="10034587" y="4258469"/>
            <a:ext cx="1295400" cy="453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5"/>
          <a:srcRect/>
          <a:stretch>
            <a:fillRect/>
          </a:stretch>
        </p:blipFill>
        <p:spPr bwMode="auto">
          <a:xfrm>
            <a:off x="2947987" y="5477669"/>
            <a:ext cx="1066800" cy="5240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6"/>
          <a:srcRect/>
          <a:stretch>
            <a:fillRect/>
          </a:stretch>
        </p:blipFill>
        <p:spPr bwMode="auto">
          <a:xfrm>
            <a:off x="2033587" y="5401469"/>
            <a:ext cx="838200" cy="687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7"/>
          <a:srcRect/>
          <a:stretch>
            <a:fillRect/>
          </a:stretch>
        </p:blipFill>
        <p:spPr bwMode="auto">
          <a:xfrm>
            <a:off x="0" y="4791869"/>
            <a:ext cx="22002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8"/>
          <a:srcRect/>
          <a:stretch>
            <a:fillRect/>
          </a:stretch>
        </p:blipFill>
        <p:spPr bwMode="auto">
          <a:xfrm>
            <a:off x="0" y="5325269"/>
            <a:ext cx="2000250" cy="60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0" name="Picture 59" descr="Komatsu.jpg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728856" y="1286670"/>
            <a:ext cx="848531" cy="68579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="" xmlns:p14="http://schemas.microsoft.com/office/powerpoint/2010/main" val="4067032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/>
          <p:cNvGrpSpPr/>
          <p:nvPr/>
        </p:nvGrpSpPr>
        <p:grpSpPr>
          <a:xfrm>
            <a:off x="128587" y="1158125"/>
            <a:ext cx="12420600" cy="4929144"/>
            <a:chOff x="-1" y="1062893"/>
            <a:chExt cx="12420600" cy="4929144"/>
          </a:xfrm>
        </p:grpSpPr>
        <p:sp>
          <p:nvSpPr>
            <p:cNvPr id="119" name="TextBox 118"/>
            <p:cNvSpPr txBox="1"/>
            <p:nvPr/>
          </p:nvSpPr>
          <p:spPr>
            <a:xfrm>
              <a:off x="6276637" y="3920335"/>
              <a:ext cx="25146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buFont typeface="Arial" pitchFamily="34" charset="0"/>
                <a:buChar char="•"/>
              </a:pPr>
              <a:r>
                <a:rPr lang="en-IN" sz="1600" b="1" dirty="0">
                  <a:solidFill>
                    <a:schemeClr val="bg1"/>
                  </a:solidFill>
                </a:rPr>
                <a:t> GUI, Catalo Structuring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600" b="1" dirty="0">
                  <a:solidFill>
                    <a:schemeClr val="bg1"/>
                  </a:solidFill>
                </a:rPr>
                <a:t> Link Service Bulletin</a:t>
              </a:r>
            </a:p>
            <a:p>
              <a:pPr>
                <a:buFont typeface="Arial" pitchFamily="34" charset="0"/>
                <a:buChar char="•"/>
              </a:pPr>
              <a:r>
                <a:rPr lang="en-IN" sz="1600" b="1" dirty="0">
                  <a:solidFill>
                    <a:schemeClr val="bg1"/>
                  </a:solidFill>
                </a:rPr>
                <a:t> Link part MOQ/ MRP</a:t>
              </a:r>
            </a:p>
          </p:txBody>
        </p:sp>
        <p:sp>
          <p:nvSpPr>
            <p:cNvPr id="120" name="TextBox 52"/>
            <p:cNvSpPr txBox="1"/>
            <p:nvPr/>
          </p:nvSpPr>
          <p:spPr>
            <a:xfrm>
              <a:off x="-1" y="1777195"/>
              <a:ext cx="2514573" cy="6309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2100">
                  <a:solidFill>
                    <a:srgbClr val="535353"/>
                  </a:solidFill>
                </a:defRPr>
              </a:lvl1pPr>
            </a:lstStyle>
            <a:p>
              <a:pPr algn="r"/>
              <a:r>
                <a:rPr lang="en-IN" b="1" i="1" dirty="0">
                  <a:solidFill>
                    <a:schemeClr val="tx1"/>
                  </a:solidFill>
                </a:rPr>
                <a:t>DMS</a:t>
              </a:r>
            </a:p>
            <a:p>
              <a:pPr algn="r"/>
              <a:r>
                <a:rPr lang="en-IN" sz="1400" dirty="0">
                  <a:solidFill>
                    <a:schemeClr val="tx1"/>
                  </a:solidFill>
                </a:rPr>
                <a:t>Dealer Management System </a:t>
              </a:r>
              <a:endParaRPr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21" name="Group"/>
            <p:cNvGrpSpPr/>
            <p:nvPr/>
          </p:nvGrpSpPr>
          <p:grpSpPr>
            <a:xfrm>
              <a:off x="4522099" y="1062893"/>
              <a:ext cx="3147804" cy="3147807"/>
              <a:chOff x="-1" y="-1"/>
              <a:chExt cx="3147803" cy="3147805"/>
            </a:xfrm>
          </p:grpSpPr>
          <p:sp>
            <p:nvSpPr>
              <p:cNvPr id="164" name="Oval 7"/>
              <p:cNvSpPr/>
              <p:nvPr/>
            </p:nvSpPr>
            <p:spPr>
              <a:xfrm>
                <a:off x="184595" y="184596"/>
                <a:ext cx="2778605" cy="2778609"/>
              </a:xfrm>
              <a:prstGeom prst="ellipse">
                <a:avLst/>
              </a:prstGeom>
              <a:noFill/>
              <a:ln w="6350" cap="flat">
                <a:solidFill>
                  <a:srgbClr val="407AAA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5" name="Oval 8"/>
              <p:cNvSpPr/>
              <p:nvPr/>
            </p:nvSpPr>
            <p:spPr>
              <a:xfrm>
                <a:off x="125260" y="125262"/>
                <a:ext cx="2897276" cy="2897281"/>
              </a:xfrm>
              <a:prstGeom prst="ellipse">
                <a:avLst/>
              </a:prstGeom>
              <a:noFill/>
              <a:ln w="6350" cap="flat">
                <a:solidFill>
                  <a:srgbClr val="407AAA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6" name="Oval 9"/>
              <p:cNvSpPr/>
              <p:nvPr/>
            </p:nvSpPr>
            <p:spPr>
              <a:xfrm>
                <a:off x="59331" y="59333"/>
                <a:ext cx="3029134" cy="3029135"/>
              </a:xfrm>
              <a:prstGeom prst="ellipse">
                <a:avLst/>
              </a:prstGeom>
              <a:noFill/>
              <a:ln w="6350" cap="flat">
                <a:solidFill>
                  <a:srgbClr val="407AAA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7" name="Oval 10"/>
              <p:cNvSpPr/>
              <p:nvPr/>
            </p:nvSpPr>
            <p:spPr>
              <a:xfrm>
                <a:off x="-1" y="-1"/>
                <a:ext cx="3147803" cy="3147805"/>
              </a:xfrm>
              <a:prstGeom prst="ellipse">
                <a:avLst/>
              </a:prstGeom>
              <a:noFill/>
              <a:ln w="6350" cap="flat">
                <a:solidFill>
                  <a:srgbClr val="407AAA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2" name="Oval 121"/>
            <p:cNvSpPr/>
            <p:nvPr/>
          </p:nvSpPr>
          <p:spPr>
            <a:xfrm>
              <a:off x="4766033" y="1306827"/>
              <a:ext cx="2659935" cy="2659934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3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3" name="Oval 3"/>
            <p:cNvSpPr/>
            <p:nvPr/>
          </p:nvSpPr>
          <p:spPr>
            <a:xfrm>
              <a:off x="4800590" y="1432090"/>
              <a:ext cx="2500116" cy="2409412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3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IN" sz="2300" b="1" dirty="0">
                  <a:solidFill>
                    <a:srgbClr val="0070C0"/>
                  </a:solidFill>
                </a:rPr>
                <a:t>The HiTech’s Specialization in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IN" sz="2300" b="1" dirty="0">
                  <a:solidFill>
                    <a:srgbClr val="0070C0"/>
                  </a:solidFill>
                </a:rPr>
                <a:t>Aftermarket</a:t>
              </a:r>
            </a:p>
            <a:p>
              <a:pPr algn="ctr">
                <a:defRPr>
                  <a:solidFill>
                    <a:srgbClr val="FFFFFF"/>
                  </a:solidFill>
                </a:defRPr>
              </a:pPr>
              <a:r>
                <a:rPr lang="en-IN" sz="2300" b="1" dirty="0">
                  <a:solidFill>
                    <a:srgbClr val="0070C0"/>
                  </a:solidFill>
                </a:rPr>
                <a:t>Softwares</a:t>
              </a:r>
              <a:endParaRPr sz="2300">
                <a:solidFill>
                  <a:srgbClr val="0070C0"/>
                </a:solidFill>
              </a:endParaRPr>
            </a:p>
          </p:txBody>
        </p:sp>
        <p:grpSp>
          <p:nvGrpSpPr>
            <p:cNvPr id="124" name="Group"/>
            <p:cNvGrpSpPr/>
            <p:nvPr/>
          </p:nvGrpSpPr>
          <p:grpSpPr>
            <a:xfrm>
              <a:off x="2589264" y="1363049"/>
              <a:ext cx="1612245" cy="1612246"/>
              <a:chOff x="-1" y="-1"/>
              <a:chExt cx="1612244" cy="1612245"/>
            </a:xfrm>
          </p:grpSpPr>
          <p:sp>
            <p:nvSpPr>
              <p:cNvPr id="162" name="Circle"/>
              <p:cNvSpPr/>
              <p:nvPr/>
            </p:nvSpPr>
            <p:spPr>
              <a:xfrm>
                <a:off x="33017" y="33017"/>
                <a:ext cx="1546211" cy="1546209"/>
              </a:xfrm>
              <a:prstGeom prst="ellipse">
                <a:avLst/>
              </a:prstGeom>
              <a:noFill/>
              <a:ln w="6350" cap="flat">
                <a:solidFill>
                  <a:srgbClr val="FF8A00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3" name="Oval 14"/>
              <p:cNvSpPr/>
              <p:nvPr/>
            </p:nvSpPr>
            <p:spPr>
              <a:xfrm>
                <a:off x="-1" y="-1"/>
                <a:ext cx="1612244" cy="1612245"/>
              </a:xfrm>
              <a:prstGeom prst="ellipse">
                <a:avLst/>
              </a:prstGeom>
              <a:noFill/>
              <a:ln w="6350" cap="flat">
                <a:solidFill>
                  <a:srgbClr val="FF8A00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5" name="Oval 17"/>
            <p:cNvSpPr/>
            <p:nvPr/>
          </p:nvSpPr>
          <p:spPr>
            <a:xfrm>
              <a:off x="2682059" y="1455844"/>
              <a:ext cx="1426659" cy="1426658"/>
            </a:xfrm>
            <a:prstGeom prst="ellipse">
              <a:avLst/>
            </a:prstGeom>
            <a:gradFill>
              <a:gsLst>
                <a:gs pos="0">
                  <a:srgbClr val="FFC203"/>
                </a:gs>
                <a:gs pos="36657">
                  <a:srgbClr val="FF7D25"/>
                </a:gs>
                <a:gs pos="77153">
                  <a:srgbClr val="FF3847"/>
                </a:gs>
              </a:gsLst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Oval 18"/>
            <p:cNvSpPr/>
            <p:nvPr/>
          </p:nvSpPr>
          <p:spPr>
            <a:xfrm>
              <a:off x="2931652" y="1699861"/>
              <a:ext cx="921813" cy="921814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27" name="Group"/>
            <p:cNvGrpSpPr/>
            <p:nvPr/>
          </p:nvGrpSpPr>
          <p:grpSpPr>
            <a:xfrm>
              <a:off x="2887058" y="3119458"/>
              <a:ext cx="1619391" cy="1619391"/>
              <a:chOff x="-1" y="-1"/>
              <a:chExt cx="1619389" cy="1619389"/>
            </a:xfrm>
          </p:grpSpPr>
          <p:sp>
            <p:nvSpPr>
              <p:cNvPr id="160" name="Oval 42"/>
              <p:cNvSpPr/>
              <p:nvPr/>
            </p:nvSpPr>
            <p:spPr>
              <a:xfrm>
                <a:off x="33164" y="33163"/>
                <a:ext cx="1553059" cy="1553059"/>
              </a:xfrm>
              <a:prstGeom prst="ellipse">
                <a:avLst/>
              </a:prstGeom>
              <a:noFill/>
              <a:ln w="6350" cap="flat">
                <a:solidFill>
                  <a:srgbClr val="FF32A9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1" name="Oval 43"/>
              <p:cNvSpPr/>
              <p:nvPr/>
            </p:nvSpPr>
            <p:spPr>
              <a:xfrm>
                <a:off x="-1" y="-1"/>
                <a:ext cx="1619389" cy="1619389"/>
              </a:xfrm>
              <a:prstGeom prst="ellipse">
                <a:avLst/>
              </a:prstGeom>
              <a:noFill/>
              <a:ln w="6350" cap="flat">
                <a:solidFill>
                  <a:srgbClr val="FF32A9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28" name="Oval 44"/>
            <p:cNvSpPr/>
            <p:nvPr/>
          </p:nvSpPr>
          <p:spPr>
            <a:xfrm>
              <a:off x="2983422" y="3215822"/>
              <a:ext cx="1426657" cy="1426657"/>
            </a:xfrm>
            <a:prstGeom prst="ellipse">
              <a:avLst/>
            </a:prstGeom>
            <a:gradFill>
              <a:gsLst>
                <a:gs pos="849">
                  <a:srgbClr val="FF00A2"/>
                </a:gs>
                <a:gs pos="62946">
                  <a:srgbClr val="FF0071"/>
                </a:gs>
                <a:gs pos="97627">
                  <a:srgbClr val="FF0040"/>
                </a:gs>
              </a:gsLst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9" name="Oval 45"/>
            <p:cNvSpPr/>
            <p:nvPr/>
          </p:nvSpPr>
          <p:spPr>
            <a:xfrm>
              <a:off x="3233017" y="3459838"/>
              <a:ext cx="921814" cy="921815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0" name="Group"/>
            <p:cNvGrpSpPr/>
            <p:nvPr/>
          </p:nvGrpSpPr>
          <p:grpSpPr>
            <a:xfrm>
              <a:off x="4338011" y="4372649"/>
              <a:ext cx="1619391" cy="1619388"/>
              <a:chOff x="-1" y="-1"/>
              <a:chExt cx="1619389" cy="1619387"/>
            </a:xfrm>
          </p:grpSpPr>
          <p:sp>
            <p:nvSpPr>
              <p:cNvPr id="158" name="Oval 54"/>
              <p:cNvSpPr/>
              <p:nvPr/>
            </p:nvSpPr>
            <p:spPr>
              <a:xfrm>
                <a:off x="33164" y="33164"/>
                <a:ext cx="1553059" cy="1553059"/>
              </a:xfrm>
              <a:prstGeom prst="ellipse">
                <a:avLst/>
              </a:prstGeom>
              <a:noFill/>
              <a:ln w="6350" cap="flat">
                <a:solidFill>
                  <a:srgbClr val="6428AA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9" name="Oval 55"/>
              <p:cNvSpPr/>
              <p:nvPr/>
            </p:nvSpPr>
            <p:spPr>
              <a:xfrm>
                <a:off x="-1" y="-1"/>
                <a:ext cx="1619389" cy="1619387"/>
              </a:xfrm>
              <a:prstGeom prst="ellipse">
                <a:avLst/>
              </a:prstGeom>
              <a:noFill/>
              <a:ln w="6350" cap="flat">
                <a:solidFill>
                  <a:srgbClr val="6428AA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1" name="Oval 56"/>
            <p:cNvSpPr/>
            <p:nvPr/>
          </p:nvSpPr>
          <p:spPr>
            <a:xfrm>
              <a:off x="4434375" y="4469016"/>
              <a:ext cx="1426657" cy="1426659"/>
            </a:xfrm>
            <a:prstGeom prst="ellipse">
              <a:avLst/>
            </a:prstGeom>
            <a:gradFill>
              <a:gsLst>
                <a:gs pos="0">
                  <a:srgbClr val="F000C6"/>
                </a:gs>
                <a:gs pos="46532">
                  <a:srgbClr val="B800C4"/>
                </a:gs>
                <a:gs pos="100000">
                  <a:srgbClr val="8000C2"/>
                </a:gs>
              </a:gsLst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Oval 57"/>
            <p:cNvSpPr/>
            <p:nvPr/>
          </p:nvSpPr>
          <p:spPr>
            <a:xfrm>
              <a:off x="4683971" y="4713034"/>
              <a:ext cx="921813" cy="921811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3" name="Group"/>
            <p:cNvGrpSpPr/>
            <p:nvPr/>
          </p:nvGrpSpPr>
          <p:grpSpPr>
            <a:xfrm>
              <a:off x="6295700" y="4372649"/>
              <a:ext cx="1619391" cy="1619388"/>
              <a:chOff x="-1" y="-1"/>
              <a:chExt cx="1619389" cy="1619387"/>
            </a:xfrm>
          </p:grpSpPr>
          <p:sp>
            <p:nvSpPr>
              <p:cNvPr id="156" name="Oval 67"/>
              <p:cNvSpPr/>
              <p:nvPr/>
            </p:nvSpPr>
            <p:spPr>
              <a:xfrm>
                <a:off x="33164" y="33164"/>
                <a:ext cx="1553059" cy="1553059"/>
              </a:xfrm>
              <a:prstGeom prst="ellipse">
                <a:avLst/>
              </a:prstGeom>
              <a:noFill/>
              <a:ln w="6350" cap="flat">
                <a:solidFill>
                  <a:srgbClr val="8016EF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7" name="Oval 68"/>
              <p:cNvSpPr/>
              <p:nvPr/>
            </p:nvSpPr>
            <p:spPr>
              <a:xfrm>
                <a:off x="-1" y="-1"/>
                <a:ext cx="1619389" cy="1619387"/>
              </a:xfrm>
              <a:prstGeom prst="ellipse">
                <a:avLst/>
              </a:prstGeom>
              <a:noFill/>
              <a:ln w="6350" cap="flat">
                <a:solidFill>
                  <a:srgbClr val="8016EF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4" name="Oval 69"/>
            <p:cNvSpPr/>
            <p:nvPr/>
          </p:nvSpPr>
          <p:spPr>
            <a:xfrm>
              <a:off x="6392069" y="4469012"/>
              <a:ext cx="1426657" cy="1426659"/>
            </a:xfrm>
            <a:prstGeom prst="ellipse">
              <a:avLst/>
            </a:prstGeom>
            <a:gradFill>
              <a:gsLst>
                <a:gs pos="0">
                  <a:srgbClr val="4FACFE"/>
                </a:gs>
                <a:gs pos="47717">
                  <a:srgbClr val="6761F7"/>
                </a:gs>
                <a:gs pos="100000">
                  <a:srgbClr val="8016EF"/>
                </a:gs>
              </a:gsLst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val 70"/>
            <p:cNvSpPr/>
            <p:nvPr/>
          </p:nvSpPr>
          <p:spPr>
            <a:xfrm>
              <a:off x="6641662" y="4713032"/>
              <a:ext cx="921813" cy="921811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6" name="Group"/>
            <p:cNvGrpSpPr/>
            <p:nvPr/>
          </p:nvGrpSpPr>
          <p:grpSpPr>
            <a:xfrm>
              <a:off x="7698252" y="3119458"/>
              <a:ext cx="1619391" cy="1619391"/>
              <a:chOff x="-1" y="-1"/>
              <a:chExt cx="1619389" cy="1619389"/>
            </a:xfrm>
          </p:grpSpPr>
          <p:sp>
            <p:nvSpPr>
              <p:cNvPr id="154" name="Oval 79"/>
              <p:cNvSpPr/>
              <p:nvPr/>
            </p:nvSpPr>
            <p:spPr>
              <a:xfrm>
                <a:off x="33162" y="33164"/>
                <a:ext cx="1553061" cy="1553059"/>
              </a:xfrm>
              <a:prstGeom prst="ellipse">
                <a:avLst/>
              </a:prstGeom>
              <a:noFill/>
              <a:ln w="6350" cap="flat">
                <a:solidFill>
                  <a:srgbClr val="4FACFE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5" name="Oval 80"/>
              <p:cNvSpPr/>
              <p:nvPr/>
            </p:nvSpPr>
            <p:spPr>
              <a:xfrm>
                <a:off x="-1" y="-1"/>
                <a:ext cx="1619389" cy="1619389"/>
              </a:xfrm>
              <a:prstGeom prst="ellipse">
                <a:avLst/>
              </a:prstGeom>
              <a:noFill/>
              <a:ln w="6350" cap="flat">
                <a:solidFill>
                  <a:srgbClr val="4FACFE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37" name="Oval 81"/>
            <p:cNvSpPr/>
            <p:nvPr/>
          </p:nvSpPr>
          <p:spPr>
            <a:xfrm>
              <a:off x="7794618" y="3215824"/>
              <a:ext cx="1426659" cy="1426659"/>
            </a:xfrm>
            <a:prstGeom prst="ellipse">
              <a:avLst/>
            </a:prstGeom>
            <a:gradFill>
              <a:gsLst>
                <a:gs pos="0">
                  <a:srgbClr val="00F2FE"/>
                </a:gs>
                <a:gs pos="41897">
                  <a:srgbClr val="28CFFE"/>
                </a:gs>
                <a:gs pos="97514">
                  <a:srgbClr val="4FACFE"/>
                </a:gs>
              </a:gsLst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Oval 82"/>
            <p:cNvSpPr/>
            <p:nvPr/>
          </p:nvSpPr>
          <p:spPr>
            <a:xfrm>
              <a:off x="8044213" y="3459842"/>
              <a:ext cx="921813" cy="921815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139" name="Group"/>
            <p:cNvGrpSpPr/>
            <p:nvPr/>
          </p:nvGrpSpPr>
          <p:grpSpPr>
            <a:xfrm>
              <a:off x="7983389" y="1274540"/>
              <a:ext cx="1619391" cy="1619391"/>
              <a:chOff x="-1" y="-1"/>
              <a:chExt cx="1619389" cy="1619389"/>
            </a:xfrm>
          </p:grpSpPr>
          <p:sp>
            <p:nvSpPr>
              <p:cNvPr id="152" name="Oval 92"/>
              <p:cNvSpPr/>
              <p:nvPr/>
            </p:nvSpPr>
            <p:spPr>
              <a:xfrm>
                <a:off x="33163" y="33164"/>
                <a:ext cx="1553061" cy="1553059"/>
              </a:xfrm>
              <a:prstGeom prst="ellipse">
                <a:avLst/>
              </a:prstGeom>
              <a:noFill/>
              <a:ln w="6350" cap="flat">
                <a:solidFill>
                  <a:srgbClr val="00D142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53" name="Oval 93"/>
              <p:cNvSpPr/>
              <p:nvPr/>
            </p:nvSpPr>
            <p:spPr>
              <a:xfrm>
                <a:off x="-1" y="-1"/>
                <a:ext cx="1619389" cy="1619389"/>
              </a:xfrm>
              <a:prstGeom prst="ellipse">
                <a:avLst/>
              </a:prstGeom>
              <a:noFill/>
              <a:ln w="6350" cap="flat">
                <a:solidFill>
                  <a:srgbClr val="00D142"/>
                </a:solidFill>
                <a:prstDash val="dash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>
                  <a:defRPr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0" name="Oval 94"/>
            <p:cNvSpPr/>
            <p:nvPr/>
          </p:nvSpPr>
          <p:spPr>
            <a:xfrm>
              <a:off x="8079755" y="1370907"/>
              <a:ext cx="1426659" cy="1426659"/>
            </a:xfrm>
            <a:prstGeom prst="ellipse">
              <a:avLst/>
            </a:prstGeom>
            <a:gradFill>
              <a:gsLst>
                <a:gs pos="924">
                  <a:srgbClr val="C3EA03"/>
                </a:gs>
                <a:gs pos="53178">
                  <a:srgbClr val="67CE02"/>
                </a:gs>
                <a:gs pos="100000">
                  <a:srgbClr val="0CB100"/>
                </a:gs>
              </a:gsLst>
            </a:gra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Oval 95"/>
            <p:cNvSpPr/>
            <p:nvPr/>
          </p:nvSpPr>
          <p:spPr>
            <a:xfrm>
              <a:off x="8329348" y="1614924"/>
              <a:ext cx="921813" cy="921813"/>
            </a:xfrm>
            <a:prstGeom prst="ellipse">
              <a:avLst/>
            </a:prstGeom>
            <a:gradFill>
              <a:gsLst>
                <a:gs pos="22846">
                  <a:srgbClr val="FFFFFF"/>
                </a:gs>
                <a:gs pos="63322">
                  <a:srgbClr val="E6EAEB"/>
                </a:gs>
                <a:gs pos="99960">
                  <a:srgbClr val="CDD5D8"/>
                </a:gs>
              </a:gsLst>
              <a:lin ang="2089255"/>
            </a:gradFill>
            <a:ln w="12700">
              <a:miter lim="400000"/>
            </a:ln>
            <a:effectLst>
              <a:outerShdw blurRad="152400" dist="90035" dir="2315233" rotWithShape="0">
                <a:srgbClr val="000000">
                  <a:alpha val="38297"/>
                </a:srgbClr>
              </a:outerShdw>
            </a:effectLst>
          </p:spPr>
          <p:txBody>
            <a:bodyPr lIns="45719" rIns="45719" anchor="ctr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Straight Connector 12"/>
            <p:cNvSpPr/>
            <p:nvPr/>
          </p:nvSpPr>
          <p:spPr>
            <a:xfrm>
              <a:off x="4191927" y="2280208"/>
              <a:ext cx="345593" cy="70178"/>
            </a:xfrm>
            <a:prstGeom prst="line">
              <a:avLst/>
            </a:prstGeom>
            <a:ln w="6350">
              <a:solidFill>
                <a:srgbClr val="595959"/>
              </a:solidFill>
              <a:prstDash val="lgDash"/>
              <a:miter/>
              <a:headEnd type="oval"/>
              <a:tailEnd type="oval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3" name="Straight Connector 41"/>
            <p:cNvSpPr/>
            <p:nvPr/>
          </p:nvSpPr>
          <p:spPr>
            <a:xfrm flipV="1">
              <a:off x="4418173" y="3412152"/>
              <a:ext cx="297850" cy="139388"/>
            </a:xfrm>
            <a:prstGeom prst="line">
              <a:avLst/>
            </a:prstGeom>
            <a:ln w="6350">
              <a:solidFill>
                <a:srgbClr val="595959"/>
              </a:solidFill>
              <a:prstDash val="lgDash"/>
              <a:miter/>
              <a:headEnd type="oval"/>
              <a:tailEnd type="oval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4" name="Straight Connector 53"/>
            <p:cNvSpPr/>
            <p:nvPr/>
          </p:nvSpPr>
          <p:spPr>
            <a:xfrm flipV="1">
              <a:off x="5444472" y="4122625"/>
              <a:ext cx="133097" cy="300316"/>
            </a:xfrm>
            <a:prstGeom prst="line">
              <a:avLst/>
            </a:prstGeom>
            <a:ln w="6350">
              <a:solidFill>
                <a:srgbClr val="595959"/>
              </a:solidFill>
              <a:prstDash val="lgDash"/>
              <a:miter/>
              <a:headEnd type="oval"/>
              <a:tailEnd type="oval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traight Connector 66"/>
            <p:cNvSpPr/>
            <p:nvPr/>
          </p:nvSpPr>
          <p:spPr>
            <a:xfrm>
              <a:off x="6631600" y="4131189"/>
              <a:ext cx="133049" cy="300357"/>
            </a:xfrm>
            <a:prstGeom prst="line">
              <a:avLst/>
            </a:prstGeom>
            <a:ln w="6350">
              <a:solidFill>
                <a:srgbClr val="595959"/>
              </a:solidFill>
              <a:prstDash val="lgDash"/>
              <a:miter/>
              <a:headEnd type="oval"/>
              <a:tailEnd type="oval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traight Connector 78"/>
            <p:cNvSpPr/>
            <p:nvPr/>
          </p:nvSpPr>
          <p:spPr>
            <a:xfrm flipH="1" flipV="1">
              <a:off x="7460328" y="3437886"/>
              <a:ext cx="310334" cy="131452"/>
            </a:xfrm>
            <a:prstGeom prst="line">
              <a:avLst/>
            </a:prstGeom>
            <a:ln w="6350">
              <a:solidFill>
                <a:srgbClr val="595959"/>
              </a:solidFill>
              <a:prstDash val="lgDash"/>
              <a:miter/>
              <a:headEnd type="oval"/>
              <a:tailEnd type="oval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traight Connector 91"/>
            <p:cNvSpPr/>
            <p:nvPr/>
          </p:nvSpPr>
          <p:spPr>
            <a:xfrm flipH="1">
              <a:off x="7659018" y="2276769"/>
              <a:ext cx="336517" cy="77056"/>
            </a:xfrm>
            <a:prstGeom prst="line">
              <a:avLst/>
            </a:prstGeom>
            <a:ln w="6350">
              <a:solidFill>
                <a:srgbClr val="595959"/>
              </a:solidFill>
              <a:prstDash val="lgDash"/>
              <a:miter/>
              <a:headEnd type="oval"/>
              <a:tailEnd type="oval"/>
            </a:ln>
          </p:spPr>
          <p:txBody>
            <a:bodyPr lIns="45718" tIns="45718" rIns="45718" bIns="45718"/>
            <a:lstStyle/>
            <a:p>
              <a:pPr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8" name="TextBox 52"/>
            <p:cNvSpPr txBox="1"/>
            <p:nvPr/>
          </p:nvSpPr>
          <p:spPr>
            <a:xfrm>
              <a:off x="-1" y="3646587"/>
              <a:ext cx="2800326" cy="6309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2100">
                  <a:solidFill>
                    <a:srgbClr val="535353"/>
                  </a:solidFill>
                </a:defRPr>
              </a:lvl1pPr>
            </a:lstStyle>
            <a:p>
              <a:pPr algn="r"/>
              <a:r>
                <a:rPr lang="en-IN" b="1" i="1" dirty="0" smtClean="0">
                  <a:solidFill>
                    <a:schemeClr val="tx1"/>
                  </a:solidFill>
                </a:rPr>
                <a:t>SCMS</a:t>
              </a:r>
              <a:endParaRPr lang="en-IN" b="1" i="1" dirty="0">
                <a:solidFill>
                  <a:schemeClr val="tx1"/>
                </a:solidFill>
              </a:endParaRPr>
            </a:p>
            <a:p>
              <a:pPr algn="r"/>
              <a:r>
                <a:rPr lang="en-IN" sz="1400" dirty="0">
                  <a:solidFill>
                    <a:schemeClr val="tx1"/>
                  </a:solidFill>
                </a:rPr>
                <a:t>Service C</a:t>
              </a:r>
              <a:r>
                <a:rPr lang="en-IN" sz="1400" dirty="0" smtClean="0">
                  <a:solidFill>
                    <a:schemeClr val="tx1"/>
                  </a:solidFill>
                </a:rPr>
                <a:t>all Management System 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149" name="TextBox 52"/>
            <p:cNvSpPr txBox="1"/>
            <p:nvPr/>
          </p:nvSpPr>
          <p:spPr>
            <a:xfrm>
              <a:off x="8000999" y="5004915"/>
              <a:ext cx="3657600" cy="6309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2100">
                  <a:solidFill>
                    <a:srgbClr val="535353"/>
                  </a:solidFill>
                </a:defRPr>
              </a:lvl1pPr>
            </a:lstStyle>
            <a:p>
              <a:r>
                <a:rPr lang="en-IN" b="1" i="1" dirty="0" smtClean="0">
                  <a:solidFill>
                    <a:schemeClr val="tx1"/>
                  </a:solidFill>
                </a:rPr>
                <a:t>IETM</a:t>
              </a: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Interactive Electronic Technical Manuals</a:t>
              </a:r>
            </a:p>
          </p:txBody>
        </p:sp>
        <p:sp>
          <p:nvSpPr>
            <p:cNvPr id="150" name="TextBox 52"/>
            <p:cNvSpPr txBox="1"/>
            <p:nvPr/>
          </p:nvSpPr>
          <p:spPr>
            <a:xfrm>
              <a:off x="9420203" y="3708556"/>
              <a:ext cx="3000396" cy="6309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2100">
                  <a:solidFill>
                    <a:srgbClr val="535353"/>
                  </a:solidFill>
                </a:defRPr>
              </a:lvl1pPr>
            </a:lstStyle>
            <a:p>
              <a:r>
                <a:rPr lang="en-IN" b="1" i="1" dirty="0" smtClean="0">
                  <a:solidFill>
                    <a:schemeClr val="tx1"/>
                  </a:solidFill>
                </a:rPr>
                <a:t>DSIP</a:t>
              </a:r>
              <a:endParaRPr lang="en-IN" b="1" i="1" dirty="0">
                <a:solidFill>
                  <a:schemeClr val="tx1"/>
                </a:solidFill>
              </a:endParaRPr>
            </a:p>
            <a:p>
              <a:r>
                <a:rPr lang="en-IN" sz="1400" dirty="0" smtClean="0">
                  <a:solidFill>
                    <a:schemeClr val="tx1"/>
                  </a:solidFill>
                </a:rPr>
                <a:t>Digital Service Information Portal</a:t>
              </a:r>
              <a:endParaRPr sz="1400" dirty="0">
                <a:solidFill>
                  <a:schemeClr val="tx1"/>
                </a:solidFill>
              </a:endParaRPr>
            </a:p>
          </p:txBody>
        </p:sp>
        <p:sp>
          <p:nvSpPr>
            <p:cNvPr id="151" name="TextBox 52"/>
            <p:cNvSpPr txBox="1"/>
            <p:nvPr/>
          </p:nvSpPr>
          <p:spPr>
            <a:xfrm>
              <a:off x="1752599" y="5101494"/>
              <a:ext cx="2514573" cy="63093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45718" tIns="45718" rIns="45718" bIns="45718">
              <a:spAutoFit/>
            </a:bodyPr>
            <a:lstStyle>
              <a:lvl1pPr>
                <a:defRPr sz="2100">
                  <a:solidFill>
                    <a:srgbClr val="535353"/>
                  </a:solidFill>
                </a:defRPr>
              </a:lvl1pPr>
            </a:lstStyle>
            <a:p>
              <a:pPr algn="r"/>
              <a:r>
                <a:rPr lang="en-IN" b="1" i="1" dirty="0">
                  <a:solidFill>
                    <a:schemeClr val="tx1"/>
                  </a:solidFill>
                </a:rPr>
                <a:t>FFMS</a:t>
              </a:r>
            </a:p>
            <a:p>
              <a:pPr algn="r"/>
              <a:r>
                <a:rPr lang="en-IN" sz="1400" dirty="0">
                  <a:solidFill>
                    <a:schemeClr val="tx1"/>
                  </a:solidFill>
                </a:rPr>
                <a:t>Field Force Management System</a:t>
              </a:r>
              <a:endParaRPr sz="1400">
                <a:solidFill>
                  <a:schemeClr val="tx1"/>
                </a:solidFill>
              </a:endParaRPr>
            </a:p>
          </p:txBody>
        </p:sp>
      </p:grpSp>
      <p:pic>
        <p:nvPicPr>
          <p:cNvPr id="169" name="Picture 168">
            <a:extLst>
              <a:ext uri="{FF2B5EF4-FFF2-40B4-BE49-F238E27FC236}">
                <a16:creationId xmlns="" xmlns:a16="http://schemas.microsoft.com/office/drawing/2014/main" id="{DBE01F84-CB73-429D-9972-A887D86499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139679" y="1872427"/>
            <a:ext cx="762000" cy="7620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="" xmlns:a16="http://schemas.microsoft.com/office/drawing/2014/main" id="{70775F0F-DFF6-4C27-A052-B67362B000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3424391" y="3642107"/>
            <a:ext cx="762000" cy="76200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="" xmlns:a16="http://schemas.microsoft.com/office/drawing/2014/main" id="{C20E3428-74E2-4A72-82B9-E1A490CA9A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4894621" y="4891927"/>
            <a:ext cx="762000" cy="762000"/>
          </a:xfrm>
          <a:prstGeom prst="rect">
            <a:avLst/>
          </a:prstGeom>
        </p:spPr>
      </p:pic>
      <p:pic>
        <p:nvPicPr>
          <p:cNvPr id="172" name="Picture 171">
            <a:extLst>
              <a:ext uri="{FF2B5EF4-FFF2-40B4-BE49-F238E27FC236}">
                <a16:creationId xmlns="" xmlns:a16="http://schemas.microsoft.com/office/drawing/2014/main" id="{C1CC3E6A-EA48-4E59-AA8D-52FA60AF9A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6858222" y="4910562"/>
            <a:ext cx="762000" cy="762000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="" xmlns:a16="http://schemas.microsoft.com/office/drawing/2014/main" id="{DAA56702-52AF-4E05-843D-E910ADA9B4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8268582" y="3642107"/>
            <a:ext cx="762000" cy="762000"/>
          </a:xfrm>
          <a:prstGeom prst="rect">
            <a:avLst/>
          </a:prstGeom>
        </p:spPr>
      </p:pic>
      <p:pic>
        <p:nvPicPr>
          <p:cNvPr id="174" name="Picture 173">
            <a:extLst>
              <a:ext uri="{FF2B5EF4-FFF2-40B4-BE49-F238E27FC236}">
                <a16:creationId xmlns="" xmlns:a16="http://schemas.microsoft.com/office/drawing/2014/main" id="{8C780050-88B6-44F1-840A-95A4C4A0013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8562123" y="1798467"/>
            <a:ext cx="762000" cy="762000"/>
          </a:xfrm>
          <a:prstGeom prst="rect">
            <a:avLst/>
          </a:prstGeom>
        </p:spPr>
      </p:pic>
      <p:sp>
        <p:nvSpPr>
          <p:cNvPr id="60" name="TextBox 52"/>
          <p:cNvSpPr txBox="1"/>
          <p:nvPr/>
        </p:nvSpPr>
        <p:spPr>
          <a:xfrm>
            <a:off x="9731368" y="1872427"/>
            <a:ext cx="3000396" cy="63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defRPr sz="2100">
                <a:solidFill>
                  <a:srgbClr val="535353"/>
                </a:solidFill>
              </a:defRPr>
            </a:lvl1pPr>
          </a:lstStyle>
          <a:p>
            <a:r>
              <a:rPr lang="en-IN" b="1" i="1" dirty="0" smtClean="0">
                <a:solidFill>
                  <a:schemeClr val="tx1"/>
                </a:solidFill>
              </a:rPr>
              <a:t>eCatalogue</a:t>
            </a:r>
            <a:endParaRPr lang="en-IN" b="1" i="1" dirty="0">
              <a:solidFill>
                <a:schemeClr val="tx1"/>
              </a:solidFill>
            </a:endParaRPr>
          </a:p>
          <a:p>
            <a:r>
              <a:rPr lang="en-IN" sz="1400" dirty="0" smtClean="0">
                <a:solidFill>
                  <a:schemeClr val="tx1"/>
                </a:solidFill>
              </a:rPr>
              <a:t>Online Spare Parts Catalogue</a:t>
            </a:r>
            <a:endParaRPr sz="1400" dirty="0">
              <a:solidFill>
                <a:schemeClr val="tx1"/>
              </a:solidFill>
            </a:endParaRPr>
          </a:p>
        </p:txBody>
      </p:sp>
      <p:pic>
        <p:nvPicPr>
          <p:cNvPr id="62" name="Picture 61" descr="D:\DM_Share\Hi-Tech\HRSL-New-Logo_June2016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10415587" y="53890"/>
            <a:ext cx="2056319" cy="108037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88387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</a:t>
            </a:r>
            <a:r>
              <a:rPr lang="en-US" sz="2400" b="1" dirty="0" smtClean="0"/>
              <a:t>DMS Modules Key Features – Customize the Product as per OEM Business Need</a:t>
            </a:r>
            <a:endParaRPr lang="en-IN" sz="2400" b="1" dirty="0"/>
          </a:p>
        </p:txBody>
      </p:sp>
      <p:grpSp>
        <p:nvGrpSpPr>
          <p:cNvPr id="3" name="Group 2"/>
          <p:cNvGrpSpPr/>
          <p:nvPr/>
        </p:nvGrpSpPr>
        <p:grpSpPr>
          <a:xfrm>
            <a:off x="128587" y="600869"/>
            <a:ext cx="12344400" cy="5441671"/>
            <a:chOff x="314369" y="820729"/>
            <a:chExt cx="12344400" cy="5441671"/>
          </a:xfrm>
        </p:grpSpPr>
        <p:grpSp>
          <p:nvGrpSpPr>
            <p:cNvPr id="4" name="Group 11">
              <a:extLst>
                <a:ext uri="{FF2B5EF4-FFF2-40B4-BE49-F238E27FC236}">
                  <a16:creationId xmlns="" xmlns:a16="http://schemas.microsoft.com/office/drawing/2014/main" id="{E601623B-3C58-4303-ABFF-854595D782F8}"/>
                </a:ext>
              </a:extLst>
            </p:cNvPr>
            <p:cNvGrpSpPr/>
            <p:nvPr/>
          </p:nvGrpSpPr>
          <p:grpSpPr>
            <a:xfrm>
              <a:off x="3450000" y="896776"/>
              <a:ext cx="5292527" cy="5354567"/>
              <a:chOff x="3392488" y="758826"/>
              <a:chExt cx="5308600" cy="5370829"/>
            </a:xfrm>
          </p:grpSpPr>
          <p:sp>
            <p:nvSpPr>
              <p:cNvPr id="35" name="Freeform: Shape 97">
                <a:extLst>
                  <a:ext uri="{FF2B5EF4-FFF2-40B4-BE49-F238E27FC236}">
                    <a16:creationId xmlns="" xmlns:a16="http://schemas.microsoft.com/office/drawing/2014/main" id="{B69FD71C-783A-4C06-AD54-D0BBCF12FF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07113" y="758826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Freeform: Shape 98">
                <a:extLst>
                  <a:ext uri="{FF2B5EF4-FFF2-40B4-BE49-F238E27FC236}">
                    <a16:creationId xmlns="" xmlns:a16="http://schemas.microsoft.com/office/drawing/2014/main" id="{6D5B8EB7-C950-46E9-BF92-D11FC596484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392488" y="758826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CC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Freeform: Shape 99">
                <a:extLst>
                  <a:ext uri="{FF2B5EF4-FFF2-40B4-BE49-F238E27FC236}">
                    <a16:creationId xmlns="" xmlns:a16="http://schemas.microsoft.com/office/drawing/2014/main" id="{2D052053-5570-4E03-834F-F51C35C92EF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6107113" y="3500753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00CC0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8" name="Freeform: Shape 100">
                <a:extLst>
                  <a:ext uri="{FF2B5EF4-FFF2-40B4-BE49-F238E27FC236}">
                    <a16:creationId xmlns="" xmlns:a16="http://schemas.microsoft.com/office/drawing/2014/main" id="{6080126A-D158-476D-93C3-2A42FEC0E30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 flipV="1">
                <a:off x="3392488" y="3500753"/>
                <a:ext cx="2593975" cy="2628902"/>
              </a:xfrm>
              <a:custGeom>
                <a:avLst/>
                <a:gdLst>
                  <a:gd name="connsiteX0" fmla="*/ 0 w 2593975"/>
                  <a:gd name="connsiteY0" fmla="*/ 0 h 2628902"/>
                  <a:gd name="connsiteX1" fmla="*/ 201257 w 2593975"/>
                  <a:gd name="connsiteY1" fmla="*/ 0 h 2628902"/>
                  <a:gd name="connsiteX2" fmla="*/ 365244 w 2593975"/>
                  <a:gd name="connsiteY2" fmla="*/ 141419 h 2628902"/>
                  <a:gd name="connsiteX3" fmla="*/ 365244 w 2593975"/>
                  <a:gd name="connsiteY3" fmla="*/ 476358 h 2628902"/>
                  <a:gd name="connsiteX4" fmla="*/ 514323 w 2593975"/>
                  <a:gd name="connsiteY4" fmla="*/ 506131 h 2628902"/>
                  <a:gd name="connsiteX5" fmla="*/ 670856 w 2593975"/>
                  <a:gd name="connsiteY5" fmla="*/ 550789 h 2628902"/>
                  <a:gd name="connsiteX6" fmla="*/ 819935 w 2593975"/>
                  <a:gd name="connsiteY6" fmla="*/ 602891 h 2628902"/>
                  <a:gd name="connsiteX7" fmla="*/ 961560 w 2593975"/>
                  <a:gd name="connsiteY7" fmla="*/ 662436 h 2628902"/>
                  <a:gd name="connsiteX8" fmla="*/ 1155363 w 2593975"/>
                  <a:gd name="connsiteY8" fmla="*/ 394484 h 2628902"/>
                  <a:gd name="connsiteX9" fmla="*/ 1371527 w 2593975"/>
                  <a:gd name="connsiteY9" fmla="*/ 379598 h 2628902"/>
                  <a:gd name="connsiteX10" fmla="*/ 1729317 w 2593975"/>
                  <a:gd name="connsiteY10" fmla="*/ 632663 h 2628902"/>
                  <a:gd name="connsiteX11" fmla="*/ 1774041 w 2593975"/>
                  <a:gd name="connsiteY11" fmla="*/ 841070 h 2628902"/>
                  <a:gd name="connsiteX12" fmla="*/ 1580238 w 2593975"/>
                  <a:gd name="connsiteY12" fmla="*/ 1116465 h 2628902"/>
                  <a:gd name="connsiteX13" fmla="*/ 1684593 w 2593975"/>
                  <a:gd name="connsiteY13" fmla="*/ 1228111 h 2628902"/>
                  <a:gd name="connsiteX14" fmla="*/ 1781495 w 2593975"/>
                  <a:gd name="connsiteY14" fmla="*/ 1354644 h 2628902"/>
                  <a:gd name="connsiteX15" fmla="*/ 1870942 w 2593975"/>
                  <a:gd name="connsiteY15" fmla="*/ 1481177 h 2628902"/>
                  <a:gd name="connsiteX16" fmla="*/ 1952935 w 2593975"/>
                  <a:gd name="connsiteY16" fmla="*/ 1615152 h 2628902"/>
                  <a:gd name="connsiteX17" fmla="*/ 2266001 w 2593975"/>
                  <a:gd name="connsiteY17" fmla="*/ 1518392 h 2628902"/>
                  <a:gd name="connsiteX18" fmla="*/ 2452350 w 2593975"/>
                  <a:gd name="connsiteY18" fmla="*/ 1630039 h 2628902"/>
                  <a:gd name="connsiteX19" fmla="*/ 2593975 w 2593975"/>
                  <a:gd name="connsiteY19" fmla="*/ 2046852 h 2628902"/>
                  <a:gd name="connsiteX20" fmla="*/ 2511981 w 2593975"/>
                  <a:gd name="connsiteY20" fmla="*/ 2247816 h 2628902"/>
                  <a:gd name="connsiteX21" fmla="*/ 2191462 w 2593975"/>
                  <a:gd name="connsiteY21" fmla="*/ 2344576 h 2628902"/>
                  <a:gd name="connsiteX22" fmla="*/ 2198916 w 2593975"/>
                  <a:gd name="connsiteY22" fmla="*/ 2419007 h 2628902"/>
                  <a:gd name="connsiteX23" fmla="*/ 2206370 w 2593975"/>
                  <a:gd name="connsiteY23" fmla="*/ 2493438 h 2628902"/>
                  <a:gd name="connsiteX24" fmla="*/ 2206370 w 2593975"/>
                  <a:gd name="connsiteY24" fmla="*/ 2567869 h 2628902"/>
                  <a:gd name="connsiteX25" fmla="*/ 2210097 w 2593975"/>
                  <a:gd name="connsiteY25" fmla="*/ 2601363 h 2628902"/>
                  <a:gd name="connsiteX26" fmla="*/ 2213162 w 2593975"/>
                  <a:gd name="connsiteY26" fmla="*/ 2628902 h 2628902"/>
                  <a:gd name="connsiteX27" fmla="*/ 916479 w 2593975"/>
                  <a:gd name="connsiteY27" fmla="*/ 2628902 h 2628902"/>
                  <a:gd name="connsiteX28" fmla="*/ 911479 w 2593975"/>
                  <a:gd name="connsiteY28" fmla="*/ 2545656 h 2628902"/>
                  <a:gd name="connsiteX29" fmla="*/ 842297 w 2593975"/>
                  <a:gd name="connsiteY29" fmla="*/ 2285031 h 2628902"/>
                  <a:gd name="connsiteX30" fmla="*/ 641040 w 2593975"/>
                  <a:gd name="connsiteY30" fmla="*/ 1994750 h 2628902"/>
                  <a:gd name="connsiteX31" fmla="*/ 350336 w 2593975"/>
                  <a:gd name="connsiteY31" fmla="*/ 1801230 h 2628902"/>
                  <a:gd name="connsiteX32" fmla="*/ 0 w 2593975"/>
                  <a:gd name="connsiteY32" fmla="*/ 1726799 h 2628902"/>
                  <a:gd name="connsiteX33" fmla="*/ 0 w 2593975"/>
                  <a:gd name="connsiteY33" fmla="*/ 1599045 h 2628902"/>
                  <a:gd name="connsiteX34" fmla="*/ 0 w 2593975"/>
                  <a:gd name="connsiteY34" fmla="*/ 1566862 h 2628902"/>
                  <a:gd name="connsiteX35" fmla="*/ 0 w 2593975"/>
                  <a:gd name="connsiteY35" fmla="*/ 1503041 h 2628902"/>
                  <a:gd name="connsiteX36" fmla="*/ 0 w 2593975"/>
                  <a:gd name="connsiteY36" fmla="*/ 1339758 h 2628902"/>
                  <a:gd name="connsiteX37" fmla="*/ 0 w 2593975"/>
                  <a:gd name="connsiteY37" fmla="*/ 826184 h 2628902"/>
                  <a:gd name="connsiteX38" fmla="*/ 0 w 2593975"/>
                  <a:gd name="connsiteY38" fmla="*/ 553479 h 2628902"/>
                  <a:gd name="connsiteX39" fmla="*/ 0 w 2593975"/>
                  <a:gd name="connsiteY39" fmla="*/ 538162 h 2628902"/>
                  <a:gd name="connsiteX40" fmla="*/ 0 w 2593975"/>
                  <a:gd name="connsiteY40" fmla="*/ 443146 h 2628902"/>
                  <a:gd name="connsiteX41" fmla="*/ 0 w 2593975"/>
                  <a:gd name="connsiteY41" fmla="*/ 0 h 26289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2593975" h="2628902">
                    <a:moveTo>
                      <a:pt x="0" y="0"/>
                    </a:moveTo>
                    <a:lnTo>
                      <a:pt x="201257" y="0"/>
                    </a:lnTo>
                    <a:cubicBezTo>
                      <a:pt x="365244" y="141419"/>
                      <a:pt x="365244" y="141419"/>
                      <a:pt x="365244" y="141419"/>
                    </a:cubicBezTo>
                    <a:cubicBezTo>
                      <a:pt x="365244" y="476358"/>
                      <a:pt x="365244" y="476358"/>
                      <a:pt x="365244" y="476358"/>
                    </a:cubicBezTo>
                    <a:cubicBezTo>
                      <a:pt x="417421" y="483801"/>
                      <a:pt x="469599" y="491245"/>
                      <a:pt x="514323" y="506131"/>
                    </a:cubicBezTo>
                    <a:cubicBezTo>
                      <a:pt x="566501" y="521017"/>
                      <a:pt x="618678" y="535903"/>
                      <a:pt x="670856" y="550789"/>
                    </a:cubicBezTo>
                    <a:cubicBezTo>
                      <a:pt x="715580" y="565676"/>
                      <a:pt x="767757" y="580562"/>
                      <a:pt x="819935" y="602891"/>
                    </a:cubicBezTo>
                    <a:cubicBezTo>
                      <a:pt x="864659" y="617777"/>
                      <a:pt x="909382" y="640106"/>
                      <a:pt x="961560" y="662436"/>
                    </a:cubicBezTo>
                    <a:cubicBezTo>
                      <a:pt x="1155363" y="394484"/>
                      <a:pt x="1155363" y="394484"/>
                      <a:pt x="1155363" y="394484"/>
                    </a:cubicBezTo>
                    <a:cubicBezTo>
                      <a:pt x="1371527" y="379598"/>
                      <a:pt x="1371527" y="379598"/>
                      <a:pt x="1371527" y="379598"/>
                    </a:cubicBezTo>
                    <a:cubicBezTo>
                      <a:pt x="1729317" y="632663"/>
                      <a:pt x="1729317" y="632663"/>
                      <a:pt x="1729317" y="632663"/>
                    </a:cubicBezTo>
                    <a:cubicBezTo>
                      <a:pt x="1774041" y="841070"/>
                      <a:pt x="1774041" y="841070"/>
                      <a:pt x="1774041" y="841070"/>
                    </a:cubicBezTo>
                    <a:cubicBezTo>
                      <a:pt x="1580238" y="1116465"/>
                      <a:pt x="1580238" y="1116465"/>
                      <a:pt x="1580238" y="1116465"/>
                    </a:cubicBezTo>
                    <a:cubicBezTo>
                      <a:pt x="1617508" y="1153680"/>
                      <a:pt x="1654777" y="1190896"/>
                      <a:pt x="1684593" y="1228111"/>
                    </a:cubicBezTo>
                    <a:cubicBezTo>
                      <a:pt x="1721863" y="1272770"/>
                      <a:pt x="1751679" y="1309985"/>
                      <a:pt x="1781495" y="1354644"/>
                    </a:cubicBezTo>
                    <a:cubicBezTo>
                      <a:pt x="1811310" y="1391859"/>
                      <a:pt x="1841126" y="1436518"/>
                      <a:pt x="1870942" y="1481177"/>
                    </a:cubicBezTo>
                    <a:cubicBezTo>
                      <a:pt x="1900758" y="1525835"/>
                      <a:pt x="1923120" y="1570494"/>
                      <a:pt x="1952935" y="1615152"/>
                    </a:cubicBezTo>
                    <a:cubicBezTo>
                      <a:pt x="2266001" y="1518392"/>
                      <a:pt x="2266001" y="1518392"/>
                      <a:pt x="2266001" y="1518392"/>
                    </a:cubicBezTo>
                    <a:cubicBezTo>
                      <a:pt x="2452350" y="1630039"/>
                      <a:pt x="2452350" y="1630039"/>
                      <a:pt x="2452350" y="1630039"/>
                    </a:cubicBezTo>
                    <a:cubicBezTo>
                      <a:pt x="2593975" y="2046852"/>
                      <a:pt x="2593975" y="2046852"/>
                      <a:pt x="2593975" y="2046852"/>
                    </a:cubicBezTo>
                    <a:cubicBezTo>
                      <a:pt x="2511981" y="2247816"/>
                      <a:pt x="2511981" y="2247816"/>
                      <a:pt x="2511981" y="2247816"/>
                    </a:cubicBezTo>
                    <a:cubicBezTo>
                      <a:pt x="2191462" y="2344576"/>
                      <a:pt x="2191462" y="2344576"/>
                      <a:pt x="2191462" y="2344576"/>
                    </a:cubicBezTo>
                    <a:cubicBezTo>
                      <a:pt x="2191462" y="2374348"/>
                      <a:pt x="2191462" y="2396677"/>
                      <a:pt x="2198916" y="2419007"/>
                    </a:cubicBezTo>
                    <a:cubicBezTo>
                      <a:pt x="2198916" y="2441336"/>
                      <a:pt x="2198916" y="2471108"/>
                      <a:pt x="2206370" y="2493438"/>
                    </a:cubicBezTo>
                    <a:cubicBezTo>
                      <a:pt x="2206370" y="2515767"/>
                      <a:pt x="2206370" y="2538096"/>
                      <a:pt x="2206370" y="2567869"/>
                    </a:cubicBezTo>
                    <a:cubicBezTo>
                      <a:pt x="2206370" y="2579034"/>
                      <a:pt x="2208234" y="2590198"/>
                      <a:pt x="2210097" y="2601363"/>
                    </a:cubicBezTo>
                    <a:lnTo>
                      <a:pt x="2213162" y="2628902"/>
                    </a:lnTo>
                    <a:lnTo>
                      <a:pt x="916479" y="2628902"/>
                    </a:lnTo>
                    <a:lnTo>
                      <a:pt x="911479" y="2545656"/>
                    </a:lnTo>
                    <a:cubicBezTo>
                      <a:pt x="900997" y="2456687"/>
                      <a:pt x="875840" y="2368766"/>
                      <a:pt x="842297" y="2285031"/>
                    </a:cubicBezTo>
                    <a:cubicBezTo>
                      <a:pt x="790119" y="2180828"/>
                      <a:pt x="723033" y="2076624"/>
                      <a:pt x="641040" y="1994750"/>
                    </a:cubicBezTo>
                    <a:cubicBezTo>
                      <a:pt x="559047" y="1912876"/>
                      <a:pt x="462145" y="1845888"/>
                      <a:pt x="350336" y="1801230"/>
                    </a:cubicBezTo>
                    <a:cubicBezTo>
                      <a:pt x="245981" y="1756571"/>
                      <a:pt x="126717" y="1726799"/>
                      <a:pt x="0" y="1726799"/>
                    </a:cubicBezTo>
                    <a:cubicBezTo>
                      <a:pt x="0" y="1678419"/>
                      <a:pt x="0" y="1636086"/>
                      <a:pt x="0" y="1599045"/>
                    </a:cubicBezTo>
                    <a:lnTo>
                      <a:pt x="0" y="1566862"/>
                    </a:lnTo>
                    <a:lnTo>
                      <a:pt x="0" y="1503041"/>
                    </a:lnTo>
                    <a:cubicBezTo>
                      <a:pt x="0" y="1339758"/>
                      <a:pt x="0" y="1339758"/>
                      <a:pt x="0" y="1339758"/>
                    </a:cubicBezTo>
                    <a:lnTo>
                      <a:pt x="0" y="826184"/>
                    </a:lnTo>
                    <a:cubicBezTo>
                      <a:pt x="0" y="722911"/>
                      <a:pt x="0" y="632547"/>
                      <a:pt x="0" y="553479"/>
                    </a:cubicBezTo>
                    <a:lnTo>
                      <a:pt x="0" y="538162"/>
                    </a:lnTo>
                    <a:lnTo>
                      <a:pt x="0" y="443146"/>
                    </a:lnTo>
                    <a:cubicBezTo>
                      <a:pt x="0" y="0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5" name="Oval 4">
              <a:extLst>
                <a:ext uri="{FF2B5EF4-FFF2-40B4-BE49-F238E27FC236}">
                  <a16:creationId xmlns="" xmlns:a16="http://schemas.microsoft.com/office/drawing/2014/main" id="{C1C9D076-4466-40A7-89DE-28AC91BF0C0D}"/>
                </a:ext>
              </a:extLst>
            </p:cNvPr>
            <p:cNvSpPr/>
            <p:nvPr/>
          </p:nvSpPr>
          <p:spPr>
            <a:xfrm>
              <a:off x="4757307" y="2235103"/>
              <a:ext cx="2677915" cy="2677913"/>
            </a:xfrm>
            <a:prstGeom prst="ellipse">
              <a:avLst/>
            </a:prstGeom>
            <a:solidFill>
              <a:schemeClr val="bg1">
                <a:alpha val="3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="" xmlns:a16="http://schemas.microsoft.com/office/drawing/2014/main" id="{4F280FF0-21A7-4F9A-BE29-7C91CE27EFC8}"/>
                </a:ext>
              </a:extLst>
            </p:cNvPr>
            <p:cNvSpPr/>
            <p:nvPr/>
          </p:nvSpPr>
          <p:spPr>
            <a:xfrm>
              <a:off x="5118157" y="2595954"/>
              <a:ext cx="1956213" cy="19562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7F4587F7-3A37-4EE9-9485-BDB63B03FDCC}"/>
                </a:ext>
              </a:extLst>
            </p:cNvPr>
            <p:cNvSpPr txBox="1"/>
            <p:nvPr/>
          </p:nvSpPr>
          <p:spPr>
            <a:xfrm>
              <a:off x="6611978" y="2605452"/>
              <a:ext cx="642818" cy="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03</a:t>
              </a:r>
              <a:endParaRPr lang="en-US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="" xmlns:a16="http://schemas.microsoft.com/office/drawing/2014/main" id="{166B243E-BA25-43CF-A3EE-51666C88A130}"/>
                </a:ext>
              </a:extLst>
            </p:cNvPr>
            <p:cNvSpPr txBox="1"/>
            <p:nvPr/>
          </p:nvSpPr>
          <p:spPr>
            <a:xfrm>
              <a:off x="4937731" y="2605452"/>
              <a:ext cx="642818" cy="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01</a:t>
              </a:r>
              <a:endParaRPr lang="en-US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="" xmlns:a16="http://schemas.microsoft.com/office/drawing/2014/main" id="{E421D9E4-1992-483C-9E60-63BEDB9FA702}"/>
                </a:ext>
              </a:extLst>
            </p:cNvPr>
            <p:cNvSpPr txBox="1"/>
            <p:nvPr/>
          </p:nvSpPr>
          <p:spPr>
            <a:xfrm>
              <a:off x="6611978" y="4245320"/>
              <a:ext cx="642818" cy="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04</a:t>
              </a:r>
              <a:endParaRPr lang="en-US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="" xmlns:a16="http://schemas.microsoft.com/office/drawing/2014/main" id="{81313D07-6317-41CE-ACC9-44605D3BAC0B}"/>
                </a:ext>
              </a:extLst>
            </p:cNvPr>
            <p:cNvSpPr txBox="1"/>
            <p:nvPr/>
          </p:nvSpPr>
          <p:spPr>
            <a:xfrm>
              <a:off x="4937731" y="4245320"/>
              <a:ext cx="642818" cy="306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latin typeface="Segoe UI" panose="020B0502040204020203" pitchFamily="34" charset="0"/>
                  <a:cs typeface="Segoe UI" panose="020B0502040204020203" pitchFamily="34" charset="0"/>
                </a:rPr>
                <a:t>02</a:t>
              </a:r>
              <a:endParaRPr lang="en-US" sz="1400" b="1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1" name="Group 17">
              <a:extLst>
                <a:ext uri="{FF2B5EF4-FFF2-40B4-BE49-F238E27FC236}">
                  <a16:creationId xmlns="" xmlns:a16="http://schemas.microsoft.com/office/drawing/2014/main" id="{919A92C4-C208-4ED4-8DBE-5DB513364793}"/>
                </a:ext>
              </a:extLst>
            </p:cNvPr>
            <p:cNvGrpSpPr/>
            <p:nvPr/>
          </p:nvGrpSpPr>
          <p:grpSpPr>
            <a:xfrm>
              <a:off x="7720112" y="1029088"/>
              <a:ext cx="1177524" cy="370350"/>
              <a:chOff x="7724775" y="876300"/>
              <a:chExt cx="1552575" cy="371475"/>
            </a:xfrm>
          </p:grpSpPr>
          <p:cxnSp>
            <p:nvCxnSpPr>
              <p:cNvPr id="33" name="Straight Connector 14">
                <a:extLst>
                  <a:ext uri="{FF2B5EF4-FFF2-40B4-BE49-F238E27FC236}">
                    <a16:creationId xmlns="" xmlns:a16="http://schemas.microsoft.com/office/drawing/2014/main" id="{63B5FAE9-65FA-471C-BDC3-075A02BA08D2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16">
                <a:extLst>
                  <a:ext uri="{FF2B5EF4-FFF2-40B4-BE49-F238E27FC236}">
                    <a16:creationId xmlns="" xmlns:a16="http://schemas.microsoft.com/office/drawing/2014/main" id="{D826BB3F-A362-42BE-A2CE-3A0B5F59132F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38">
              <a:extLst>
                <a:ext uri="{FF2B5EF4-FFF2-40B4-BE49-F238E27FC236}">
                  <a16:creationId xmlns="" xmlns:a16="http://schemas.microsoft.com/office/drawing/2014/main" id="{4FC85947-0D2E-47E8-8709-ABFD5AD6EA5F}"/>
                </a:ext>
              </a:extLst>
            </p:cNvPr>
            <p:cNvGrpSpPr/>
            <p:nvPr/>
          </p:nvGrpSpPr>
          <p:grpSpPr>
            <a:xfrm flipH="1">
              <a:off x="3329727" y="1029088"/>
              <a:ext cx="1142702" cy="370350"/>
              <a:chOff x="7724775" y="876300"/>
              <a:chExt cx="1552575" cy="371475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="" xmlns:a16="http://schemas.microsoft.com/office/drawing/2014/main" id="{CD861F06-762E-40B4-98CC-82E097BA78B9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="" xmlns:a16="http://schemas.microsoft.com/office/drawing/2014/main" id="{77A42C5D-FB23-44D5-B774-CD77A5974249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41">
              <a:extLst>
                <a:ext uri="{FF2B5EF4-FFF2-40B4-BE49-F238E27FC236}">
                  <a16:creationId xmlns="" xmlns:a16="http://schemas.microsoft.com/office/drawing/2014/main" id="{5396DD73-89EC-4EBF-A268-8DFFB10107A4}"/>
                </a:ext>
              </a:extLst>
            </p:cNvPr>
            <p:cNvGrpSpPr/>
            <p:nvPr/>
          </p:nvGrpSpPr>
          <p:grpSpPr>
            <a:xfrm flipV="1">
              <a:off x="7720112" y="5723164"/>
              <a:ext cx="1177524" cy="370350"/>
              <a:chOff x="7724775" y="876300"/>
              <a:chExt cx="1552575" cy="371475"/>
            </a:xfrm>
          </p:grpSpPr>
          <p:cxnSp>
            <p:nvCxnSpPr>
              <p:cNvPr id="29" name="Straight Connector 28">
                <a:extLst>
                  <a:ext uri="{FF2B5EF4-FFF2-40B4-BE49-F238E27FC236}">
                    <a16:creationId xmlns="" xmlns:a16="http://schemas.microsoft.com/office/drawing/2014/main" id="{A316E292-7890-443D-AC5C-38C4C6CFAA5E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="" xmlns:a16="http://schemas.microsoft.com/office/drawing/2014/main" id="{76AE99E1-6D3C-4621-8A0F-1DEBBC32EC85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44">
              <a:extLst>
                <a:ext uri="{FF2B5EF4-FFF2-40B4-BE49-F238E27FC236}">
                  <a16:creationId xmlns="" xmlns:a16="http://schemas.microsoft.com/office/drawing/2014/main" id="{A6F26EE3-D018-4668-8B64-0C8A5188E511}"/>
                </a:ext>
              </a:extLst>
            </p:cNvPr>
            <p:cNvGrpSpPr/>
            <p:nvPr/>
          </p:nvGrpSpPr>
          <p:grpSpPr>
            <a:xfrm flipH="1" flipV="1">
              <a:off x="3329727" y="5723165"/>
              <a:ext cx="1142702" cy="370350"/>
              <a:chOff x="7724775" y="876300"/>
              <a:chExt cx="1552575" cy="371475"/>
            </a:xfrm>
          </p:grpSpPr>
          <p:cxnSp>
            <p:nvCxnSpPr>
              <p:cNvPr id="27" name="Straight Connector 26">
                <a:extLst>
                  <a:ext uri="{FF2B5EF4-FFF2-40B4-BE49-F238E27FC236}">
                    <a16:creationId xmlns="" xmlns:a16="http://schemas.microsoft.com/office/drawing/2014/main" id="{4B59D87E-DBCE-4FB8-8F7C-2222CB49A399}"/>
                  </a:ext>
                </a:extLst>
              </p:cNvPr>
              <p:cNvCxnSpPr/>
              <p:nvPr/>
            </p:nvCxnSpPr>
            <p:spPr>
              <a:xfrm flipV="1">
                <a:off x="7724775" y="885825"/>
                <a:ext cx="257175" cy="36195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="" xmlns:a16="http://schemas.microsoft.com/office/drawing/2014/main" id="{48A77004-B0D1-4042-BB5F-55E0C9FBCA70}"/>
                  </a:ext>
                </a:extLst>
              </p:cNvPr>
              <p:cNvCxnSpPr/>
              <p:nvPr/>
            </p:nvCxnSpPr>
            <p:spPr>
              <a:xfrm>
                <a:off x="7981950" y="876300"/>
                <a:ext cx="1295400" cy="0"/>
              </a:xfrm>
              <a:prstGeom prst="line">
                <a:avLst/>
              </a:prstGeom>
              <a:ln>
                <a:solidFill>
                  <a:schemeClr val="tx1"/>
                </a:solidFill>
                <a:tailEnd type="diamon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>
              <a:extLst>
                <a:ext uri="{FF2B5EF4-FFF2-40B4-BE49-F238E27FC236}">
                  <a16:creationId xmlns="" xmlns:a16="http://schemas.microsoft.com/office/drawing/2014/main" id="{7C3C2408-0E85-4415-B722-B51CD92A7676}"/>
                </a:ext>
              </a:extLst>
            </p:cNvPr>
            <p:cNvSpPr txBox="1"/>
            <p:nvPr/>
          </p:nvSpPr>
          <p:spPr>
            <a:xfrm>
              <a:off x="371434" y="820729"/>
              <a:ext cx="291615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Pre Sales &amp; Sales Module</a:t>
              </a:r>
              <a:endPara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="" xmlns:a16="http://schemas.microsoft.com/office/drawing/2014/main" id="{A72D0762-8D29-4422-BACF-8CFFF7AC79C5}"/>
                </a:ext>
              </a:extLst>
            </p:cNvPr>
            <p:cNvSpPr txBox="1"/>
            <p:nvPr/>
          </p:nvSpPr>
          <p:spPr>
            <a:xfrm>
              <a:off x="314369" y="1125529"/>
              <a:ext cx="3435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sz="1800" dirty="0" smtClean="0">
                  <a:cs typeface="Segoe UI Light" panose="020B0502040204020203" pitchFamily="34" charset="0"/>
                </a:rPr>
                <a:t>Enquiry Management 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800" dirty="0" smtClean="0">
                  <a:cs typeface="Segoe UI Light" panose="020B0502040204020203" pitchFamily="34" charset="0"/>
                </a:rPr>
                <a:t>Quotation Management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800" dirty="0" smtClean="0">
                  <a:cs typeface="Segoe UI Light" panose="020B0502040204020203" pitchFamily="34" charset="0"/>
                </a:rPr>
                <a:t>Marketing Activity Mgmt.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800" dirty="0" smtClean="0">
                  <a:cs typeface="Segoe UI Light" panose="020B0502040204020203" pitchFamily="34" charset="0"/>
                </a:rPr>
                <a:t>Product Purchase Transaction</a:t>
              </a: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800" dirty="0" smtClean="0">
                  <a:cs typeface="Segoe UI Light" panose="020B0502040204020203" pitchFamily="34" charset="0"/>
                </a:rPr>
                <a:t>Product Inventory </a:t>
              </a:r>
              <a:r>
                <a:rPr lang="en-US" sz="1800" dirty="0">
                  <a:cs typeface="Segoe UI Light" panose="020B0502040204020203" pitchFamily="34" charset="0"/>
                </a:rPr>
                <a:t>Transaction</a:t>
              </a:r>
              <a:endParaRPr lang="en-US" sz="1800" dirty="0" smtClean="0">
                <a:cs typeface="Segoe UI Light" panose="020B0502040204020203" pitchFamily="34" charset="0"/>
              </a:endParaRPr>
            </a:p>
            <a:p>
              <a:pPr marL="285750" indent="-285750">
                <a:buFont typeface="Wingdings" pitchFamily="2" charset="2"/>
                <a:buChar char="Ø"/>
              </a:pPr>
              <a:r>
                <a:rPr lang="en-US" sz="1800" dirty="0" smtClean="0">
                  <a:cs typeface="Segoe UI Light" panose="020B0502040204020203" pitchFamily="34" charset="0"/>
                </a:rPr>
                <a:t>Sales &amp; Marketing Claims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="" xmlns:a16="http://schemas.microsoft.com/office/drawing/2014/main" id="{E61F8FBE-E48D-41B6-8010-3FC45F919F55}"/>
                </a:ext>
              </a:extLst>
            </p:cNvPr>
            <p:cNvSpPr txBox="1"/>
            <p:nvPr/>
          </p:nvSpPr>
          <p:spPr>
            <a:xfrm>
              <a:off x="1291206" y="5903591"/>
              <a:ext cx="1996385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 smtClean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Spares Module</a:t>
              </a:r>
              <a:endPara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="" xmlns:a16="http://schemas.microsoft.com/office/drawing/2014/main" id="{8D3AF684-3D72-4277-ABB2-CCBB57BF5C1B}"/>
                </a:ext>
              </a:extLst>
            </p:cNvPr>
            <p:cNvSpPr txBox="1"/>
            <p:nvPr/>
          </p:nvSpPr>
          <p:spPr>
            <a:xfrm>
              <a:off x="9078015" y="820729"/>
              <a:ext cx="3295002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Service &amp; Warranty Module</a:t>
              </a:r>
              <a:endPara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="" xmlns:a16="http://schemas.microsoft.com/office/drawing/2014/main" id="{8115BDCE-BCB5-4F5C-9612-9DC1BEEF3C8A}"/>
                </a:ext>
              </a:extLst>
            </p:cNvPr>
            <p:cNvSpPr txBox="1"/>
            <p:nvPr/>
          </p:nvSpPr>
          <p:spPr>
            <a:xfrm>
              <a:off x="8929749" y="5908457"/>
              <a:ext cx="3729020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>
                  <a:solidFill>
                    <a:srgbClr val="0000F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Advanced Value Added Features</a:t>
              </a:r>
              <a:endParaRPr lang="en-US" b="1" dirty="0">
                <a:solidFill>
                  <a:srgbClr val="0000F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pic>
          <p:nvPicPr>
            <p:cNvPr id="23" name="Graphic 24" descr="Graphic 24"/>
            <p:cNvPicPr>
              <a:picLocks noChangeAspect="1"/>
            </p:cNvPicPr>
            <p:nvPr/>
          </p:nvPicPr>
          <p:blipFill>
            <a:blip r:embed="rId3" cstate="print">
              <a:extLst/>
            </a:blip>
            <a:stretch>
              <a:fillRect/>
            </a:stretch>
          </p:blipFill>
          <p:spPr>
            <a:xfrm>
              <a:off x="4395778" y="1943888"/>
              <a:ext cx="762001" cy="762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4" name="Graphic 56" descr="Graphic 56"/>
            <p:cNvPicPr>
              <a:picLocks noChangeAspect="1"/>
            </p:cNvPicPr>
            <p:nvPr/>
          </p:nvPicPr>
          <p:blipFill>
            <a:blip r:embed="rId4" cstate="print">
              <a:extLst/>
            </a:blip>
            <a:stretch>
              <a:fillRect/>
            </a:stretch>
          </p:blipFill>
          <p:spPr>
            <a:xfrm>
              <a:off x="4514837" y="4491839"/>
              <a:ext cx="635001" cy="635001"/>
            </a:xfrm>
            <a:prstGeom prst="rect">
              <a:avLst/>
            </a:prstGeom>
            <a:ln w="12700">
              <a:miter lim="400000"/>
            </a:ln>
          </p:spPr>
        </p:pic>
        <p:pic>
          <p:nvPicPr>
            <p:cNvPr id="25" name="Graphic 10" descr="Graphic 10"/>
            <p:cNvPicPr>
              <a:picLocks noChangeAspect="1"/>
            </p:cNvPicPr>
            <p:nvPr/>
          </p:nvPicPr>
          <p:blipFill>
            <a:blip r:embed="rId5" cstate="print">
              <a:extLst/>
            </a:blip>
            <a:stretch>
              <a:fillRect/>
            </a:stretch>
          </p:blipFill>
          <p:spPr>
            <a:xfrm>
              <a:off x="6943729" y="1912130"/>
              <a:ext cx="793760" cy="79376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26" name="Freeform 43"/>
            <p:cNvSpPr/>
            <p:nvPr/>
          </p:nvSpPr>
          <p:spPr>
            <a:xfrm>
              <a:off x="7300123" y="4277525"/>
              <a:ext cx="572300" cy="58142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166" y="0"/>
                  </a:moveTo>
                  <a:lnTo>
                    <a:pt x="13004" y="2907"/>
                  </a:lnTo>
                  <a:lnTo>
                    <a:pt x="12904" y="3112"/>
                  </a:lnTo>
                  <a:lnTo>
                    <a:pt x="12884" y="3010"/>
                  </a:lnTo>
                  <a:cubicBezTo>
                    <a:pt x="12546" y="2181"/>
                    <a:pt x="11612" y="1788"/>
                    <a:pt x="10800" y="2129"/>
                  </a:cubicBezTo>
                  <a:cubicBezTo>
                    <a:pt x="10444" y="2286"/>
                    <a:pt x="10151" y="2573"/>
                    <a:pt x="9978" y="2928"/>
                  </a:cubicBezTo>
                  <a:cubicBezTo>
                    <a:pt x="9691" y="3775"/>
                    <a:pt x="10131" y="4702"/>
                    <a:pt x="10960" y="4996"/>
                  </a:cubicBezTo>
                  <a:cubicBezTo>
                    <a:pt x="11328" y="5126"/>
                    <a:pt x="11743" y="5107"/>
                    <a:pt x="12102" y="4955"/>
                  </a:cubicBezTo>
                  <a:lnTo>
                    <a:pt x="12203" y="4914"/>
                  </a:lnTo>
                  <a:lnTo>
                    <a:pt x="12142" y="5057"/>
                  </a:lnTo>
                  <a:lnTo>
                    <a:pt x="11101" y="7555"/>
                  </a:lnTo>
                  <a:lnTo>
                    <a:pt x="12824" y="8292"/>
                  </a:lnTo>
                  <a:cubicBezTo>
                    <a:pt x="12885" y="7134"/>
                    <a:pt x="13854" y="6243"/>
                    <a:pt x="14988" y="6306"/>
                  </a:cubicBezTo>
                  <a:cubicBezTo>
                    <a:pt x="15777" y="6350"/>
                    <a:pt x="16468" y="6849"/>
                    <a:pt x="16771" y="7596"/>
                  </a:cubicBezTo>
                  <a:cubicBezTo>
                    <a:pt x="17064" y="8343"/>
                    <a:pt x="16924" y="9196"/>
                    <a:pt x="16410" y="9807"/>
                  </a:cubicBezTo>
                  <a:lnTo>
                    <a:pt x="18494" y="10687"/>
                  </a:lnTo>
                  <a:lnTo>
                    <a:pt x="18534" y="10708"/>
                  </a:lnTo>
                  <a:lnTo>
                    <a:pt x="21600" y="3133"/>
                  </a:lnTo>
                  <a:lnTo>
                    <a:pt x="14166" y="0"/>
                  </a:lnTo>
                  <a:close/>
                  <a:moveTo>
                    <a:pt x="0" y="3726"/>
                  </a:moveTo>
                  <a:lnTo>
                    <a:pt x="0" y="12510"/>
                  </a:lnTo>
                  <a:lnTo>
                    <a:pt x="3386" y="12510"/>
                  </a:lnTo>
                  <a:cubicBezTo>
                    <a:pt x="3000" y="12806"/>
                    <a:pt x="2765" y="13265"/>
                    <a:pt x="2765" y="13758"/>
                  </a:cubicBezTo>
                  <a:cubicBezTo>
                    <a:pt x="2765" y="14624"/>
                    <a:pt x="3441" y="15315"/>
                    <a:pt x="4288" y="15315"/>
                  </a:cubicBezTo>
                  <a:cubicBezTo>
                    <a:pt x="5135" y="15315"/>
                    <a:pt x="5831" y="14624"/>
                    <a:pt x="5831" y="13758"/>
                  </a:cubicBezTo>
                  <a:cubicBezTo>
                    <a:pt x="5831" y="13265"/>
                    <a:pt x="5596" y="12806"/>
                    <a:pt x="5210" y="12510"/>
                  </a:cubicBezTo>
                  <a:lnTo>
                    <a:pt x="8596" y="12510"/>
                  </a:lnTo>
                  <a:lnTo>
                    <a:pt x="8596" y="9275"/>
                  </a:lnTo>
                  <a:cubicBezTo>
                    <a:pt x="7936" y="9907"/>
                    <a:pt x="6911" y="9907"/>
                    <a:pt x="6252" y="9275"/>
                  </a:cubicBezTo>
                  <a:cubicBezTo>
                    <a:pt x="5630" y="8654"/>
                    <a:pt x="5604" y="7637"/>
                    <a:pt x="6212" y="7002"/>
                  </a:cubicBezTo>
                  <a:cubicBezTo>
                    <a:pt x="6220" y="6993"/>
                    <a:pt x="6243" y="6990"/>
                    <a:pt x="6252" y="6982"/>
                  </a:cubicBezTo>
                  <a:cubicBezTo>
                    <a:pt x="6911" y="6349"/>
                    <a:pt x="7936" y="6349"/>
                    <a:pt x="8596" y="6982"/>
                  </a:cubicBezTo>
                  <a:lnTo>
                    <a:pt x="8596" y="3726"/>
                  </a:lnTo>
                  <a:lnTo>
                    <a:pt x="0" y="3726"/>
                  </a:lnTo>
                  <a:close/>
                  <a:moveTo>
                    <a:pt x="12704" y="10728"/>
                  </a:moveTo>
                  <a:cubicBezTo>
                    <a:pt x="11906" y="11020"/>
                    <a:pt x="11497" y="11920"/>
                    <a:pt x="11782" y="12735"/>
                  </a:cubicBezTo>
                  <a:cubicBezTo>
                    <a:pt x="11879" y="13014"/>
                    <a:pt x="12054" y="13269"/>
                    <a:pt x="12283" y="13451"/>
                  </a:cubicBezTo>
                  <a:lnTo>
                    <a:pt x="9518" y="13451"/>
                  </a:lnTo>
                  <a:lnTo>
                    <a:pt x="9518" y="14721"/>
                  </a:lnTo>
                  <a:cubicBezTo>
                    <a:pt x="9619" y="14708"/>
                    <a:pt x="9716" y="14700"/>
                    <a:pt x="9818" y="14700"/>
                  </a:cubicBezTo>
                  <a:cubicBezTo>
                    <a:pt x="11174" y="14700"/>
                    <a:pt x="12283" y="15834"/>
                    <a:pt x="12283" y="17219"/>
                  </a:cubicBezTo>
                  <a:cubicBezTo>
                    <a:pt x="12283" y="18604"/>
                    <a:pt x="11174" y="19716"/>
                    <a:pt x="9818" y="19716"/>
                  </a:cubicBezTo>
                  <a:cubicBezTo>
                    <a:pt x="9716" y="19715"/>
                    <a:pt x="9619" y="19710"/>
                    <a:pt x="9518" y="19696"/>
                  </a:cubicBezTo>
                  <a:lnTo>
                    <a:pt x="9518" y="21600"/>
                  </a:lnTo>
                  <a:lnTo>
                    <a:pt x="17492" y="21600"/>
                  </a:lnTo>
                  <a:lnTo>
                    <a:pt x="17492" y="13451"/>
                  </a:lnTo>
                  <a:lnTo>
                    <a:pt x="14106" y="13451"/>
                  </a:lnTo>
                  <a:cubicBezTo>
                    <a:pt x="14154" y="13416"/>
                    <a:pt x="14204" y="13370"/>
                    <a:pt x="14246" y="13329"/>
                  </a:cubicBezTo>
                  <a:cubicBezTo>
                    <a:pt x="14280" y="13315"/>
                    <a:pt x="14321" y="13293"/>
                    <a:pt x="14347" y="13267"/>
                  </a:cubicBezTo>
                  <a:cubicBezTo>
                    <a:pt x="14724" y="12854"/>
                    <a:pt x="14844" y="12267"/>
                    <a:pt x="14667" y="11732"/>
                  </a:cubicBezTo>
                  <a:lnTo>
                    <a:pt x="14667" y="11691"/>
                  </a:lnTo>
                  <a:cubicBezTo>
                    <a:pt x="14382" y="10875"/>
                    <a:pt x="13501" y="10437"/>
                    <a:pt x="12704" y="10728"/>
                  </a:cubicBezTo>
                  <a:close/>
                  <a:moveTo>
                    <a:pt x="0" y="13451"/>
                  </a:moveTo>
                  <a:lnTo>
                    <a:pt x="0" y="21600"/>
                  </a:lnTo>
                  <a:lnTo>
                    <a:pt x="8596" y="21600"/>
                  </a:lnTo>
                  <a:lnTo>
                    <a:pt x="8596" y="18160"/>
                  </a:lnTo>
                  <a:cubicBezTo>
                    <a:pt x="8630" y="18208"/>
                    <a:pt x="8657" y="18239"/>
                    <a:pt x="8696" y="18283"/>
                  </a:cubicBezTo>
                  <a:cubicBezTo>
                    <a:pt x="8713" y="18315"/>
                    <a:pt x="8734" y="18357"/>
                    <a:pt x="8756" y="18386"/>
                  </a:cubicBezTo>
                  <a:cubicBezTo>
                    <a:pt x="9119" y="18740"/>
                    <a:pt x="9633" y="18865"/>
                    <a:pt x="10119" y="18734"/>
                  </a:cubicBezTo>
                  <a:cubicBezTo>
                    <a:pt x="10171" y="18734"/>
                    <a:pt x="10230" y="18708"/>
                    <a:pt x="10279" y="18693"/>
                  </a:cubicBezTo>
                  <a:lnTo>
                    <a:pt x="10319" y="18672"/>
                  </a:lnTo>
                  <a:cubicBezTo>
                    <a:pt x="11123" y="18400"/>
                    <a:pt x="11567" y="17528"/>
                    <a:pt x="11301" y="16707"/>
                  </a:cubicBezTo>
                  <a:cubicBezTo>
                    <a:pt x="11035" y="15885"/>
                    <a:pt x="10162" y="15432"/>
                    <a:pt x="9357" y="15704"/>
                  </a:cubicBezTo>
                  <a:cubicBezTo>
                    <a:pt x="9052" y="15807"/>
                    <a:pt x="8785" y="16010"/>
                    <a:pt x="8596" y="16277"/>
                  </a:cubicBezTo>
                  <a:lnTo>
                    <a:pt x="8596" y="13451"/>
                  </a:lnTo>
                  <a:lnTo>
                    <a:pt x="6732" y="13451"/>
                  </a:lnTo>
                  <a:cubicBezTo>
                    <a:pt x="6746" y="13555"/>
                    <a:pt x="6752" y="13654"/>
                    <a:pt x="6753" y="13758"/>
                  </a:cubicBezTo>
                  <a:cubicBezTo>
                    <a:pt x="6753" y="15143"/>
                    <a:pt x="5643" y="16277"/>
                    <a:pt x="4288" y="16277"/>
                  </a:cubicBezTo>
                  <a:cubicBezTo>
                    <a:pt x="2933" y="16277"/>
                    <a:pt x="1843" y="15143"/>
                    <a:pt x="1843" y="13758"/>
                  </a:cubicBezTo>
                  <a:cubicBezTo>
                    <a:pt x="1844" y="13654"/>
                    <a:pt x="1850" y="13555"/>
                    <a:pt x="1863" y="13451"/>
                  </a:cubicBezTo>
                  <a:lnTo>
                    <a:pt x="0" y="13451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endParaRPr/>
            </a:p>
          </p:txBody>
        </p:sp>
      </p:grpSp>
      <p:pic>
        <p:nvPicPr>
          <p:cNvPr id="40" name="Picture 39" descr="D:\DM_Share\Hi-Tech\HRSL-New-Logo_June2016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57787" y="2810669"/>
            <a:ext cx="1413967" cy="742890"/>
          </a:xfrm>
          <a:prstGeom prst="rect">
            <a:avLst/>
          </a:prstGeom>
          <a:noFill/>
        </p:spPr>
      </p:pic>
      <p:sp>
        <p:nvSpPr>
          <p:cNvPr id="41" name="TextBox 40"/>
          <p:cNvSpPr txBox="1"/>
          <p:nvPr/>
        </p:nvSpPr>
        <p:spPr>
          <a:xfrm>
            <a:off x="5611175" y="355355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i="1" dirty="0" smtClean="0">
                <a:solidFill>
                  <a:srgbClr val="3333FF"/>
                </a:solidFill>
              </a:rPr>
              <a:t>DMS</a:t>
            </a:r>
            <a:endParaRPr lang="en-IN" sz="2000" b="1" i="1" dirty="0">
              <a:solidFill>
                <a:srgbClr val="3333FF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="" xmlns:a16="http://schemas.microsoft.com/office/drawing/2014/main" id="{A72D0762-8D29-4422-BACF-8CFFF7AC79C5}"/>
              </a:ext>
            </a:extLst>
          </p:cNvPr>
          <p:cNvSpPr txBox="1"/>
          <p:nvPr/>
        </p:nvSpPr>
        <p:spPr>
          <a:xfrm>
            <a:off x="128587" y="3951943"/>
            <a:ext cx="34350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Spare Purchase Transaction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Spare Inventory </a:t>
            </a:r>
            <a:r>
              <a:rPr lang="en-US" sz="1800" dirty="0">
                <a:cs typeface="Segoe UI Light" panose="020B0502040204020203" pitchFamily="34" charset="0"/>
              </a:rPr>
              <a:t>Transaction</a:t>
            </a:r>
            <a:endParaRPr lang="en-US" sz="1800" dirty="0" smtClean="0">
              <a:cs typeface="Segoe UI Light" panose="020B0502040204020203" pitchFamily="34" charset="0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Spare Parts Dashboard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Spare Order Quotations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Spare Parts Discrepancy Claims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Parts Catalog Integration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A72D0762-8D29-4422-BACF-8CFFF7AC79C5}"/>
              </a:ext>
            </a:extLst>
          </p:cNvPr>
          <p:cNvSpPr txBox="1"/>
          <p:nvPr/>
        </p:nvSpPr>
        <p:spPr>
          <a:xfrm>
            <a:off x="8891587" y="905669"/>
            <a:ext cx="351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Service Appointments &amp; CRM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Service Job Cards Management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Warranty Management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Free Service &amp; Warranty Claims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Service Activity Management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Service Dashboard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="" xmlns:a16="http://schemas.microsoft.com/office/drawing/2014/main" id="{A72D0762-8D29-4422-BACF-8CFFF7AC79C5}"/>
              </a:ext>
            </a:extLst>
          </p:cNvPr>
          <p:cNvSpPr txBox="1"/>
          <p:nvPr/>
        </p:nvSpPr>
        <p:spPr>
          <a:xfrm>
            <a:off x="8875031" y="3951943"/>
            <a:ext cx="35151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Integration with ERP Systems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Integration with 3</a:t>
            </a:r>
            <a:r>
              <a:rPr lang="en-US" sz="1800" baseline="30000" dirty="0" smtClean="0">
                <a:cs typeface="Segoe UI Light" panose="020B0502040204020203" pitchFamily="34" charset="0"/>
              </a:rPr>
              <a:t>rd</a:t>
            </a:r>
            <a:r>
              <a:rPr lang="en-US" sz="1800" dirty="0" smtClean="0">
                <a:cs typeface="Segoe UI Light" panose="020B0502040204020203" pitchFamily="34" charset="0"/>
              </a:rPr>
              <a:t> Party Apps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Web + Mobile Applications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Customized / Scalable Solution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High Information Security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US" sz="1800" dirty="0" smtClean="0">
                <a:cs typeface="Segoe UI Light" panose="020B0502040204020203" pitchFamily="34" charset="0"/>
              </a:rPr>
              <a:t>Application Hosting at OEMs</a:t>
            </a:r>
          </a:p>
        </p:txBody>
      </p:sp>
    </p:spTree>
    <p:extLst>
      <p:ext uri="{BB962C8B-B14F-4D97-AF65-F5344CB8AC3E}">
        <p14:creationId xmlns="" xmlns:p14="http://schemas.microsoft.com/office/powerpoint/2010/main" val="4067032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7775" y="7469"/>
            <a:ext cx="9099236" cy="61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240258440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Pre-Sales &amp; Sales Module </a:t>
            </a:r>
            <a:r>
              <a:rPr lang="en-US" sz="2400" b="1" dirty="0" smtClean="0"/>
              <a:t>Process Flow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1791" t="24538" r="1837" b="10756"/>
          <a:stretch/>
        </p:blipFill>
        <p:spPr>
          <a:xfrm>
            <a:off x="942937" y="563109"/>
            <a:ext cx="11000492" cy="552416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06746466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2213" y="7469"/>
            <a:ext cx="9137148" cy="615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="" xmlns:p14="http://schemas.microsoft.com/office/powerpoint/2010/main" val="9120209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Spare &amp; Service Module </a:t>
            </a:r>
            <a:r>
              <a:rPr lang="en-US" sz="2400" b="1" dirty="0" smtClean="0"/>
              <a:t>Process Flow</a:t>
            </a:r>
            <a:endParaRPr lang="en-IN" sz="24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 l="3471" t="15947" r="2945" b="8741"/>
          <a:stretch/>
        </p:blipFill>
        <p:spPr>
          <a:xfrm>
            <a:off x="1728788" y="483106"/>
            <a:ext cx="9372599" cy="568036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106659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Pre-Sales &amp; Sales Module </a:t>
            </a:r>
            <a:r>
              <a:rPr lang="en-US" sz="2400" b="1" dirty="0" smtClean="0"/>
              <a:t>Process Flow</a:t>
            </a:r>
            <a:endParaRPr lang="en-IN" sz="2400" b="1" dirty="0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5879" y="1134253"/>
            <a:ext cx="9719177" cy="55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6703295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" y="19763"/>
            <a:ext cx="12601575" cy="461665"/>
          </a:xfrm>
          <a:prstGeom prst="rect">
            <a:avLst/>
          </a:prstGeom>
          <a:gradFill flip="none" rotWithShape="1">
            <a:gsLst>
              <a:gs pos="0">
                <a:srgbClr val="5B89C1">
                  <a:tint val="66000"/>
                  <a:satMod val="160000"/>
                </a:srgbClr>
              </a:gs>
              <a:gs pos="50000">
                <a:srgbClr val="5B89C1">
                  <a:tint val="44500"/>
                  <a:satMod val="160000"/>
                </a:srgbClr>
              </a:gs>
              <a:gs pos="100000">
                <a:srgbClr val="5B89C1">
                  <a:tint val="23500"/>
                  <a:satMod val="160000"/>
                </a:srgb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 smtClean="0"/>
              <a:t> Spares Module </a:t>
            </a:r>
            <a:r>
              <a:rPr lang="en-US" sz="2400" b="1" dirty="0" smtClean="0"/>
              <a:t>Process Flow</a:t>
            </a:r>
            <a:endParaRPr lang="en-IN" sz="2400" b="1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47787" y="571639"/>
            <a:ext cx="9910049" cy="554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9353160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HES_H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15865</TotalTime>
  <Words>387</Words>
  <Application>Microsoft Office PowerPoint</Application>
  <PresentationFormat>Custom</PresentationFormat>
  <Paragraphs>112</Paragraphs>
  <Slides>19</Slides>
  <Notes>19</Notes>
  <HiddenSlides>9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HES_HD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Hi-Tech e 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Vikas Choudhry</dc:creator>
  <cp:lastModifiedBy>vikash.yadav</cp:lastModifiedBy>
  <cp:revision>622</cp:revision>
  <cp:lastPrinted>2011-12-29T17:28:05Z</cp:lastPrinted>
  <dcterms:created xsi:type="dcterms:W3CDTF">2012-10-06T05:18:53Z</dcterms:created>
  <dcterms:modified xsi:type="dcterms:W3CDTF">2023-05-23T12:16:47Z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 Version">
    <vt:lpwstr>1.0</vt:lpwstr>
  </property>
</Properties>
</file>