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– Real Time </a:t>
            </a:r>
            <a:r>
              <a:rPr lang="en-US" dirty="0" smtClean="0"/>
              <a:t>Attendance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Date Section:</a:t>
            </a:r>
            <a:endParaRPr lang="en-US" dirty="0"/>
          </a:p>
        </p:txBody>
      </p:sp>
      <p:pic>
        <p:nvPicPr>
          <p:cNvPr id="4" name="Content Placeholder 3" descr="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068" y="1774825"/>
            <a:ext cx="6813864" cy="46259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– Login/Signup.</a:t>
            </a:r>
          </a:p>
          <a:p>
            <a:r>
              <a:rPr lang="en-US" dirty="0" smtClean="0"/>
              <a:t>Authenticated Dashboard.</a:t>
            </a:r>
          </a:p>
          <a:p>
            <a:r>
              <a:rPr lang="en-US" dirty="0" smtClean="0"/>
              <a:t>Total Hours Given on a Particular Day.</a:t>
            </a:r>
          </a:p>
          <a:p>
            <a:r>
              <a:rPr lang="en-US" dirty="0" smtClean="0"/>
              <a:t>Punch In/out Option for Present Day.</a:t>
            </a:r>
          </a:p>
          <a:p>
            <a:r>
              <a:rPr lang="en-US" dirty="0" smtClean="0"/>
              <a:t>Real-time Timer.</a:t>
            </a:r>
          </a:p>
          <a:p>
            <a:r>
              <a:rPr lang="en-US" dirty="0" smtClean="0"/>
              <a:t>Punch In/Out history of Present Day/Selected Day.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Login/Signup/Forget Password.</a:t>
            </a:r>
          </a:p>
          <a:p>
            <a:r>
              <a:rPr lang="en-US" dirty="0" smtClean="0"/>
              <a:t>Based on Jwt Authentication where token is generated, to give user access.</a:t>
            </a:r>
          </a:p>
          <a:p>
            <a:r>
              <a:rPr lang="en-US" dirty="0" smtClean="0"/>
              <a:t>Jwt expires within 24hrs.</a:t>
            </a:r>
          </a:p>
          <a:p>
            <a:r>
              <a:rPr lang="en-US" dirty="0" smtClean="0"/>
              <a:t>Unique Id for all the users(including their punches) and users/punches can’t be replicated.</a:t>
            </a:r>
          </a:p>
          <a:p>
            <a:r>
              <a:rPr lang="en-US" dirty="0" smtClean="0"/>
              <a:t>Exception are handled example – invalid punch in/out, invalid credentials when signing </a:t>
            </a:r>
            <a:r>
              <a:rPr lang="en-US" dirty="0" smtClean="0"/>
              <a:t>up/ logging in /</a:t>
            </a:r>
            <a:r>
              <a:rPr lang="en-US" dirty="0" smtClean="0"/>
              <a:t>changing password.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Authenticated </a:t>
            </a:r>
            <a:r>
              <a:rPr lang="en-US" dirty="0" smtClean="0"/>
              <a:t>Dashboard</a:t>
            </a:r>
            <a:br>
              <a:rPr lang="en-US" dirty="0" smtClean="0"/>
            </a:br>
            <a:r>
              <a:rPr lang="en-US" sz="2700" dirty="0" smtClean="0"/>
              <a:t>And Dashboard Features: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authenticated user can view the dashboard.</a:t>
            </a:r>
          </a:p>
          <a:p>
            <a:r>
              <a:rPr lang="en-US" dirty="0" smtClean="0"/>
              <a:t>Authentication done but </a:t>
            </a:r>
            <a:r>
              <a:rPr lang="en-US" dirty="0" smtClean="0"/>
              <a:t>J</a:t>
            </a:r>
            <a:r>
              <a:rPr lang="en-US" dirty="0" smtClean="0"/>
              <a:t>wt that verifies the user’s email and fetch their data(unique).</a:t>
            </a:r>
          </a:p>
          <a:p>
            <a:r>
              <a:rPr lang="en-US" dirty="0" smtClean="0"/>
              <a:t>Day wise data of their punches in/out.</a:t>
            </a:r>
          </a:p>
          <a:p>
            <a:r>
              <a:rPr lang="en-US" dirty="0" smtClean="0"/>
              <a:t>Total hour given in a particular day.</a:t>
            </a:r>
          </a:p>
          <a:p>
            <a:r>
              <a:rPr lang="en-US" dirty="0" smtClean="0"/>
              <a:t>Real time Clock to show how much time has passed.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dirty="0" err="1" smtClean="0"/>
              <a:t>FlowChart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" name="Content Placeholder 5" descr="flowchat-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0"/>
            <a:ext cx="3962400" cy="6846115"/>
          </a:xfrm>
        </p:spPr>
      </p:pic>
      <p:sp>
        <p:nvSpPr>
          <p:cNvPr id="4" name="TextBox 3"/>
          <p:cNvSpPr txBox="1"/>
          <p:nvPr/>
        </p:nvSpPr>
        <p:spPr>
          <a:xfrm>
            <a:off x="304800" y="1905000"/>
            <a:ext cx="464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1)User can go to Login/Signup/Forgot pass page.</a:t>
            </a:r>
          </a:p>
          <a:p>
            <a:r>
              <a:rPr lang="en-US" dirty="0" smtClean="0"/>
              <a:t>2) User can create their account/change their password will be redirected to the Login Page.</a:t>
            </a:r>
          </a:p>
          <a:p>
            <a:r>
              <a:rPr lang="en-US" dirty="0" smtClean="0"/>
              <a:t>3) Authenticated User can go to dashboard.</a:t>
            </a:r>
          </a:p>
          <a:p>
            <a:r>
              <a:rPr lang="en-US" dirty="0" smtClean="0"/>
              <a:t>4) Can punch in/out for the present day</a:t>
            </a:r>
          </a:p>
          <a:p>
            <a:r>
              <a:rPr lang="en-US" dirty="0" smtClean="0"/>
              <a:t>5) Can see the punch history/total hours given for the present day/selected day.</a:t>
            </a:r>
          </a:p>
          <a:p>
            <a:r>
              <a:rPr lang="en-US" dirty="0" smtClean="0"/>
              <a:t>6) Logout – token is removed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Login:</a:t>
            </a:r>
            <a:endParaRPr lang="en-US" dirty="0"/>
          </a:p>
        </p:txBody>
      </p:sp>
      <p:pic>
        <p:nvPicPr>
          <p:cNvPr id="5" name="Content Placeholder 4" descr="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429" y="1774825"/>
            <a:ext cx="6767141" cy="46259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SignUp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558" y="1774825"/>
            <a:ext cx="6774883" cy="46259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Forget Password:</a:t>
            </a:r>
            <a:endParaRPr lang="en-US" dirty="0"/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678" y="1774825"/>
            <a:ext cx="6782644" cy="46259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Dashboard:</a:t>
            </a:r>
            <a:endParaRPr lang="en-US" dirty="0"/>
          </a:p>
        </p:txBody>
      </p:sp>
      <p:pic>
        <p:nvPicPr>
          <p:cNvPr id="4" name="Content Placeholder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146" y="1774825"/>
            <a:ext cx="6751708" cy="4625975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</TotalTime>
  <Words>227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Task – Real Time Attendance </vt:lpstr>
      <vt:lpstr>Features</vt:lpstr>
      <vt:lpstr>Authentication</vt:lpstr>
      <vt:lpstr>Authenticated Dashboard And Dashboard Features:</vt:lpstr>
      <vt:lpstr> FlowChart:</vt:lpstr>
      <vt:lpstr>Login:</vt:lpstr>
      <vt:lpstr>SignUp:</vt:lpstr>
      <vt:lpstr>Forget Password:</vt:lpstr>
      <vt:lpstr>Dashboard:</vt:lpstr>
      <vt:lpstr>Selected Date Section: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– Real Time Attandance </dc:title>
  <dc:creator>Neel Bhattacharya</dc:creator>
  <cp:lastModifiedBy>neel.bhattacharya</cp:lastModifiedBy>
  <cp:revision>30</cp:revision>
  <dcterms:created xsi:type="dcterms:W3CDTF">2006-08-16T00:00:00Z</dcterms:created>
  <dcterms:modified xsi:type="dcterms:W3CDTF">2025-05-01T05:26:32Z</dcterms:modified>
</cp:coreProperties>
</file>