
<file path=[Content_Types].xml><?xml version="1.0" encoding="utf-8"?>
<Types xmlns="http://schemas.openxmlformats.org/package/2006/content-types">
  <Default Extension="wmf" ContentType="image/x-wmf"/>
  <Default Extension="png" ContentType="image/png"/>
  <Default Extension="jpg" ContentType="image/jpeg"/>
  <Default Extension="jpeg" ContentType="image/jpeg"/>
  <Default Extension="xml" ContentType="application/xml"/>
  <Default Extension="rels" ContentType="application/vnd.openxmlformats-package.relationships+xml"/>
  <Default Extension="bin" ContentType="application/vnd.openxmlformats-officedocument.oleObject"/>
  <Override PartName="/ppt/notesSlides/notesSlide30.xml" ContentType="application/vnd.openxmlformats-officedocument.presentationml.notesSlide+xml"/>
  <Override PartName="/ppt/notesSlides/notesSlide29.xml" ContentType="application/vnd.openxmlformats-officedocument.presentationml.notesSlide+xml"/>
  <Override PartName="/ppt/notesSlides/notesSlide28.xml" ContentType="application/vnd.openxmlformats-officedocument.presentationml.notesSlide+xml"/>
  <Override PartName="/ppt/notesSlides/notesSlide27.xml" ContentType="application/vnd.openxmlformats-officedocument.presentationml.notesSlide+xml"/>
  <Override PartName="/ppt/notesSlides/notesSlide25.xml" ContentType="application/vnd.openxmlformats-officedocument.presentationml.notesSlide+xml"/>
  <Override PartName="/ppt/notesSlides/notesSlide24.xml" ContentType="application/vnd.openxmlformats-officedocument.presentationml.notesSlide+xml"/>
  <Override PartName="/ppt/notesSlides/notesSlide21.xml" ContentType="application/vnd.openxmlformats-officedocument.presentationml.notesSlide+xml"/>
  <Override PartName="/ppt/notesSlides/notesSlide20.xml" ContentType="application/vnd.openxmlformats-officedocument.presentationml.notesSlide+xml"/>
  <Override PartName="/ppt/notesSlides/notesSlide18.xml" ContentType="application/vnd.openxmlformats-officedocument.presentationml.notesSlide+xml"/>
  <Override PartName="/ppt/notesSlides/notesSlide15.xml" ContentType="application/vnd.openxmlformats-officedocument.presentationml.notesSlide+xml"/>
  <Override PartName="/ppt/notesSlides/notesSlide13.xml" ContentType="application/vnd.openxmlformats-officedocument.presentationml.notesSlide+xml"/>
  <Override PartName="/ppt/notesSlides/notesSlide9.xml" ContentType="application/vnd.openxmlformats-officedocument.presentationml.notesSlide+xml"/>
  <Override PartName="/ppt/notesSlides/notesSlide31.xml" ContentType="application/vnd.openxmlformats-officedocument.presentationml.notesSlide+xml"/>
  <Override PartName="/ppt/notesSlides/notesSlide8.xml" ContentType="application/vnd.openxmlformats-officedocument.presentationml.notesSlide+xml"/>
  <Override PartName="/ppt/notesSlides/notesSlide6.xml" ContentType="application/vnd.openxmlformats-officedocument.presentationml.notesSlide+xml"/>
  <Override PartName="/ppt/notesSlides/notesSlide5.xml" ContentType="application/vnd.openxmlformats-officedocument.presentationml.notesSlide+xml"/>
  <Override PartName="/ppt/notesSlides/notesSlide4.xml" ContentType="application/vnd.openxmlformats-officedocument.presentationml.notesSlide+xml"/>
  <Override PartName="/ppt/notesSlides/notesSlide2.xml" ContentType="application/vnd.openxmlformats-officedocument.presentationml.notesSlide+xml"/>
  <Override PartName="/ppt/notesSlides/notesSlide1.xml" ContentType="application/vnd.openxmlformats-officedocument.presentationml.notesSlide+xml"/>
  <Override PartName="/ppt/notesSlides/notesSlide10.xml" ContentType="application/vnd.openxmlformats-officedocument.presentationml.notesSlide+xml"/>
  <Override PartName="/ppt/slides/slide31.xml" ContentType="application/vnd.openxmlformats-officedocument.presentationml.slide+xml"/>
  <Override PartName="/ppt/slides/slide30.xml" ContentType="application/vnd.openxmlformats-officedocument.presentationml.slide+xml"/>
  <Override PartName="/ppt/notesSlides/notesSlide7.xml" ContentType="application/vnd.openxmlformats-officedocument.presentationml.notesSlide+xml"/>
  <Override PartName="/ppt/notesSlides/notesSlide16.xml" ContentType="application/vnd.openxmlformats-officedocument.presentationml.notesSlide+xml"/>
  <Override PartName="/ppt/slides/slide29.xml" ContentType="application/vnd.openxmlformats-officedocument.presentationml.slide+xml"/>
  <Override PartName="/ppt/slides/slide25.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notesSlides/notesSlide3.xml" ContentType="application/vnd.openxmlformats-officedocument.presentationml.notesSlide+xml"/>
  <Override PartName="/ppt/notesSlides/notesSlide19.xml" ContentType="application/vnd.openxmlformats-officedocument.presentationml.notesSlide+xml"/>
  <Override PartName="/ppt/slides/slide17.xml" ContentType="application/vnd.openxmlformats-officedocument.presentationml.slide+xml"/>
  <Override PartName="/ppt/slides/slide13.xml" ContentType="application/vnd.openxmlformats-officedocument.presentationml.slide+xml"/>
  <Override PartName="/ppt/notesSlides/notesSlide26.xml" ContentType="application/vnd.openxmlformats-officedocument.presentationml.notesSlide+xml"/>
  <Override PartName="/ppt/slides/slide20.xml" ContentType="application/vnd.openxmlformats-officedocument.presentationml.slide+xml"/>
  <Override PartName="/ppt/slides/slide11.xml" ContentType="application/vnd.openxmlformats-officedocument.presentationml.slide+xml"/>
  <Override PartName="/ppt/notesSlides/notesSlide11.xml" ContentType="application/vnd.openxmlformats-officedocument.presentationml.notesSlide+xml"/>
  <Override PartName="/ppt/slides/slide10.xml" ContentType="application/vnd.openxmlformats-officedocument.presentationml.slide+xml"/>
  <Override PartName="/ppt/slides/slide7.xml" ContentType="application/vnd.openxmlformats-officedocument.presentationml.slide+xml"/>
  <Override PartName="/ppt/slides/slide21.xml" ContentType="application/vnd.openxmlformats-officedocument.presentationml.slide+xml"/>
  <Override PartName="/ppt/slides/slide6.xml" ContentType="application/vnd.openxmlformats-officedocument.presentationml.slide+xml"/>
  <Override PartName="/ppt/slides/slide8.xml" ContentType="application/vnd.openxmlformats-officedocument.presentationml.slide+xml"/>
  <Override PartName="/ppt/slideLayouts/slideLayout9.xml" ContentType="application/vnd.openxmlformats-officedocument.presentationml.slideLayout+xml"/>
  <Override PartName="/ppt/slides/slide1.xml" ContentType="application/vnd.openxmlformats-officedocument.presentationml.slide+xml"/>
  <Override PartName="/ppt/notesSlides/notesSlide14.xml" ContentType="application/vnd.openxmlformats-officedocument.presentationml.notesSlide+xml"/>
  <Override PartName="/ppt/slides/slide26.xml" ContentType="application/vnd.openxmlformats-officedocument.presentationml.slide+xml"/>
  <Override PartName="/ppt/slideLayouts/slideLayout8.xml" ContentType="application/vnd.openxmlformats-officedocument.presentationml.slideLayout+xml"/>
  <Override PartName="/ppt/slides/slide4.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s/slide9.xml" ContentType="application/vnd.openxmlformats-officedocument.presentationml.slide+xml"/>
  <Override PartName="/ppt/slideLayouts/slideLayout2.xml" ContentType="application/vnd.openxmlformats-officedocument.presentationml.slideLayout+xml"/>
  <Override PartName="/ppt/slides/slide5.xml" ContentType="application/vnd.openxmlformats-officedocument.presentationml.slide+xml"/>
  <Override PartName="/ppt/slides/slide3.xml" ContentType="application/vnd.openxmlformats-officedocument.presentationml.slide+xml"/>
  <Override PartName="/ppt/slides/slide12.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slideLayouts/slideLayout10.xml" ContentType="application/vnd.openxmlformats-officedocument.presentationml.slideLayout+xml"/>
  <Override PartName="/ppt/slideLayouts/slideLayout7.xml" ContentType="application/vnd.openxmlformats-officedocument.presentationml.slideLayout+xml"/>
  <Override PartName="/ppt/slides/slide14.xml" ContentType="application/vnd.openxmlformats-officedocument.presentationml.slide+xml"/>
  <Override PartName="/ppt/slideMasters/slideMaster1.xml" ContentType="application/vnd.openxmlformats-officedocument.presentationml.slideMaster+xml"/>
  <Override PartName="/ppt/notesSlides/notesSlide23.xml" ContentType="application/vnd.openxmlformats-officedocument.presentationml.notesSlide+xml"/>
  <Override PartName="/ppt/theme/theme2.xml" ContentType="application/vnd.openxmlformats-officedocument.theme+xml"/>
  <Override PartName="/ppt/slides/slide24.xml" ContentType="application/vnd.openxmlformats-officedocument.presentationml.slide+xml"/>
  <Override PartName="/ppt/notesSlides/notesSlide17.xml" ContentType="application/vnd.openxmlformats-officedocument.presentationml.notesSlide+xml"/>
  <Override PartName="/ppt/slideLayouts/slideLayout11.xml" ContentType="application/vnd.openxmlformats-officedocument.presentationml.slideLayout+xml"/>
  <Override PartName="/ppt/tableStyles.xml" ContentType="application/vnd.openxmlformats-officedocument.presentationml.tableStyles+xml"/>
  <Override PartName="/ppt/theme/theme1.xml" ContentType="application/vnd.openxmlformats-officedocument.theme+xml"/>
  <Override PartName="/ppt/slides/slide28.xml" ContentType="application/vnd.openxmlformats-officedocument.presentationml.slide+xml"/>
  <Override PartName="/ppt/slides/slide16.xml" ContentType="application/vnd.openxmlformats-officedocument.presentationml.slide+xml"/>
  <Override PartName="/ppt/slideLayouts/slideLayout1.xml" ContentType="application/vnd.openxmlformats-officedocument.presentationml.slideLayout+xml"/>
  <Override PartName="/ppt/slides/slide2.xml" ContentType="application/vnd.openxmlformats-officedocument.presentationml.slide+xml"/>
  <Override PartName="/ppt/viewProps.xml" ContentType="application/vnd.openxmlformats-officedocument.presentationml.viewProps+xml"/>
  <Override PartName="/ppt/presProps.xml" ContentType="application/vnd.openxmlformats-officedocument.presentationml.presProps+xml"/>
  <Override PartName="/ppt/slideLayouts/slideLayout6.xml" ContentType="application/vnd.openxmlformats-officedocument.presentationml.slideLayout+xml"/>
  <Override PartName="/ppt/notesSlides/notesSlide12.xml" ContentType="application/vnd.openxmlformats-officedocument.presentationml.notesSlide+xml"/>
  <Override PartName="/ppt/notesSlides/notesSlide22.xml" ContentType="application/vnd.openxmlformats-officedocument.presentationml.notesSlide+xml"/>
  <Override PartName="/ppt/slideLayouts/slideLayout5.xml" ContentType="application/vnd.openxmlformats-officedocument.presentationml.slideLayout+xml"/>
  <Override PartName="/ppt/presentation.xml" ContentType="application/vnd.openxmlformats-officedocument.presentationml.presentation.main+xml"/>
  <Override PartName="/docProps/core.xml" ContentType="application/vnd.openxmlformats-package.core-properties+xml"/>
  <Override PartName="/docProps/app.xml" ContentType="application/vnd.openxmlformats-officedocument.extended-properties+xml"/>
</Types>
</file>

<file path=_rels/.rels><?xml version="1.0" encoding="UTF-8" standalone="yes"?><Relationships xmlns="http://schemas.openxmlformats.org/package/2006/relationships"><Relationship Id="rId3" Type="http://schemas.openxmlformats.org/package/2006/relationships/metadata/core-properties" Target="docProps/core.xml"/><Relationship Id="rId1" Type="http://schemas.openxmlformats.org/officeDocument/2006/relationships/officeDocument" Target="ppt/presentation.xml"/><Relationship Id="rId2"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aveSubsetFonts="1">
  <p:sldMasterIdLst>
    <p:sldMasterId id="2147483648" r:id="rId1"/>
  </p:sldMasterIdLst>
  <p:notesMasterIdLst>
    <p:notesMasterId r:id="rId35"/>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Lst>
  <p:sldSz cx="9906000" cy="6858000" type="A4"/>
  <p:notesSz cx="6858000" cy="9144000"/>
  <p:defaultTextStyle>
    <a:defPPr>
      <a:defRPr lang="en-US"/>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showPr>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p:cViewPr varScale="1">
        <p:scale>
          <a:sx n="58" d="100"/>
          <a:sy n="58" d="100"/>
        </p:scale>
        <p:origin x="66" y="342"/>
      </p:cViewPr>
      <p:guideLst>
        <p:guide pos="2160" orient="horz"/>
        <p:guide pos="3120"/>
      </p:guideLst>
    </p:cSldViewPr>
  </p:slideViewPr>
  <p:gridSpacing cx="72008" cy="72008"/>
</p:viewPr>
</file>

<file path=ppt/_rels/presentation.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theme" Target="theme/theme1.xml"/><Relationship Id="rId3" Type="http://schemas.openxmlformats.org/officeDocument/2006/relationships/theme" Target="theme/theme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slide" Target="slides/slide29.xml"/><Relationship Id="rId33" Type="http://schemas.openxmlformats.org/officeDocument/2006/relationships/slide" Target="slides/slide30.xml"/><Relationship Id="rId34" Type="http://schemas.openxmlformats.org/officeDocument/2006/relationships/slide" Target="slides/slide31.xml"/><Relationship Id="rId35" Type="http://schemas.openxmlformats.org/officeDocument/2006/relationships/notesMaster" Target="notesMasters/notesMaster1.xml"/><Relationship Id="rId36" Type="http://schemas.openxmlformats.org/officeDocument/2006/relationships/presProps" Target="presProps.xml" /><Relationship Id="rId37" Type="http://schemas.openxmlformats.org/officeDocument/2006/relationships/tableStyles" Target="tableStyles.xml" /><Relationship Id="rId38" Type="http://schemas.openxmlformats.org/officeDocument/2006/relationships/viewProps" Target="viewProps.xml" /></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name="">
    <p:bg>
      <p:bgRef idx="1001">
        <a:schemeClr val="bg1"/>
      </p:bgRef>
    </p:bg>
    <p:spTree>
      <p:nvGrpSpPr>
        <p:cNvPr id="1" name=""/>
        <p:cNvGrpSpPr/>
        <p:nvPr/>
      </p:nvGrpSpPr>
      <p:grpSpPr bwMode="auto">
        <a:xfrm>
          <a:off x="0" y="0"/>
          <a:ext cx="0" cy="0"/>
          <a:chOff x="0" y="0"/>
          <a:chExt cx="0" cy="0"/>
        </a:xfrm>
      </p:grpSpPr>
      <p:sp>
        <p:nvSpPr>
          <p:cNvPr id="2" name="Header Placeholder 1"/>
          <p:cNvSpPr>
            <a:spLocks noGrp="1"/>
          </p:cNvSpPr>
          <p:nvPr>
            <p:ph type="hdr" sz="quarter"/>
          </p:nvPr>
        </p:nvSpPr>
        <p:spPr bwMode="auto">
          <a:xfrm>
            <a:off x="0" y="0"/>
            <a:ext cx="2971800" cy="457200"/>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idx="1"/>
          </p:nvPr>
        </p:nvSpPr>
        <p:spPr bwMode="auto">
          <a:xfrm>
            <a:off x="3884613" y="0"/>
            <a:ext cx="2971800" cy="457200"/>
          </a:xfrm>
          <a:prstGeom prst="rect">
            <a:avLst/>
          </a:prstGeom>
        </p:spPr>
        <p:txBody>
          <a:bodyPr vert="horz" lIns="91440" tIns="45720" rIns="91440" bIns="45720" rtlCol="0"/>
          <a:lstStyle>
            <a:lvl1pPr algn="r">
              <a:defRPr sz="1200"/>
            </a:lvl1pPr>
          </a:lstStyle>
          <a:p>
            <a:pPr>
              <a:defRPr/>
            </a:pPr>
            <a:fld id="{F54DE4C5-FD42-43C3-A107-FC2F226E7727}" type="datetimeFigureOut">
              <a:rPr lang="en-US"/>
              <a:t>5/21/2025</a:t>
            </a:fld>
            <a:endParaRPr lang="en-US"/>
          </a:p>
        </p:txBody>
      </p:sp>
      <p:sp>
        <p:nvSpPr>
          <p:cNvPr id="4" name="Slide Image Placeholder 3"/>
          <p:cNvSpPr>
            <a:spLocks noChangeAspect="1" noGrp="1" noRot="1"/>
          </p:cNvSpPr>
          <p:nvPr>
            <p:ph type="sldImg" idx="2"/>
          </p:nvPr>
        </p:nvSpPr>
        <p:spPr bwMode="auto">
          <a:xfrm>
            <a:off x="952500" y="685800"/>
            <a:ext cx="4953000" cy="3429000"/>
          </a:xfrm>
          <a:prstGeom prst="rect">
            <a:avLst/>
          </a:prstGeom>
          <a:noFill/>
          <a:ln w="12700">
            <a:solidFill>
              <a:prstClr val="black"/>
            </a:solidFill>
          </a:ln>
        </p:spPr>
        <p:txBody>
          <a:bodyPr vert="horz" lIns="91440" tIns="45720" rIns="91440" bIns="45720" rtlCol="0" anchor="ctr"/>
          <a:lstStyle/>
          <a:p>
            <a:pPr>
              <a:defRPr/>
            </a:pPr>
            <a:endParaRPr lang="en-US"/>
          </a:p>
        </p:txBody>
      </p:sp>
      <p:sp>
        <p:nvSpPr>
          <p:cNvPr id="5" name="Notes Placeholder 4"/>
          <p:cNvSpPr>
            <a:spLocks noGrp="1"/>
          </p:cNvSpPr>
          <p:nvPr>
            <p:ph type="body" sz="quarter" idx="3"/>
          </p:nvPr>
        </p:nvSpPr>
        <p:spPr bwMode="auto">
          <a:xfrm>
            <a:off x="685800" y="4343400"/>
            <a:ext cx="5486400" cy="4114800"/>
          </a:xfrm>
          <a:prstGeom prst="rect">
            <a:avLst/>
          </a:prstGeom>
        </p:spPr>
        <p:txBody>
          <a:bodyPr vert="horz" lIns="91440" tIns="45720" rIns="91440" bIns="45720" rtlCol="0">
            <a:normAutofit/>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lang="en-US"/>
          </a:p>
        </p:txBody>
      </p:sp>
      <p:sp>
        <p:nvSpPr>
          <p:cNvPr id="6" name="Footer Placeholder 5"/>
          <p:cNvSpPr>
            <a:spLocks noGrp="1"/>
          </p:cNvSpPr>
          <p:nvPr>
            <p:ph type="ftr" sz="quarter" idx="4"/>
          </p:nvPr>
        </p:nvSpPr>
        <p:spPr bwMode="auto">
          <a:xfrm>
            <a:off x="0" y="8685213"/>
            <a:ext cx="2971800" cy="457200"/>
          </a:xfrm>
          <a:prstGeom prst="rect">
            <a:avLst/>
          </a:prstGeom>
        </p:spPr>
        <p:txBody>
          <a:bodyPr vert="horz" lIns="91440" tIns="45720" rIns="91440" bIns="45720" rtlCol="0" anchor="b"/>
          <a:lstStyle>
            <a:lvl1pPr algn="l">
              <a:defRPr sz="1200"/>
            </a:lvl1pPr>
          </a:lstStyle>
          <a:p>
            <a:pPr>
              <a:defRPr/>
            </a:pPr>
            <a:endParaRPr lang="en-US"/>
          </a:p>
        </p:txBody>
      </p:sp>
      <p:sp>
        <p:nvSpPr>
          <p:cNvPr id="7" name="Slide Number Placeholder 6"/>
          <p:cNvSpPr>
            <a:spLocks noGrp="1"/>
          </p:cNvSpPr>
          <p:nvPr>
            <p:ph type="sldNum" sz="quarter" idx="5"/>
          </p:nvPr>
        </p:nvSpPr>
        <p:spPr bwMode="auto">
          <a:xfrm>
            <a:off x="3884613" y="8685213"/>
            <a:ext cx="2971800" cy="457200"/>
          </a:xfrm>
          <a:prstGeom prst="rect">
            <a:avLst/>
          </a:prstGeom>
        </p:spPr>
        <p:txBody>
          <a:bodyPr vert="horz" lIns="91440" tIns="45720" rIns="91440" bIns="45720" rtlCol="0" anchor="b"/>
          <a:lstStyle>
            <a:lvl1pPr algn="r">
              <a:defRPr sz="1200"/>
            </a:lvl1pPr>
          </a:lstStyle>
          <a:p>
            <a:pPr>
              <a:defRPr/>
            </a:pPr>
            <a:fld id="{808B528B-B34F-4B88-8010-3B17FC4A4621}" type="slidenum">
              <a:rPr lang="en-US"/>
              <a:t>‹#›</a:t>
            </a:fld>
            <a:endParaRPr lang="en-US"/>
          </a:p>
        </p:txBody>
      </p:sp>
    </p:spTree>
  </p:cSld>
  <p:clrMap bg1="lt1" tx1="dk1" bg2="lt2" tx2="dk2" accent1="accent1" accent2="accent2" accent3="accent3" accent4="accent4" accent5="accent5" accent6="accent6" hlink="hlink" folHlink="folHlink"/>
  <p:notesStyle>
    <a:lvl1pPr marL="0" algn="l" defTabSz="914400">
      <a:defRPr sz="1200">
        <a:solidFill>
          <a:schemeClr val="tx1"/>
        </a:solidFill>
        <a:latin typeface="+mn-lt"/>
        <a:ea typeface="+mn-ea"/>
        <a:cs typeface="+mn-cs"/>
      </a:defRPr>
    </a:lvl1pPr>
    <a:lvl2pPr marL="457200" algn="l" defTabSz="914400">
      <a:defRPr sz="1200">
        <a:solidFill>
          <a:schemeClr val="tx1"/>
        </a:solidFill>
        <a:latin typeface="+mn-lt"/>
        <a:ea typeface="+mn-ea"/>
        <a:cs typeface="+mn-cs"/>
      </a:defRPr>
    </a:lvl2pPr>
    <a:lvl3pPr marL="914400" algn="l" defTabSz="914400">
      <a:defRPr sz="1200">
        <a:solidFill>
          <a:schemeClr val="tx1"/>
        </a:solidFill>
        <a:latin typeface="+mn-lt"/>
        <a:ea typeface="+mn-ea"/>
        <a:cs typeface="+mn-cs"/>
      </a:defRPr>
    </a:lvl3pPr>
    <a:lvl4pPr marL="1371600" algn="l" defTabSz="914400">
      <a:defRPr sz="1200">
        <a:solidFill>
          <a:schemeClr val="tx1"/>
        </a:solidFill>
        <a:latin typeface="+mn-lt"/>
        <a:ea typeface="+mn-ea"/>
        <a:cs typeface="+mn-cs"/>
      </a:defRPr>
    </a:lvl4pPr>
    <a:lvl5pPr marL="1828800" algn="l" defTabSz="914400">
      <a:defRPr sz="1200">
        <a:solidFill>
          <a:schemeClr val="tx1"/>
        </a:solidFill>
        <a:latin typeface="+mn-lt"/>
        <a:ea typeface="+mn-ea"/>
        <a:cs typeface="+mn-cs"/>
      </a:defRPr>
    </a:lvl5pPr>
    <a:lvl6pPr marL="2286000" algn="l" defTabSz="914400">
      <a:defRPr sz="1200">
        <a:solidFill>
          <a:schemeClr val="tx1"/>
        </a:solidFill>
        <a:latin typeface="+mn-lt"/>
        <a:ea typeface="+mn-ea"/>
        <a:cs typeface="+mn-cs"/>
      </a:defRPr>
    </a:lvl6pPr>
    <a:lvl7pPr marL="2743200" algn="l" defTabSz="914400">
      <a:defRPr sz="1200">
        <a:solidFill>
          <a:schemeClr val="tx1"/>
        </a:solidFill>
        <a:latin typeface="+mn-lt"/>
        <a:ea typeface="+mn-ea"/>
        <a:cs typeface="+mn-cs"/>
      </a:defRPr>
    </a:lvl7pPr>
    <a:lvl8pPr marL="3200400" algn="l" defTabSz="914400">
      <a:defRPr sz="1200">
        <a:solidFill>
          <a:schemeClr val="tx1"/>
        </a:solidFill>
        <a:latin typeface="+mn-lt"/>
        <a:ea typeface="+mn-ea"/>
        <a:cs typeface="+mn-cs"/>
      </a:defRPr>
    </a:lvl8pPr>
    <a:lvl9pPr marL="3657600" algn="l" defTabSz="914400">
      <a:defRPr sz="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E6D22D53-2A65-BA33-80B2-B0084AAED00E}" type="slidenum">
              <a:rPr/>
              <a:t/>
            </a:fld>
            <a:endParaRPr/>
          </a:p>
        </p:txBody>
      </p:sp>
    </p:spTree>
  </p:cSld>
</p:notes>
</file>

<file path=ppt/notesSlides/notesSlide10.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7" name="Rectangle 7"/>
          <p:cNvSpPr>
            <a:spLocks noChangeArrowheads="1" noGrp="1"/>
          </p:cNvSpPr>
          <p:nvPr>
            <p:ph type="sldNum" sz="quarter" idx="5"/>
          </p:nvPr>
        </p:nvSpPr>
        <p:spPr bwMode="auto">
          <a:ln/>
        </p:spPr>
        <p:txBody>
          <a:bodyPr/>
          <a:lstStyle/>
          <a:p>
            <a:pPr>
              <a:defRPr/>
            </a:pPr>
            <a:fld id="{960016F2-B1B3-4E40-BB6C-FAE5780A0024}" type="slidenum">
              <a:rPr lang="en-US"/>
              <a:t>7</a:t>
            </a:fld>
            <a:endParaRPr lang="en-US"/>
          </a:p>
        </p:txBody>
      </p:sp>
      <p:sp>
        <p:nvSpPr>
          <p:cNvPr id="121858" name="Rectangle 2"/>
          <p:cNvSpPr>
            <a:spLocks noChangeArrowheads="1" noChangeAspect="1" noGrp="1" noRot="1" noTextEdit="1"/>
          </p:cNvSpPr>
          <p:nvPr>
            <p:ph type="sldImg"/>
          </p:nvPr>
        </p:nvSpPr>
        <p:spPr bwMode="auto">
          <a:xfrm>
            <a:off x="952500" y="685800"/>
            <a:ext cx="4953000" cy="3429000"/>
          </a:xfrm>
          <a:ln/>
        </p:spPr>
      </p:sp>
      <p:sp>
        <p:nvSpPr>
          <p:cNvPr id="121859" name="Rectangle 3"/>
          <p:cNvSpPr>
            <a:spLocks noChangeArrowheads="1" noGrp="1"/>
          </p:cNvSpPr>
          <p:nvPr>
            <p:ph type="body" idx="1"/>
          </p:nvPr>
        </p:nvSpPr>
        <p:spPr bwMode="auto"/>
        <p:txBody>
          <a:bodyPr/>
          <a:lstStyle/>
          <a:p>
            <a:pPr>
              <a:defRPr/>
            </a:pPr>
            <a:endParaRPr lang="en-US"/>
          </a:p>
        </p:txBody>
      </p:sp>
    </p:spTree>
  </p:cSld>
</p:notes>
</file>

<file path=ppt/notesSlides/notesSlide11.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7" name="Rectangle 7"/>
          <p:cNvSpPr>
            <a:spLocks noChangeArrowheads="1" noGrp="1"/>
          </p:cNvSpPr>
          <p:nvPr>
            <p:ph type="sldNum" sz="quarter" idx="5"/>
          </p:nvPr>
        </p:nvSpPr>
        <p:spPr bwMode="auto">
          <a:ln/>
        </p:spPr>
        <p:txBody>
          <a:bodyPr/>
          <a:lstStyle/>
          <a:p>
            <a:pPr>
              <a:defRPr/>
            </a:pPr>
            <a:fld id="{960016F2-B1B3-4E40-BB6C-FAE5780A0024}" type="slidenum">
              <a:rPr lang="en-US"/>
              <a:t>8</a:t>
            </a:fld>
            <a:endParaRPr lang="en-US"/>
          </a:p>
        </p:txBody>
      </p:sp>
      <p:sp>
        <p:nvSpPr>
          <p:cNvPr id="121858" name="Rectangle 2"/>
          <p:cNvSpPr>
            <a:spLocks noChangeArrowheads="1" noChangeAspect="1" noGrp="1" noRot="1" noTextEdit="1"/>
          </p:cNvSpPr>
          <p:nvPr>
            <p:ph type="sldImg"/>
          </p:nvPr>
        </p:nvSpPr>
        <p:spPr bwMode="auto">
          <a:xfrm>
            <a:off x="952500" y="685800"/>
            <a:ext cx="4953000" cy="3429000"/>
          </a:xfrm>
          <a:ln/>
        </p:spPr>
      </p:sp>
      <p:sp>
        <p:nvSpPr>
          <p:cNvPr id="121859" name="Rectangle 3"/>
          <p:cNvSpPr>
            <a:spLocks noChangeArrowheads="1" noGrp="1"/>
          </p:cNvSpPr>
          <p:nvPr>
            <p:ph type="body" idx="1"/>
          </p:nvPr>
        </p:nvSpPr>
        <p:spPr bwMode="auto"/>
        <p:txBody>
          <a:bodyPr/>
          <a:lstStyle/>
          <a:p>
            <a:pPr>
              <a:defRPr/>
            </a:pPr>
            <a:endParaRPr lang="en-US"/>
          </a:p>
        </p:txBody>
      </p:sp>
    </p:spTree>
  </p:cSld>
</p:notes>
</file>

<file path=ppt/notesSlides/notesSlide12.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7" name="Rectangle 7"/>
          <p:cNvSpPr>
            <a:spLocks noChangeArrowheads="1" noGrp="1"/>
          </p:cNvSpPr>
          <p:nvPr>
            <p:ph type="sldNum" sz="quarter" idx="5"/>
          </p:nvPr>
        </p:nvSpPr>
        <p:spPr bwMode="auto">
          <a:ln/>
        </p:spPr>
        <p:txBody>
          <a:bodyPr/>
          <a:lstStyle/>
          <a:p>
            <a:pPr>
              <a:defRPr/>
            </a:pPr>
            <a:fld id="{960016F2-B1B3-4E40-BB6C-FAE5780A0024}" type="slidenum">
              <a:rPr lang="en-US"/>
              <a:t>9</a:t>
            </a:fld>
            <a:endParaRPr lang="en-US"/>
          </a:p>
        </p:txBody>
      </p:sp>
      <p:sp>
        <p:nvSpPr>
          <p:cNvPr id="121858" name="Rectangle 2"/>
          <p:cNvSpPr>
            <a:spLocks noChangeArrowheads="1" noChangeAspect="1" noGrp="1" noRot="1" noTextEdit="1"/>
          </p:cNvSpPr>
          <p:nvPr>
            <p:ph type="sldImg"/>
          </p:nvPr>
        </p:nvSpPr>
        <p:spPr bwMode="auto">
          <a:xfrm>
            <a:off x="952500" y="685800"/>
            <a:ext cx="4953000" cy="3429000"/>
          </a:xfrm>
          <a:ln/>
        </p:spPr>
      </p:sp>
      <p:sp>
        <p:nvSpPr>
          <p:cNvPr id="121859" name="Rectangle 3"/>
          <p:cNvSpPr>
            <a:spLocks noChangeArrowheads="1" noGrp="1"/>
          </p:cNvSpPr>
          <p:nvPr>
            <p:ph type="body" idx="1"/>
          </p:nvPr>
        </p:nvSpPr>
        <p:spPr bwMode="auto"/>
        <p:txBody>
          <a:bodyPr/>
          <a:lstStyle/>
          <a:p>
            <a:pPr>
              <a:defRPr/>
            </a:pPr>
            <a:endParaRPr lang="en-US"/>
          </a:p>
        </p:txBody>
      </p:sp>
    </p:spTree>
  </p:cSld>
</p:notes>
</file>

<file path=ppt/notesSlides/notesSlide13.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1480239766" name="Rectangle 7"/>
          <p:cNvSpPr>
            <a:spLocks noChangeArrowheads="1" noGrp="1"/>
          </p:cNvSpPr>
          <p:nvPr>
            <p:ph type="sldNum" sz="quarter" idx="5"/>
          </p:nvPr>
        </p:nvSpPr>
        <p:spPr bwMode="auto">
          <a:ln/>
        </p:spPr>
        <p:txBody>
          <a:bodyPr/>
          <a:lstStyle/>
          <a:p>
            <a:pPr>
              <a:defRPr/>
            </a:pPr>
            <a:fld id="{F5D20275-4EC9-B962-DE9F-374924BCE757}" type="slidenum">
              <a:rPr lang="en-US"/>
              <a:t/>
            </a:fld>
            <a:endParaRPr lang="en-US"/>
          </a:p>
        </p:txBody>
      </p:sp>
      <p:sp>
        <p:nvSpPr>
          <p:cNvPr id="1667996298" name="Rectangle 2"/>
          <p:cNvSpPr>
            <a:spLocks noChangeArrowheads="1" noChangeAspect="1" noGrp="1" noRot="1" noTextEdit="1"/>
          </p:cNvSpPr>
          <p:nvPr>
            <p:ph type="sldImg"/>
          </p:nvPr>
        </p:nvSpPr>
        <p:spPr bwMode="auto">
          <a:xfrm>
            <a:off x="952499" y="685800"/>
            <a:ext cx="4952999" cy="3429000"/>
          </a:xfrm>
          <a:ln/>
        </p:spPr>
      </p:sp>
      <p:sp>
        <p:nvSpPr>
          <p:cNvPr id="658697958" name="Rectangle 3"/>
          <p:cNvSpPr>
            <a:spLocks noChangeArrowheads="1" noGrp="1"/>
          </p:cNvSpPr>
          <p:nvPr>
            <p:ph type="body" idx="1"/>
          </p:nvPr>
        </p:nvSpPr>
        <p:spPr bwMode="auto"/>
        <p:txBody>
          <a:bodyPr/>
          <a:lstStyle/>
          <a:p>
            <a:pPr>
              <a:defRPr/>
            </a:pPr>
            <a:endParaRPr lang="en-US"/>
          </a:p>
        </p:txBody>
      </p:sp>
    </p:spTree>
  </p:cSld>
</p:notes>
</file>

<file path=ppt/notesSlides/notesSlide14.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745178855" name="Rectangle 7"/>
          <p:cNvSpPr>
            <a:spLocks noChangeArrowheads="1" noGrp="1"/>
          </p:cNvSpPr>
          <p:nvPr>
            <p:ph type="sldNum" sz="quarter" idx="5"/>
          </p:nvPr>
        </p:nvSpPr>
        <p:spPr bwMode="auto">
          <a:ln/>
        </p:spPr>
        <p:txBody>
          <a:bodyPr/>
          <a:lstStyle/>
          <a:p>
            <a:pPr>
              <a:defRPr/>
            </a:pPr>
            <a:fld id="{861EA4C5-E283-0C4B-94C5-D56FC3F870BE}" type="slidenum">
              <a:rPr lang="en-US"/>
              <a:t/>
            </a:fld>
            <a:endParaRPr lang="en-US"/>
          </a:p>
        </p:txBody>
      </p:sp>
      <p:sp>
        <p:nvSpPr>
          <p:cNvPr id="817117076" name="Rectangle 2"/>
          <p:cNvSpPr>
            <a:spLocks noChangeArrowheads="1" noChangeAspect="1" noGrp="1" noRot="1" noTextEdit="1"/>
          </p:cNvSpPr>
          <p:nvPr>
            <p:ph type="sldImg"/>
          </p:nvPr>
        </p:nvSpPr>
        <p:spPr bwMode="auto">
          <a:xfrm>
            <a:off x="952499" y="685800"/>
            <a:ext cx="4952999" cy="3429000"/>
          </a:xfrm>
          <a:ln/>
        </p:spPr>
      </p:sp>
      <p:sp>
        <p:nvSpPr>
          <p:cNvPr id="965376442" name="Rectangle 3"/>
          <p:cNvSpPr>
            <a:spLocks noChangeArrowheads="1" noGrp="1"/>
          </p:cNvSpPr>
          <p:nvPr>
            <p:ph type="body" idx="1"/>
          </p:nvPr>
        </p:nvSpPr>
        <p:spPr bwMode="auto"/>
        <p:txBody>
          <a:bodyPr/>
          <a:lstStyle/>
          <a:p>
            <a:pPr>
              <a:defRPr/>
            </a:pPr>
            <a:endParaRPr lang="en-US"/>
          </a:p>
        </p:txBody>
      </p:sp>
    </p:spTree>
  </p:cSld>
</p:notes>
</file>

<file path=ppt/notesSlides/notesSlide15.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663455095" name="Rectangle 7"/>
          <p:cNvSpPr>
            <a:spLocks noChangeArrowheads="1" noGrp="1"/>
          </p:cNvSpPr>
          <p:nvPr>
            <p:ph type="sldNum" sz="quarter" idx="5"/>
          </p:nvPr>
        </p:nvSpPr>
        <p:spPr bwMode="auto">
          <a:ln/>
        </p:spPr>
        <p:txBody>
          <a:bodyPr/>
          <a:lstStyle/>
          <a:p>
            <a:pPr>
              <a:defRPr/>
            </a:pPr>
            <a:fld id="{02631F13-652F-BEB5-D97F-1EA8FEA5F19F}" type="slidenum">
              <a:rPr lang="en-US"/>
              <a:t/>
            </a:fld>
            <a:endParaRPr lang="en-US"/>
          </a:p>
        </p:txBody>
      </p:sp>
      <p:sp>
        <p:nvSpPr>
          <p:cNvPr id="549639113" name="Rectangle 2"/>
          <p:cNvSpPr>
            <a:spLocks noChangeArrowheads="1" noChangeAspect="1" noGrp="1" noRot="1" noTextEdit="1"/>
          </p:cNvSpPr>
          <p:nvPr>
            <p:ph type="sldImg"/>
          </p:nvPr>
        </p:nvSpPr>
        <p:spPr bwMode="auto">
          <a:xfrm>
            <a:off x="952499" y="685800"/>
            <a:ext cx="4952999" cy="3429000"/>
          </a:xfrm>
          <a:ln/>
        </p:spPr>
      </p:sp>
      <p:sp>
        <p:nvSpPr>
          <p:cNvPr id="336650047" name="Rectangle 3"/>
          <p:cNvSpPr>
            <a:spLocks noChangeArrowheads="1" noGrp="1"/>
          </p:cNvSpPr>
          <p:nvPr>
            <p:ph type="body" idx="1"/>
          </p:nvPr>
        </p:nvSpPr>
        <p:spPr bwMode="auto"/>
        <p:txBody>
          <a:bodyPr/>
          <a:lstStyle/>
          <a:p>
            <a:pPr>
              <a:defRPr/>
            </a:pPr>
            <a:endParaRPr lang="en-US"/>
          </a:p>
        </p:txBody>
      </p:sp>
    </p:spTree>
  </p:cSld>
</p:notes>
</file>

<file path=ppt/notesSlides/notesSlide16.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1688235195" name="Rectangle 7"/>
          <p:cNvSpPr>
            <a:spLocks noChangeArrowheads="1" noGrp="1"/>
          </p:cNvSpPr>
          <p:nvPr>
            <p:ph type="sldNum" sz="quarter" idx="5"/>
          </p:nvPr>
        </p:nvSpPr>
        <p:spPr bwMode="auto">
          <a:ln/>
        </p:spPr>
        <p:txBody>
          <a:bodyPr/>
          <a:lstStyle/>
          <a:p>
            <a:pPr>
              <a:defRPr/>
            </a:pPr>
            <a:fld id="{A54110C6-736C-3D19-7FB3-5CD0E7F00498}" type="slidenum">
              <a:rPr lang="en-US"/>
              <a:t/>
            </a:fld>
            <a:endParaRPr lang="en-US"/>
          </a:p>
        </p:txBody>
      </p:sp>
      <p:sp>
        <p:nvSpPr>
          <p:cNvPr id="1574541958" name="Rectangle 2"/>
          <p:cNvSpPr>
            <a:spLocks noChangeArrowheads="1" noChangeAspect="1" noGrp="1" noRot="1" noTextEdit="1"/>
          </p:cNvSpPr>
          <p:nvPr>
            <p:ph type="sldImg"/>
          </p:nvPr>
        </p:nvSpPr>
        <p:spPr bwMode="auto">
          <a:xfrm>
            <a:off x="952499" y="685800"/>
            <a:ext cx="4952999" cy="3429000"/>
          </a:xfrm>
          <a:ln/>
        </p:spPr>
      </p:sp>
      <p:sp>
        <p:nvSpPr>
          <p:cNvPr id="1992431397" name="Rectangle 3"/>
          <p:cNvSpPr>
            <a:spLocks noChangeArrowheads="1" noGrp="1"/>
          </p:cNvSpPr>
          <p:nvPr>
            <p:ph type="body" idx="1"/>
          </p:nvPr>
        </p:nvSpPr>
        <p:spPr bwMode="auto"/>
        <p:txBody>
          <a:bodyPr/>
          <a:lstStyle/>
          <a:p>
            <a:pPr>
              <a:defRPr/>
            </a:pPr>
            <a:endParaRPr lang="en-US"/>
          </a:p>
        </p:txBody>
      </p:sp>
    </p:spTree>
  </p:cSld>
</p:notes>
</file>

<file path=ppt/notesSlides/notesSlide17.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637417532" name="Rectangle 7"/>
          <p:cNvSpPr>
            <a:spLocks noChangeArrowheads="1" noGrp="1"/>
          </p:cNvSpPr>
          <p:nvPr>
            <p:ph type="sldNum" sz="quarter" idx="5"/>
          </p:nvPr>
        </p:nvSpPr>
        <p:spPr bwMode="auto">
          <a:ln/>
        </p:spPr>
        <p:txBody>
          <a:bodyPr/>
          <a:lstStyle/>
          <a:p>
            <a:pPr>
              <a:defRPr/>
            </a:pPr>
            <a:fld id="{5217C699-5EFA-5EEA-D6E3-16BC9F6FF835}" type="slidenum">
              <a:rPr lang="en-US"/>
              <a:t/>
            </a:fld>
            <a:endParaRPr lang="en-US"/>
          </a:p>
        </p:txBody>
      </p:sp>
      <p:sp>
        <p:nvSpPr>
          <p:cNvPr id="1737641005" name="Rectangle 2"/>
          <p:cNvSpPr>
            <a:spLocks noChangeArrowheads="1" noChangeAspect="1" noGrp="1" noRot="1" noTextEdit="1"/>
          </p:cNvSpPr>
          <p:nvPr>
            <p:ph type="sldImg"/>
          </p:nvPr>
        </p:nvSpPr>
        <p:spPr bwMode="auto">
          <a:xfrm>
            <a:off x="952499" y="685800"/>
            <a:ext cx="4952999" cy="3429000"/>
          </a:xfrm>
          <a:ln/>
        </p:spPr>
      </p:sp>
      <p:sp>
        <p:nvSpPr>
          <p:cNvPr id="284980336" name="Rectangle 3"/>
          <p:cNvSpPr>
            <a:spLocks noChangeArrowheads="1" noGrp="1"/>
          </p:cNvSpPr>
          <p:nvPr>
            <p:ph type="body" idx="1"/>
          </p:nvPr>
        </p:nvSpPr>
        <p:spPr bwMode="auto"/>
        <p:txBody>
          <a:bodyPr/>
          <a:lstStyle/>
          <a:p>
            <a:pPr>
              <a:defRPr/>
            </a:pPr>
            <a:endParaRPr lang="en-US"/>
          </a:p>
        </p:txBody>
      </p:sp>
    </p:spTree>
  </p:cSld>
</p:notes>
</file>

<file path=ppt/notesSlides/notesSlide18.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1794166690" name="Rectangle 7"/>
          <p:cNvSpPr>
            <a:spLocks noChangeArrowheads="1" noGrp="1"/>
          </p:cNvSpPr>
          <p:nvPr>
            <p:ph type="sldNum" sz="quarter" idx="5"/>
          </p:nvPr>
        </p:nvSpPr>
        <p:spPr bwMode="auto">
          <a:ln/>
        </p:spPr>
        <p:txBody>
          <a:bodyPr/>
          <a:lstStyle/>
          <a:p>
            <a:pPr>
              <a:defRPr/>
            </a:pPr>
            <a:fld id="{DFCCBB80-91A9-A247-54D1-88310D2F8238}" type="slidenum">
              <a:rPr lang="en-US"/>
              <a:t/>
            </a:fld>
            <a:endParaRPr lang="en-US"/>
          </a:p>
        </p:txBody>
      </p:sp>
      <p:sp>
        <p:nvSpPr>
          <p:cNvPr id="147920695" name="Rectangle 2"/>
          <p:cNvSpPr>
            <a:spLocks noChangeArrowheads="1" noChangeAspect="1" noGrp="1" noRot="1" noTextEdit="1"/>
          </p:cNvSpPr>
          <p:nvPr>
            <p:ph type="sldImg"/>
          </p:nvPr>
        </p:nvSpPr>
        <p:spPr bwMode="auto">
          <a:xfrm>
            <a:off x="952499" y="685800"/>
            <a:ext cx="4952999" cy="3429000"/>
          </a:xfrm>
          <a:ln/>
        </p:spPr>
      </p:sp>
      <p:sp>
        <p:nvSpPr>
          <p:cNvPr id="1165569734" name="Rectangle 3"/>
          <p:cNvSpPr>
            <a:spLocks noChangeArrowheads="1" noGrp="1"/>
          </p:cNvSpPr>
          <p:nvPr>
            <p:ph type="body" idx="1"/>
          </p:nvPr>
        </p:nvSpPr>
        <p:spPr bwMode="auto"/>
        <p:txBody>
          <a:bodyPr/>
          <a:lstStyle/>
          <a:p>
            <a:pPr>
              <a:defRPr/>
            </a:pPr>
            <a:endParaRPr lang="en-US"/>
          </a:p>
        </p:txBody>
      </p:sp>
    </p:spTree>
  </p:cSld>
</p:notes>
</file>

<file path=ppt/notesSlides/notesSlide19.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609342873" name="Rectangle 7"/>
          <p:cNvSpPr>
            <a:spLocks noChangeArrowheads="1" noGrp="1"/>
          </p:cNvSpPr>
          <p:nvPr>
            <p:ph type="sldNum" sz="quarter" idx="5"/>
          </p:nvPr>
        </p:nvSpPr>
        <p:spPr bwMode="auto">
          <a:ln/>
        </p:spPr>
        <p:txBody>
          <a:bodyPr/>
          <a:lstStyle/>
          <a:p>
            <a:pPr>
              <a:defRPr/>
            </a:pPr>
            <a:fld id="{83D6E6FF-0738-AE92-AE7C-9F6B5114AE3F}" type="slidenum">
              <a:rPr lang="en-US"/>
              <a:t/>
            </a:fld>
            <a:endParaRPr lang="en-US"/>
          </a:p>
        </p:txBody>
      </p:sp>
      <p:sp>
        <p:nvSpPr>
          <p:cNvPr id="12752482" name="Rectangle 2"/>
          <p:cNvSpPr>
            <a:spLocks noChangeArrowheads="1" noChangeAspect="1" noGrp="1" noRot="1" noTextEdit="1"/>
          </p:cNvSpPr>
          <p:nvPr>
            <p:ph type="sldImg"/>
          </p:nvPr>
        </p:nvSpPr>
        <p:spPr bwMode="auto">
          <a:xfrm>
            <a:off x="952499" y="685800"/>
            <a:ext cx="4952999" cy="3429000"/>
          </a:xfrm>
          <a:ln/>
        </p:spPr>
      </p:sp>
      <p:sp>
        <p:nvSpPr>
          <p:cNvPr id="1294272226" name="Rectangle 3"/>
          <p:cNvSpPr>
            <a:spLocks noChangeArrowheads="1" noGrp="1"/>
          </p:cNvSpPr>
          <p:nvPr>
            <p:ph type="body" idx="1"/>
          </p:nvPr>
        </p:nvSpPr>
        <p:spPr bwMode="auto"/>
        <p:txBody>
          <a:bodyPr/>
          <a:lstStyle/>
          <a:p>
            <a:pPr>
              <a:defRPr/>
            </a:pPr>
            <a:endParaRPr lang="en-US"/>
          </a:p>
        </p:txBody>
      </p:sp>
    </p:spTree>
  </p:cSld>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7" name="Rectangle 7"/>
          <p:cNvSpPr>
            <a:spLocks noChangeArrowheads="1" noGrp="1"/>
          </p:cNvSpPr>
          <p:nvPr>
            <p:ph type="sldNum" sz="quarter" idx="5"/>
          </p:nvPr>
        </p:nvSpPr>
        <p:spPr bwMode="auto">
          <a:ln/>
        </p:spPr>
        <p:txBody>
          <a:bodyPr/>
          <a:lstStyle/>
          <a:p>
            <a:pPr>
              <a:defRPr/>
            </a:pPr>
            <a:fld id="{960016F2-B1B3-4E40-BB6C-FAE5780A0024}" type="slidenum">
              <a:rPr lang="en-US"/>
              <a:t>2</a:t>
            </a:fld>
            <a:endParaRPr lang="en-US"/>
          </a:p>
        </p:txBody>
      </p:sp>
      <p:sp>
        <p:nvSpPr>
          <p:cNvPr id="121858" name="Rectangle 2"/>
          <p:cNvSpPr>
            <a:spLocks noChangeArrowheads="1" noChangeAspect="1" noGrp="1" noRot="1" noTextEdit="1"/>
          </p:cNvSpPr>
          <p:nvPr>
            <p:ph type="sldImg"/>
          </p:nvPr>
        </p:nvSpPr>
        <p:spPr bwMode="auto">
          <a:xfrm>
            <a:off x="952500" y="685800"/>
            <a:ext cx="4953000" cy="3429000"/>
          </a:xfrm>
          <a:ln/>
        </p:spPr>
      </p:sp>
      <p:sp>
        <p:nvSpPr>
          <p:cNvPr id="121859" name="Rectangle 3"/>
          <p:cNvSpPr>
            <a:spLocks noChangeArrowheads="1" noGrp="1"/>
          </p:cNvSpPr>
          <p:nvPr>
            <p:ph type="body" idx="1"/>
          </p:nvPr>
        </p:nvSpPr>
        <p:spPr bwMode="auto"/>
        <p:txBody>
          <a:bodyPr/>
          <a:lstStyle/>
          <a:p>
            <a:pPr>
              <a:defRPr/>
            </a:pPr>
            <a:endParaRPr lang="en-US"/>
          </a:p>
        </p:txBody>
      </p:sp>
    </p:spTree>
  </p:cSld>
</p:notes>
</file>

<file path=ppt/notesSlides/notesSlide20.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397007704" name="Rectangle 7"/>
          <p:cNvSpPr>
            <a:spLocks noChangeArrowheads="1" noGrp="1"/>
          </p:cNvSpPr>
          <p:nvPr>
            <p:ph type="sldNum" sz="quarter" idx="5"/>
          </p:nvPr>
        </p:nvSpPr>
        <p:spPr bwMode="auto">
          <a:ln/>
        </p:spPr>
        <p:txBody>
          <a:bodyPr/>
          <a:lstStyle/>
          <a:p>
            <a:pPr>
              <a:defRPr/>
            </a:pPr>
            <a:fld id="{25225F47-5CDB-0225-D1C8-2F4EEB7A6438}" type="slidenum">
              <a:rPr lang="en-US"/>
              <a:t/>
            </a:fld>
            <a:endParaRPr lang="en-US"/>
          </a:p>
        </p:txBody>
      </p:sp>
      <p:sp>
        <p:nvSpPr>
          <p:cNvPr id="417514119" name="Rectangle 2"/>
          <p:cNvSpPr>
            <a:spLocks noChangeArrowheads="1" noChangeAspect="1" noGrp="1" noRot="1" noTextEdit="1"/>
          </p:cNvSpPr>
          <p:nvPr>
            <p:ph type="sldImg"/>
          </p:nvPr>
        </p:nvSpPr>
        <p:spPr bwMode="auto">
          <a:xfrm>
            <a:off x="952499" y="685800"/>
            <a:ext cx="4952999" cy="3429000"/>
          </a:xfrm>
          <a:ln/>
        </p:spPr>
      </p:sp>
      <p:sp>
        <p:nvSpPr>
          <p:cNvPr id="270116821" name="Rectangle 3"/>
          <p:cNvSpPr>
            <a:spLocks noChangeArrowheads="1" noGrp="1"/>
          </p:cNvSpPr>
          <p:nvPr>
            <p:ph type="body" idx="1"/>
          </p:nvPr>
        </p:nvSpPr>
        <p:spPr bwMode="auto"/>
        <p:txBody>
          <a:bodyPr/>
          <a:lstStyle/>
          <a:p>
            <a:pPr>
              <a:defRPr/>
            </a:pPr>
            <a:endParaRPr lang="en-US"/>
          </a:p>
        </p:txBody>
      </p:sp>
    </p:spTree>
  </p:cSld>
</p:notes>
</file>

<file path=ppt/notesSlides/notesSlide21.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599632920" name="Rectangle 7"/>
          <p:cNvSpPr>
            <a:spLocks noChangeArrowheads="1" noGrp="1"/>
          </p:cNvSpPr>
          <p:nvPr>
            <p:ph type="sldNum" sz="quarter" idx="5"/>
          </p:nvPr>
        </p:nvSpPr>
        <p:spPr bwMode="auto">
          <a:ln/>
        </p:spPr>
        <p:txBody>
          <a:bodyPr/>
          <a:lstStyle/>
          <a:p>
            <a:pPr>
              <a:defRPr/>
            </a:pPr>
            <a:fld id="{CB539E8C-CCA2-CDEC-F3E4-64132FA0CFA4}" type="slidenum">
              <a:rPr lang="en-US"/>
              <a:t/>
            </a:fld>
            <a:endParaRPr lang="en-US"/>
          </a:p>
        </p:txBody>
      </p:sp>
      <p:sp>
        <p:nvSpPr>
          <p:cNvPr id="898426660" name="Rectangle 2"/>
          <p:cNvSpPr>
            <a:spLocks noChangeArrowheads="1" noChangeAspect="1" noGrp="1" noRot="1" noTextEdit="1"/>
          </p:cNvSpPr>
          <p:nvPr>
            <p:ph type="sldImg"/>
          </p:nvPr>
        </p:nvSpPr>
        <p:spPr bwMode="auto">
          <a:xfrm>
            <a:off x="952499" y="685800"/>
            <a:ext cx="4952999" cy="3429000"/>
          </a:xfrm>
          <a:ln/>
        </p:spPr>
      </p:sp>
      <p:sp>
        <p:nvSpPr>
          <p:cNvPr id="568794137" name="Rectangle 3"/>
          <p:cNvSpPr>
            <a:spLocks noChangeArrowheads="1" noGrp="1"/>
          </p:cNvSpPr>
          <p:nvPr>
            <p:ph type="body" idx="1"/>
          </p:nvPr>
        </p:nvSpPr>
        <p:spPr bwMode="auto"/>
        <p:txBody>
          <a:bodyPr/>
          <a:lstStyle/>
          <a:p>
            <a:pPr>
              <a:defRPr/>
            </a:pPr>
            <a:endParaRPr lang="en-US"/>
          </a:p>
        </p:txBody>
      </p:sp>
    </p:spTree>
  </p:cSld>
</p:notes>
</file>

<file path=ppt/notesSlides/notesSlide22.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1124485572" name="Rectangle 7"/>
          <p:cNvSpPr>
            <a:spLocks noChangeArrowheads="1" noGrp="1"/>
          </p:cNvSpPr>
          <p:nvPr>
            <p:ph type="sldNum" sz="quarter" idx="5"/>
          </p:nvPr>
        </p:nvSpPr>
        <p:spPr bwMode="auto">
          <a:ln/>
        </p:spPr>
        <p:txBody>
          <a:bodyPr/>
          <a:lstStyle/>
          <a:p>
            <a:pPr>
              <a:defRPr/>
            </a:pPr>
            <a:fld id="{49D6DAC5-4BBD-F740-31BC-10E035165157}" type="slidenum">
              <a:rPr lang="en-US"/>
              <a:t/>
            </a:fld>
            <a:endParaRPr lang="en-US"/>
          </a:p>
        </p:txBody>
      </p:sp>
      <p:sp>
        <p:nvSpPr>
          <p:cNvPr id="1039196742" name="Rectangle 2"/>
          <p:cNvSpPr>
            <a:spLocks noChangeArrowheads="1" noChangeAspect="1" noGrp="1" noRot="1" noTextEdit="1"/>
          </p:cNvSpPr>
          <p:nvPr>
            <p:ph type="sldImg"/>
          </p:nvPr>
        </p:nvSpPr>
        <p:spPr bwMode="auto">
          <a:xfrm>
            <a:off x="952499" y="685800"/>
            <a:ext cx="4952999" cy="3429000"/>
          </a:xfrm>
          <a:ln/>
        </p:spPr>
      </p:sp>
      <p:sp>
        <p:nvSpPr>
          <p:cNvPr id="147255332" name="Rectangle 3"/>
          <p:cNvSpPr>
            <a:spLocks noChangeArrowheads="1" noGrp="1"/>
          </p:cNvSpPr>
          <p:nvPr>
            <p:ph type="body" idx="1"/>
          </p:nvPr>
        </p:nvSpPr>
        <p:spPr bwMode="auto"/>
        <p:txBody>
          <a:bodyPr/>
          <a:lstStyle/>
          <a:p>
            <a:pPr>
              <a:defRPr/>
            </a:pPr>
            <a:endParaRPr lang="en-US"/>
          </a:p>
        </p:txBody>
      </p:sp>
    </p:spTree>
  </p:cSld>
</p:notes>
</file>

<file path=ppt/notesSlides/notesSlide23.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1839737893" name="Rectangle 7"/>
          <p:cNvSpPr>
            <a:spLocks noChangeArrowheads="1" noGrp="1"/>
          </p:cNvSpPr>
          <p:nvPr>
            <p:ph type="sldNum" sz="quarter" idx="5"/>
          </p:nvPr>
        </p:nvSpPr>
        <p:spPr bwMode="auto">
          <a:ln/>
        </p:spPr>
        <p:txBody>
          <a:bodyPr/>
          <a:lstStyle/>
          <a:p>
            <a:pPr>
              <a:defRPr/>
            </a:pPr>
            <a:fld id="{8457EFB0-5234-1EDE-A063-ED584C729813}" type="slidenum">
              <a:rPr lang="en-US"/>
              <a:t/>
            </a:fld>
            <a:endParaRPr lang="en-US"/>
          </a:p>
        </p:txBody>
      </p:sp>
      <p:sp>
        <p:nvSpPr>
          <p:cNvPr id="666113215" name="Rectangle 2"/>
          <p:cNvSpPr>
            <a:spLocks noChangeArrowheads="1" noChangeAspect="1" noGrp="1" noRot="1" noTextEdit="1"/>
          </p:cNvSpPr>
          <p:nvPr>
            <p:ph type="sldImg"/>
          </p:nvPr>
        </p:nvSpPr>
        <p:spPr bwMode="auto">
          <a:xfrm>
            <a:off x="952499" y="685800"/>
            <a:ext cx="4952999" cy="3429000"/>
          </a:xfrm>
          <a:ln/>
        </p:spPr>
      </p:sp>
      <p:sp>
        <p:nvSpPr>
          <p:cNvPr id="1676133696" name="Rectangle 3"/>
          <p:cNvSpPr>
            <a:spLocks noChangeArrowheads="1" noGrp="1"/>
          </p:cNvSpPr>
          <p:nvPr>
            <p:ph type="body" idx="1"/>
          </p:nvPr>
        </p:nvSpPr>
        <p:spPr bwMode="auto"/>
        <p:txBody>
          <a:bodyPr/>
          <a:lstStyle/>
          <a:p>
            <a:pPr>
              <a:defRPr/>
            </a:pPr>
            <a:endParaRPr lang="en-US"/>
          </a:p>
        </p:txBody>
      </p:sp>
    </p:spTree>
  </p:cSld>
</p:notes>
</file>

<file path=ppt/notesSlides/notesSlide24.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032364330" name="Rectangle 7"/>
          <p:cNvSpPr>
            <a:spLocks noChangeArrowheads="1" noGrp="1"/>
          </p:cNvSpPr>
          <p:nvPr>
            <p:ph type="sldNum" sz="quarter" idx="5"/>
          </p:nvPr>
        </p:nvSpPr>
        <p:spPr bwMode="auto">
          <a:ln/>
        </p:spPr>
        <p:txBody>
          <a:bodyPr/>
          <a:lstStyle/>
          <a:p>
            <a:pPr>
              <a:defRPr/>
            </a:pPr>
            <a:fld id="{B4F1BA02-77AD-E482-87AC-4946A9A97432}" type="slidenum">
              <a:rPr lang="en-US"/>
              <a:t/>
            </a:fld>
            <a:endParaRPr lang="en-US"/>
          </a:p>
        </p:txBody>
      </p:sp>
      <p:sp>
        <p:nvSpPr>
          <p:cNvPr id="1618954134" name="Rectangle 2"/>
          <p:cNvSpPr>
            <a:spLocks noChangeArrowheads="1" noChangeAspect="1" noGrp="1" noRot="1" noTextEdit="1"/>
          </p:cNvSpPr>
          <p:nvPr>
            <p:ph type="sldImg"/>
          </p:nvPr>
        </p:nvSpPr>
        <p:spPr bwMode="auto">
          <a:xfrm>
            <a:off x="952499" y="685800"/>
            <a:ext cx="4952999" cy="3429000"/>
          </a:xfrm>
          <a:ln/>
        </p:spPr>
      </p:sp>
      <p:sp>
        <p:nvSpPr>
          <p:cNvPr id="1152525505" name="Rectangle 3"/>
          <p:cNvSpPr>
            <a:spLocks noChangeArrowheads="1" noGrp="1"/>
          </p:cNvSpPr>
          <p:nvPr>
            <p:ph type="body" idx="1"/>
          </p:nvPr>
        </p:nvSpPr>
        <p:spPr bwMode="auto"/>
        <p:txBody>
          <a:bodyPr/>
          <a:lstStyle/>
          <a:p>
            <a:pPr>
              <a:defRPr/>
            </a:pPr>
            <a:endParaRPr lang="en-US"/>
          </a:p>
        </p:txBody>
      </p:sp>
    </p:spTree>
  </p:cSld>
</p:notes>
</file>

<file path=ppt/notesSlides/notesSlide25.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863509722" name="Rectangle 7"/>
          <p:cNvSpPr>
            <a:spLocks noChangeArrowheads="1" noGrp="1"/>
          </p:cNvSpPr>
          <p:nvPr>
            <p:ph type="sldNum" sz="quarter" idx="5"/>
          </p:nvPr>
        </p:nvSpPr>
        <p:spPr bwMode="auto">
          <a:ln/>
        </p:spPr>
        <p:txBody>
          <a:bodyPr/>
          <a:lstStyle/>
          <a:p>
            <a:pPr>
              <a:defRPr/>
            </a:pPr>
            <a:fld id="{622A7CF6-5D07-74E5-0445-2BBCEF703D4E}" type="slidenum">
              <a:rPr lang="en-US"/>
              <a:t/>
            </a:fld>
            <a:endParaRPr lang="en-US"/>
          </a:p>
        </p:txBody>
      </p:sp>
      <p:sp>
        <p:nvSpPr>
          <p:cNvPr id="2034261677" name="Rectangle 2"/>
          <p:cNvSpPr>
            <a:spLocks noChangeArrowheads="1" noChangeAspect="1" noGrp="1" noRot="1" noTextEdit="1"/>
          </p:cNvSpPr>
          <p:nvPr>
            <p:ph type="sldImg"/>
          </p:nvPr>
        </p:nvSpPr>
        <p:spPr bwMode="auto">
          <a:xfrm>
            <a:off x="952499" y="685800"/>
            <a:ext cx="4952999" cy="3429000"/>
          </a:xfrm>
          <a:ln/>
        </p:spPr>
      </p:sp>
      <p:sp>
        <p:nvSpPr>
          <p:cNvPr id="1038736661" name="Rectangle 3"/>
          <p:cNvSpPr>
            <a:spLocks noChangeArrowheads="1" noGrp="1"/>
          </p:cNvSpPr>
          <p:nvPr>
            <p:ph type="body" idx="1"/>
          </p:nvPr>
        </p:nvSpPr>
        <p:spPr bwMode="auto"/>
        <p:txBody>
          <a:bodyPr/>
          <a:lstStyle/>
          <a:p>
            <a:pPr>
              <a:defRPr/>
            </a:pPr>
            <a:endParaRPr lang="en-US"/>
          </a:p>
        </p:txBody>
      </p:sp>
    </p:spTree>
  </p:cSld>
</p:notes>
</file>

<file path=ppt/notesSlides/notesSlide26.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091293323" name="Rectangle 7"/>
          <p:cNvSpPr>
            <a:spLocks noChangeArrowheads="1" noGrp="1"/>
          </p:cNvSpPr>
          <p:nvPr>
            <p:ph type="sldNum" sz="quarter" idx="5"/>
          </p:nvPr>
        </p:nvSpPr>
        <p:spPr bwMode="auto">
          <a:ln/>
        </p:spPr>
        <p:txBody>
          <a:bodyPr/>
          <a:lstStyle/>
          <a:p>
            <a:pPr>
              <a:defRPr/>
            </a:pPr>
            <a:fld id="{0B2AF4F8-E3C0-C026-3478-80338E04043A}" type="slidenum">
              <a:rPr lang="en-US"/>
              <a:t/>
            </a:fld>
            <a:endParaRPr lang="en-US"/>
          </a:p>
        </p:txBody>
      </p:sp>
      <p:sp>
        <p:nvSpPr>
          <p:cNvPr id="1251457870" name="Rectangle 2"/>
          <p:cNvSpPr>
            <a:spLocks noChangeArrowheads="1" noChangeAspect="1" noGrp="1" noRot="1" noTextEdit="1"/>
          </p:cNvSpPr>
          <p:nvPr>
            <p:ph type="sldImg"/>
          </p:nvPr>
        </p:nvSpPr>
        <p:spPr bwMode="auto">
          <a:xfrm>
            <a:off x="952499" y="685800"/>
            <a:ext cx="4952999" cy="3429000"/>
          </a:xfrm>
          <a:ln/>
        </p:spPr>
      </p:sp>
      <p:sp>
        <p:nvSpPr>
          <p:cNvPr id="955193719" name="Rectangle 3"/>
          <p:cNvSpPr>
            <a:spLocks noChangeArrowheads="1" noGrp="1"/>
          </p:cNvSpPr>
          <p:nvPr>
            <p:ph type="body" idx="1"/>
          </p:nvPr>
        </p:nvSpPr>
        <p:spPr bwMode="auto"/>
        <p:txBody>
          <a:bodyPr/>
          <a:lstStyle/>
          <a:p>
            <a:pPr>
              <a:defRPr/>
            </a:pPr>
            <a:endParaRPr lang="en-US"/>
          </a:p>
        </p:txBody>
      </p:sp>
    </p:spTree>
  </p:cSld>
</p:notes>
</file>

<file path=ppt/notesSlides/notesSlide27.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133017294" name="Rectangle 7"/>
          <p:cNvSpPr>
            <a:spLocks noChangeArrowheads="1" noGrp="1"/>
          </p:cNvSpPr>
          <p:nvPr>
            <p:ph type="sldNum" sz="quarter" idx="5"/>
          </p:nvPr>
        </p:nvSpPr>
        <p:spPr bwMode="auto">
          <a:ln/>
        </p:spPr>
        <p:txBody>
          <a:bodyPr/>
          <a:lstStyle/>
          <a:p>
            <a:pPr>
              <a:defRPr/>
            </a:pPr>
            <a:fld id="{6126C038-CABE-1EBC-9F1A-C489A916CECB}" type="slidenum">
              <a:rPr lang="en-US"/>
              <a:t/>
            </a:fld>
            <a:endParaRPr lang="en-US"/>
          </a:p>
        </p:txBody>
      </p:sp>
      <p:sp>
        <p:nvSpPr>
          <p:cNvPr id="673723705" name="Rectangle 2"/>
          <p:cNvSpPr>
            <a:spLocks noChangeArrowheads="1" noChangeAspect="1" noGrp="1" noRot="1" noTextEdit="1"/>
          </p:cNvSpPr>
          <p:nvPr>
            <p:ph type="sldImg"/>
          </p:nvPr>
        </p:nvSpPr>
        <p:spPr bwMode="auto">
          <a:xfrm>
            <a:off x="952499" y="685800"/>
            <a:ext cx="4952999" cy="3429000"/>
          </a:xfrm>
          <a:ln/>
        </p:spPr>
      </p:sp>
      <p:sp>
        <p:nvSpPr>
          <p:cNvPr id="1712835853" name="Rectangle 3"/>
          <p:cNvSpPr>
            <a:spLocks noChangeArrowheads="1" noGrp="1"/>
          </p:cNvSpPr>
          <p:nvPr>
            <p:ph type="body" idx="1"/>
          </p:nvPr>
        </p:nvSpPr>
        <p:spPr bwMode="auto"/>
        <p:txBody>
          <a:bodyPr/>
          <a:lstStyle/>
          <a:p>
            <a:pPr>
              <a:defRPr/>
            </a:pPr>
            <a:endParaRPr lang="en-US"/>
          </a:p>
        </p:txBody>
      </p:sp>
    </p:spTree>
  </p:cSld>
</p:notes>
</file>

<file path=ppt/notesSlides/notesSlide28.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1110636136" name="Rectangle 7"/>
          <p:cNvSpPr>
            <a:spLocks noChangeArrowheads="1" noGrp="1"/>
          </p:cNvSpPr>
          <p:nvPr>
            <p:ph type="sldNum" sz="quarter" idx="5"/>
          </p:nvPr>
        </p:nvSpPr>
        <p:spPr bwMode="auto">
          <a:ln/>
        </p:spPr>
        <p:txBody>
          <a:bodyPr/>
          <a:lstStyle/>
          <a:p>
            <a:pPr>
              <a:defRPr/>
            </a:pPr>
            <a:fld id="{37BACF2D-D0BB-1C60-86C4-741F2B0EB23F}" type="slidenum">
              <a:rPr lang="en-US"/>
              <a:t/>
            </a:fld>
            <a:endParaRPr lang="en-US"/>
          </a:p>
        </p:txBody>
      </p:sp>
      <p:sp>
        <p:nvSpPr>
          <p:cNvPr id="1624385974" name="Rectangle 2"/>
          <p:cNvSpPr>
            <a:spLocks noChangeArrowheads="1" noChangeAspect="1" noGrp="1" noRot="1" noTextEdit="1"/>
          </p:cNvSpPr>
          <p:nvPr>
            <p:ph type="sldImg"/>
          </p:nvPr>
        </p:nvSpPr>
        <p:spPr bwMode="auto">
          <a:xfrm>
            <a:off x="952499" y="685800"/>
            <a:ext cx="4952999" cy="3429000"/>
          </a:xfrm>
          <a:ln/>
        </p:spPr>
      </p:sp>
      <p:sp>
        <p:nvSpPr>
          <p:cNvPr id="311237365" name="Rectangle 3"/>
          <p:cNvSpPr>
            <a:spLocks noChangeArrowheads="1" noGrp="1"/>
          </p:cNvSpPr>
          <p:nvPr>
            <p:ph type="body" idx="1"/>
          </p:nvPr>
        </p:nvSpPr>
        <p:spPr bwMode="auto"/>
        <p:txBody>
          <a:bodyPr/>
          <a:lstStyle/>
          <a:p>
            <a:pPr>
              <a:defRPr/>
            </a:pPr>
            <a:endParaRPr lang="en-US"/>
          </a:p>
        </p:txBody>
      </p:sp>
    </p:spTree>
  </p:cSld>
</p:notes>
</file>

<file path=ppt/notesSlides/notesSlide29.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7" name="Rectangle 7"/>
          <p:cNvSpPr>
            <a:spLocks noChangeArrowheads="1" noGrp="1"/>
          </p:cNvSpPr>
          <p:nvPr>
            <p:ph type="sldNum" sz="quarter" idx="5"/>
          </p:nvPr>
        </p:nvSpPr>
        <p:spPr bwMode="auto">
          <a:ln/>
        </p:spPr>
        <p:txBody>
          <a:bodyPr/>
          <a:lstStyle/>
          <a:p>
            <a:pPr>
              <a:defRPr/>
            </a:pPr>
            <a:fld id="{960016F2-B1B3-4E40-BB6C-FAE5780A0024}" type="slidenum">
              <a:rPr lang="en-US"/>
              <a:t>10</a:t>
            </a:fld>
            <a:endParaRPr lang="en-US"/>
          </a:p>
        </p:txBody>
      </p:sp>
      <p:sp>
        <p:nvSpPr>
          <p:cNvPr id="121858" name="Rectangle 2"/>
          <p:cNvSpPr>
            <a:spLocks noChangeArrowheads="1" noChangeAspect="1" noGrp="1" noRot="1" noTextEdit="1"/>
          </p:cNvSpPr>
          <p:nvPr>
            <p:ph type="sldImg"/>
          </p:nvPr>
        </p:nvSpPr>
        <p:spPr bwMode="auto">
          <a:xfrm>
            <a:off x="952500" y="685800"/>
            <a:ext cx="4953000" cy="3429000"/>
          </a:xfrm>
          <a:ln/>
        </p:spPr>
      </p:sp>
      <p:sp>
        <p:nvSpPr>
          <p:cNvPr id="121859" name="Rectangle 3"/>
          <p:cNvSpPr>
            <a:spLocks noChangeArrowheads="1" noGrp="1"/>
          </p:cNvSpPr>
          <p:nvPr>
            <p:ph type="body" idx="1"/>
          </p:nvPr>
        </p:nvSpPr>
        <p:spPr bwMode="auto"/>
        <p:txBody>
          <a:bodyPr/>
          <a:lstStyle/>
          <a:p>
            <a:pPr>
              <a:defRPr/>
            </a:pPr>
            <a:endParaRPr lang="en-US"/>
          </a:p>
        </p:txBody>
      </p:sp>
    </p:spTree>
  </p:cSld>
</p:notes>
</file>

<file path=ppt/notesSlides/notesSlide3.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7" name="Rectangle 7"/>
          <p:cNvSpPr>
            <a:spLocks noChangeArrowheads="1" noGrp="1"/>
          </p:cNvSpPr>
          <p:nvPr>
            <p:ph type="sldNum" sz="quarter" idx="5"/>
          </p:nvPr>
        </p:nvSpPr>
        <p:spPr bwMode="auto">
          <a:ln/>
        </p:spPr>
        <p:txBody>
          <a:bodyPr/>
          <a:lstStyle/>
          <a:p>
            <a:pPr>
              <a:defRPr/>
            </a:pPr>
            <a:fld id="{960016F2-B1B3-4E40-BB6C-FAE5780A0024}" type="slidenum">
              <a:rPr lang="en-US"/>
              <a:t>3</a:t>
            </a:fld>
            <a:endParaRPr lang="en-US"/>
          </a:p>
        </p:txBody>
      </p:sp>
      <p:sp>
        <p:nvSpPr>
          <p:cNvPr id="121858" name="Rectangle 2"/>
          <p:cNvSpPr>
            <a:spLocks noChangeArrowheads="1" noChangeAspect="1" noGrp="1" noRot="1" noTextEdit="1"/>
          </p:cNvSpPr>
          <p:nvPr>
            <p:ph type="sldImg"/>
          </p:nvPr>
        </p:nvSpPr>
        <p:spPr bwMode="auto">
          <a:xfrm>
            <a:off x="952500" y="685800"/>
            <a:ext cx="4953000" cy="3429000"/>
          </a:xfrm>
          <a:ln/>
        </p:spPr>
      </p:sp>
      <p:sp>
        <p:nvSpPr>
          <p:cNvPr id="121859" name="Rectangle 3"/>
          <p:cNvSpPr>
            <a:spLocks noChangeArrowheads="1" noGrp="1"/>
          </p:cNvSpPr>
          <p:nvPr>
            <p:ph type="body" idx="1"/>
          </p:nvPr>
        </p:nvSpPr>
        <p:spPr bwMode="auto"/>
        <p:txBody>
          <a:bodyPr/>
          <a:lstStyle/>
          <a:p>
            <a:pPr>
              <a:defRPr/>
            </a:pPr>
            <a:endParaRPr lang="en-US"/>
          </a:p>
        </p:txBody>
      </p:sp>
    </p:spTree>
  </p:cSld>
</p:notes>
</file>

<file path=ppt/notesSlides/notesSlide30.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7" name="Rectangle 7"/>
          <p:cNvSpPr>
            <a:spLocks noChangeArrowheads="1" noGrp="1"/>
          </p:cNvSpPr>
          <p:nvPr>
            <p:ph type="sldNum" sz="quarter" idx="5"/>
          </p:nvPr>
        </p:nvSpPr>
        <p:spPr bwMode="auto">
          <a:ln/>
        </p:spPr>
        <p:txBody>
          <a:bodyPr/>
          <a:lstStyle/>
          <a:p>
            <a:pPr>
              <a:defRPr/>
            </a:pPr>
            <a:fld id="{960016F2-B1B3-4E40-BB6C-FAE5780A0024}" type="slidenum">
              <a:rPr lang="en-US"/>
              <a:t>11</a:t>
            </a:fld>
            <a:endParaRPr lang="en-US"/>
          </a:p>
        </p:txBody>
      </p:sp>
      <p:sp>
        <p:nvSpPr>
          <p:cNvPr id="121858" name="Rectangle 2"/>
          <p:cNvSpPr>
            <a:spLocks noChangeArrowheads="1" noChangeAspect="1" noGrp="1" noRot="1" noTextEdit="1"/>
          </p:cNvSpPr>
          <p:nvPr>
            <p:ph type="sldImg"/>
          </p:nvPr>
        </p:nvSpPr>
        <p:spPr bwMode="auto">
          <a:xfrm>
            <a:off x="952500" y="685800"/>
            <a:ext cx="4953000" cy="3429000"/>
          </a:xfrm>
          <a:ln/>
        </p:spPr>
      </p:sp>
      <p:sp>
        <p:nvSpPr>
          <p:cNvPr id="121859" name="Rectangle 3"/>
          <p:cNvSpPr>
            <a:spLocks noChangeArrowheads="1" noGrp="1"/>
          </p:cNvSpPr>
          <p:nvPr>
            <p:ph type="body" idx="1"/>
          </p:nvPr>
        </p:nvSpPr>
        <p:spPr bwMode="auto"/>
        <p:txBody>
          <a:bodyPr/>
          <a:lstStyle/>
          <a:p>
            <a:pPr>
              <a:defRPr/>
            </a:pPr>
            <a:endParaRPr lang="en-US"/>
          </a:p>
        </p:txBody>
      </p:sp>
    </p:spTree>
  </p:cSld>
</p:notes>
</file>

<file path=ppt/notesSlides/notesSlide31.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498A83D2-36B5-C1F1-0BA2-3DC878179639}" type="slidenum">
              <a:rPr/>
              <a:t/>
            </a:fld>
            <a:endParaRPr/>
          </a:p>
        </p:txBody>
      </p:sp>
    </p:spTree>
  </p:cSld>
</p:notes>
</file>

<file path=ppt/notesSlides/notesSlide4.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65657146" name="Rectangle 7"/>
          <p:cNvSpPr>
            <a:spLocks noChangeArrowheads="1" noGrp="1"/>
          </p:cNvSpPr>
          <p:nvPr>
            <p:ph type="sldNum" sz="quarter" idx="5"/>
          </p:nvPr>
        </p:nvSpPr>
        <p:spPr bwMode="auto">
          <a:ln/>
        </p:spPr>
        <p:txBody>
          <a:bodyPr/>
          <a:lstStyle/>
          <a:p>
            <a:pPr>
              <a:defRPr/>
            </a:pPr>
            <a:fld id="{595B95A6-CF6E-70A4-6B33-F41671F77FEE}" type="slidenum">
              <a:rPr lang="en-US"/>
              <a:t/>
            </a:fld>
            <a:endParaRPr lang="en-US"/>
          </a:p>
        </p:txBody>
      </p:sp>
      <p:sp>
        <p:nvSpPr>
          <p:cNvPr id="69303519" name="Rectangle 2"/>
          <p:cNvSpPr>
            <a:spLocks noChangeArrowheads="1" noChangeAspect="1" noGrp="1" noRot="1" noTextEdit="1"/>
          </p:cNvSpPr>
          <p:nvPr>
            <p:ph type="sldImg"/>
          </p:nvPr>
        </p:nvSpPr>
        <p:spPr bwMode="auto">
          <a:xfrm>
            <a:off x="952499" y="685800"/>
            <a:ext cx="4952999" cy="3429000"/>
          </a:xfrm>
          <a:ln/>
        </p:spPr>
      </p:sp>
      <p:sp>
        <p:nvSpPr>
          <p:cNvPr id="392995953" name="Rectangle 3"/>
          <p:cNvSpPr>
            <a:spLocks noChangeArrowheads="1" noGrp="1"/>
          </p:cNvSpPr>
          <p:nvPr>
            <p:ph type="body" idx="1"/>
          </p:nvPr>
        </p:nvSpPr>
        <p:spPr bwMode="auto"/>
        <p:txBody>
          <a:bodyPr/>
          <a:lstStyle/>
          <a:p>
            <a:pPr>
              <a:defRPr/>
            </a:pPr>
            <a:endParaRPr lang="en-US"/>
          </a:p>
        </p:txBody>
      </p:sp>
    </p:spTree>
  </p:cSld>
</p:notes>
</file>

<file path=ppt/notesSlides/notesSlide5.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1749449963" name="Rectangle 7"/>
          <p:cNvSpPr>
            <a:spLocks noChangeArrowheads="1" noGrp="1"/>
          </p:cNvSpPr>
          <p:nvPr>
            <p:ph type="sldNum" sz="quarter" idx="5"/>
          </p:nvPr>
        </p:nvSpPr>
        <p:spPr bwMode="auto">
          <a:ln/>
        </p:spPr>
        <p:txBody>
          <a:bodyPr/>
          <a:lstStyle/>
          <a:p>
            <a:pPr>
              <a:defRPr/>
            </a:pPr>
            <a:fld id="{1E651C81-A1B5-06B0-A0DD-E3573E024DAF}" type="slidenum">
              <a:rPr lang="en-US"/>
              <a:t/>
            </a:fld>
            <a:endParaRPr lang="en-US"/>
          </a:p>
        </p:txBody>
      </p:sp>
      <p:sp>
        <p:nvSpPr>
          <p:cNvPr id="125109794" name="Rectangle 2"/>
          <p:cNvSpPr>
            <a:spLocks noChangeArrowheads="1" noChangeAspect="1" noGrp="1" noRot="1" noTextEdit="1"/>
          </p:cNvSpPr>
          <p:nvPr>
            <p:ph type="sldImg"/>
          </p:nvPr>
        </p:nvSpPr>
        <p:spPr bwMode="auto">
          <a:xfrm>
            <a:off x="952499" y="685800"/>
            <a:ext cx="4952999" cy="3429000"/>
          </a:xfrm>
          <a:ln/>
        </p:spPr>
      </p:sp>
      <p:sp>
        <p:nvSpPr>
          <p:cNvPr id="1897158694" name="Rectangle 3"/>
          <p:cNvSpPr>
            <a:spLocks noChangeArrowheads="1" noGrp="1"/>
          </p:cNvSpPr>
          <p:nvPr>
            <p:ph type="body" idx="1"/>
          </p:nvPr>
        </p:nvSpPr>
        <p:spPr bwMode="auto"/>
        <p:txBody>
          <a:bodyPr/>
          <a:lstStyle/>
          <a:p>
            <a:pPr>
              <a:defRPr/>
            </a:pPr>
            <a:endParaRPr lang="en-US"/>
          </a:p>
        </p:txBody>
      </p:sp>
    </p:spTree>
  </p:cSld>
</p:notes>
</file>

<file path=ppt/notesSlides/notesSlide6.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1449190215" name="Rectangle 7"/>
          <p:cNvSpPr>
            <a:spLocks noChangeArrowheads="1" noGrp="1"/>
          </p:cNvSpPr>
          <p:nvPr>
            <p:ph type="sldNum" sz="quarter" idx="5"/>
          </p:nvPr>
        </p:nvSpPr>
        <p:spPr bwMode="auto">
          <a:ln/>
        </p:spPr>
        <p:txBody>
          <a:bodyPr/>
          <a:lstStyle/>
          <a:p>
            <a:pPr>
              <a:defRPr/>
            </a:pPr>
            <a:fld id="{63FF6A7C-501E-6EC3-0F26-C7BCDE36521A}" type="slidenum">
              <a:rPr lang="en-US"/>
              <a:t/>
            </a:fld>
            <a:endParaRPr lang="en-US"/>
          </a:p>
        </p:txBody>
      </p:sp>
      <p:sp>
        <p:nvSpPr>
          <p:cNvPr id="1836855178" name="Rectangle 2"/>
          <p:cNvSpPr>
            <a:spLocks noChangeArrowheads="1" noChangeAspect="1" noGrp="1" noRot="1" noTextEdit="1"/>
          </p:cNvSpPr>
          <p:nvPr>
            <p:ph type="sldImg"/>
          </p:nvPr>
        </p:nvSpPr>
        <p:spPr bwMode="auto">
          <a:xfrm>
            <a:off x="952499" y="685800"/>
            <a:ext cx="4952999" cy="3429000"/>
          </a:xfrm>
          <a:ln/>
        </p:spPr>
      </p:sp>
      <p:sp>
        <p:nvSpPr>
          <p:cNvPr id="454982818" name="Rectangle 3"/>
          <p:cNvSpPr>
            <a:spLocks noChangeArrowheads="1" noGrp="1"/>
          </p:cNvSpPr>
          <p:nvPr>
            <p:ph type="body" idx="1"/>
          </p:nvPr>
        </p:nvSpPr>
        <p:spPr bwMode="auto"/>
        <p:txBody>
          <a:bodyPr/>
          <a:lstStyle/>
          <a:p>
            <a:pPr>
              <a:defRPr/>
            </a:pPr>
            <a:endParaRPr lang="en-US"/>
          </a:p>
        </p:txBody>
      </p:sp>
    </p:spTree>
  </p:cSld>
</p:notes>
</file>

<file path=ppt/notesSlides/notesSlide7.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7" name="Rectangle 7"/>
          <p:cNvSpPr>
            <a:spLocks noChangeArrowheads="1" noGrp="1"/>
          </p:cNvSpPr>
          <p:nvPr>
            <p:ph type="sldNum" sz="quarter" idx="5"/>
          </p:nvPr>
        </p:nvSpPr>
        <p:spPr bwMode="auto">
          <a:ln/>
        </p:spPr>
        <p:txBody>
          <a:bodyPr/>
          <a:lstStyle/>
          <a:p>
            <a:pPr>
              <a:defRPr/>
            </a:pPr>
            <a:fld id="{960016F2-B1B3-4E40-BB6C-FAE5780A0024}" type="slidenum">
              <a:rPr lang="en-US"/>
              <a:t>4</a:t>
            </a:fld>
            <a:endParaRPr lang="en-US"/>
          </a:p>
        </p:txBody>
      </p:sp>
      <p:sp>
        <p:nvSpPr>
          <p:cNvPr id="121858" name="Rectangle 2"/>
          <p:cNvSpPr>
            <a:spLocks noChangeArrowheads="1" noChangeAspect="1" noGrp="1" noRot="1" noTextEdit="1"/>
          </p:cNvSpPr>
          <p:nvPr>
            <p:ph type="sldImg"/>
          </p:nvPr>
        </p:nvSpPr>
        <p:spPr bwMode="auto">
          <a:xfrm>
            <a:off x="952500" y="685800"/>
            <a:ext cx="4953000" cy="3429000"/>
          </a:xfrm>
          <a:ln/>
        </p:spPr>
      </p:sp>
      <p:sp>
        <p:nvSpPr>
          <p:cNvPr id="121859" name="Rectangle 3"/>
          <p:cNvSpPr>
            <a:spLocks noChangeArrowheads="1" noGrp="1"/>
          </p:cNvSpPr>
          <p:nvPr>
            <p:ph type="body" idx="1"/>
          </p:nvPr>
        </p:nvSpPr>
        <p:spPr bwMode="auto"/>
        <p:txBody>
          <a:bodyPr/>
          <a:lstStyle/>
          <a:p>
            <a:pPr>
              <a:defRPr/>
            </a:pPr>
            <a:endParaRPr lang="en-US"/>
          </a:p>
        </p:txBody>
      </p:sp>
    </p:spTree>
  </p:cSld>
</p:notes>
</file>

<file path=ppt/notesSlides/notesSlide8.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7" name="Rectangle 7"/>
          <p:cNvSpPr>
            <a:spLocks noChangeArrowheads="1" noGrp="1"/>
          </p:cNvSpPr>
          <p:nvPr>
            <p:ph type="sldNum" sz="quarter" idx="5"/>
          </p:nvPr>
        </p:nvSpPr>
        <p:spPr bwMode="auto">
          <a:ln/>
        </p:spPr>
        <p:txBody>
          <a:bodyPr/>
          <a:lstStyle/>
          <a:p>
            <a:pPr>
              <a:defRPr/>
            </a:pPr>
            <a:fld id="{960016F2-B1B3-4E40-BB6C-FAE5780A0024}" type="slidenum">
              <a:rPr lang="en-US"/>
              <a:t>5</a:t>
            </a:fld>
            <a:endParaRPr lang="en-US"/>
          </a:p>
        </p:txBody>
      </p:sp>
      <p:sp>
        <p:nvSpPr>
          <p:cNvPr id="121858" name="Rectangle 2"/>
          <p:cNvSpPr>
            <a:spLocks noChangeArrowheads="1" noChangeAspect="1" noGrp="1" noRot="1" noTextEdit="1"/>
          </p:cNvSpPr>
          <p:nvPr>
            <p:ph type="sldImg"/>
          </p:nvPr>
        </p:nvSpPr>
        <p:spPr bwMode="auto">
          <a:xfrm>
            <a:off x="952500" y="685800"/>
            <a:ext cx="4953000" cy="3429000"/>
          </a:xfrm>
          <a:ln/>
        </p:spPr>
      </p:sp>
      <p:sp>
        <p:nvSpPr>
          <p:cNvPr id="121859" name="Rectangle 3"/>
          <p:cNvSpPr>
            <a:spLocks noChangeArrowheads="1" noGrp="1"/>
          </p:cNvSpPr>
          <p:nvPr>
            <p:ph type="body" idx="1"/>
          </p:nvPr>
        </p:nvSpPr>
        <p:spPr bwMode="auto"/>
        <p:txBody>
          <a:bodyPr/>
          <a:lstStyle/>
          <a:p>
            <a:pPr>
              <a:defRPr/>
            </a:pPr>
            <a:endParaRPr lang="en-US"/>
          </a:p>
        </p:txBody>
      </p:sp>
    </p:spTree>
  </p:cSld>
</p:notes>
</file>

<file path=ppt/notesSlides/notesSlide9.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7" name="Rectangle 7"/>
          <p:cNvSpPr>
            <a:spLocks noChangeArrowheads="1" noGrp="1"/>
          </p:cNvSpPr>
          <p:nvPr>
            <p:ph type="sldNum" sz="quarter" idx="5"/>
          </p:nvPr>
        </p:nvSpPr>
        <p:spPr bwMode="auto">
          <a:ln/>
        </p:spPr>
        <p:txBody>
          <a:bodyPr/>
          <a:lstStyle/>
          <a:p>
            <a:pPr>
              <a:defRPr/>
            </a:pPr>
            <a:fld id="{960016F2-B1B3-4E40-BB6C-FAE5780A0024}" type="slidenum">
              <a:rPr lang="en-US"/>
              <a:t>6</a:t>
            </a:fld>
            <a:endParaRPr lang="en-US"/>
          </a:p>
        </p:txBody>
      </p:sp>
      <p:sp>
        <p:nvSpPr>
          <p:cNvPr id="121858" name="Rectangle 2"/>
          <p:cNvSpPr>
            <a:spLocks noChangeArrowheads="1" noChangeAspect="1" noGrp="1" noRot="1" noTextEdit="1"/>
          </p:cNvSpPr>
          <p:nvPr>
            <p:ph type="sldImg"/>
          </p:nvPr>
        </p:nvSpPr>
        <p:spPr bwMode="auto">
          <a:xfrm>
            <a:off x="952500" y="685800"/>
            <a:ext cx="4953000" cy="3429000"/>
          </a:xfrm>
          <a:ln/>
        </p:spPr>
      </p:sp>
      <p:sp>
        <p:nvSpPr>
          <p:cNvPr id="121859" name="Rectangle 3"/>
          <p:cNvSpPr>
            <a:spLocks noChangeArrowheads="1" noGrp="1"/>
          </p:cNvSpPr>
          <p:nvPr>
            <p:ph type="body" idx="1"/>
          </p:nvPr>
        </p:nvSpPr>
        <p:spPr bwMode="auto"/>
        <p:txBody>
          <a:bodyPr/>
          <a:lstStyle/>
          <a:p>
            <a:pPr>
              <a:defRPr/>
            </a:pPr>
            <a:endParaRPr lang="en-US"/>
          </a:p>
        </p:txBody>
      </p:sp>
    </p:spTree>
  </p:cSld>
</p:note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title" userDrawn="1">
  <p:cSld name="Title Slide">
    <p:spTree>
      <p:nvGrpSpPr>
        <p:cNvPr id="1" name=""/>
        <p:cNvGrpSpPr/>
        <p:nvPr/>
      </p:nvGrpSpPr>
      <p:grpSpPr bwMode="auto">
        <a:xfrm>
          <a:off x="0" y="0"/>
          <a:ext cx="0" cy="0"/>
          <a:chOff x="0" y="0"/>
          <a:chExt cx="0" cy="0"/>
        </a:xfrm>
      </p:grpSpPr>
      <p:sp>
        <p:nvSpPr>
          <p:cNvPr id="2" name="Title 1"/>
          <p:cNvSpPr>
            <a:spLocks noGrp="1"/>
          </p:cNvSpPr>
          <p:nvPr>
            <p:ph type="ctrTitle"/>
          </p:nvPr>
        </p:nvSpPr>
        <p:spPr bwMode="auto">
          <a:xfrm>
            <a:off x="742950" y="2130426"/>
            <a:ext cx="8420100" cy="1470025"/>
          </a:xfrm>
          <a:prstGeom prst="rect">
            <a:avLst/>
          </a:prstGeom>
        </p:spPr>
        <p:txBody>
          <a:bodyPr/>
          <a:lstStyle/>
          <a:p>
            <a:pPr>
              <a:defRPr/>
            </a:pPr>
            <a:r>
              <a:rPr lang="en-US"/>
              <a:t>Click to edit Master title style</a:t>
            </a:r>
            <a:endParaRPr lang="en-US"/>
          </a:p>
        </p:txBody>
      </p:sp>
      <p:sp>
        <p:nvSpPr>
          <p:cNvPr id="3" name="Subtitle 2"/>
          <p:cNvSpPr>
            <a:spLocks noGrp="1"/>
          </p:cNvSpPr>
          <p:nvPr>
            <p:ph type="subTitle" idx="1"/>
          </p:nvPr>
        </p:nvSpPr>
        <p:spPr bwMode="auto">
          <a:xfrm>
            <a:off x="1485900" y="3886200"/>
            <a:ext cx="6934200" cy="1752599"/>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a:defRPr/>
            </a:pPr>
            <a:r>
              <a:rPr lang="en-US"/>
              <a:t>Click to edit Master subtitle style</a:t>
            </a:r>
            <a:endParaRPr lang="en-US"/>
          </a:p>
        </p:txBody>
      </p:sp>
      <p:sp>
        <p:nvSpPr>
          <p:cNvPr id="4" name="Date Placeholder 3"/>
          <p:cNvSpPr>
            <a:spLocks noGrp="1"/>
          </p:cNvSpPr>
          <p:nvPr>
            <p:ph type="dt" sz="half" idx="10"/>
          </p:nvPr>
        </p:nvSpPr>
        <p:spPr bwMode="auto">
          <a:xfrm>
            <a:off x="495300" y="6356351"/>
            <a:ext cx="2311399" cy="365125"/>
          </a:xfrm>
          <a:prstGeom prst="rect">
            <a:avLst/>
          </a:prstGeom>
        </p:spPr>
        <p:txBody>
          <a:bodyPr/>
          <a:lstStyle/>
          <a:p>
            <a:pPr>
              <a:defRPr/>
            </a:pPr>
            <a:fld id="{1D8BD707-D9CF-40AE-B4C6-C98DA3205C09}" type="datetimeFigureOut">
              <a:rPr lang="en-US"/>
              <a:t>5/21/2025</a:t>
            </a:fld>
            <a:endParaRPr lang="en-US"/>
          </a:p>
        </p:txBody>
      </p:sp>
      <p:sp>
        <p:nvSpPr>
          <p:cNvPr id="5" name="Footer Placeholder 4"/>
          <p:cNvSpPr>
            <a:spLocks noGrp="1"/>
          </p:cNvSpPr>
          <p:nvPr>
            <p:ph type="ftr" sz="quarter" idx="11"/>
          </p:nvPr>
        </p:nvSpPr>
        <p:spPr bwMode="auto">
          <a:xfrm>
            <a:off x="3384550" y="6356351"/>
            <a:ext cx="3136900" cy="365125"/>
          </a:xfrm>
          <a:prstGeom prst="rect">
            <a:avLst/>
          </a:prstGeom>
        </p:spPr>
        <p:txBody>
          <a:bodyPr/>
          <a:lstStyle/>
          <a:p>
            <a:pPr>
              <a:defRPr/>
            </a:pPr>
            <a:endParaRPr lang="en-US"/>
          </a:p>
        </p:txBody>
      </p:sp>
      <p:sp>
        <p:nvSpPr>
          <p:cNvPr id="6" name="Slide Number Placeholder 5"/>
          <p:cNvSpPr>
            <a:spLocks noGrp="1"/>
          </p:cNvSpPr>
          <p:nvPr>
            <p:ph type="sldNum" sz="quarter" idx="12"/>
          </p:nvPr>
        </p:nvSpPr>
        <p:spPr bwMode="auto">
          <a:xfrm>
            <a:off x="7099300" y="6356351"/>
            <a:ext cx="2311399" cy="365125"/>
          </a:xfrm>
          <a:prstGeom prst="rect">
            <a:avLst/>
          </a:prstGeom>
        </p:spPr>
        <p:txBody>
          <a:bodyPr/>
          <a:lstStyle/>
          <a:p>
            <a:pPr>
              <a:defRPr/>
            </a:pPr>
            <a:fld id="{B6F15528-21DE-4FAA-801E-634DDDAF4B2B}" type="slidenum">
              <a:rPr lang="en-US"/>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vertTx" userDrawn="1">
  <p:cSld name="Title and Vertical Text">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495300" y="274638"/>
            <a:ext cx="8915400" cy="1143000"/>
          </a:xfrm>
          <a:prstGeom prst="rect">
            <a:avLst/>
          </a:prstGeom>
        </p:spPr>
        <p:txBody>
          <a:bodyPr/>
          <a:lstStyle/>
          <a:p>
            <a:pPr>
              <a:defRPr/>
            </a:pPr>
            <a:r>
              <a:rPr lang="en-US"/>
              <a:t>Click to edit Master title style</a:t>
            </a:r>
            <a:endParaRPr lang="en-US"/>
          </a:p>
        </p:txBody>
      </p:sp>
      <p:sp>
        <p:nvSpPr>
          <p:cNvPr id="3" name="Vertical Text Placeholder 2"/>
          <p:cNvSpPr>
            <a:spLocks noGrp="1"/>
          </p:cNvSpPr>
          <p:nvPr>
            <p:ph type="body" orient="vert" idx="1"/>
          </p:nvPr>
        </p:nvSpPr>
        <p:spPr bwMode="auto">
          <a:xfrm>
            <a:off x="495300" y="1600201"/>
            <a:ext cx="8915400" cy="4525963"/>
          </a:xfrm>
          <a:prstGeom prst="rect">
            <a:avLst/>
          </a:prstGeom>
        </p:spPr>
        <p:txBody>
          <a:bodyPr vert="eaVert"/>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lang="en-US"/>
          </a:p>
        </p:txBody>
      </p:sp>
      <p:sp>
        <p:nvSpPr>
          <p:cNvPr id="4" name="Date Placeholder 3"/>
          <p:cNvSpPr>
            <a:spLocks noGrp="1"/>
          </p:cNvSpPr>
          <p:nvPr>
            <p:ph type="dt" sz="half" idx="10"/>
          </p:nvPr>
        </p:nvSpPr>
        <p:spPr bwMode="auto">
          <a:xfrm>
            <a:off x="495300" y="6356351"/>
            <a:ext cx="2311399" cy="365125"/>
          </a:xfrm>
          <a:prstGeom prst="rect">
            <a:avLst/>
          </a:prstGeom>
        </p:spPr>
        <p:txBody>
          <a:bodyPr/>
          <a:lstStyle/>
          <a:p>
            <a:pPr>
              <a:defRPr/>
            </a:pPr>
            <a:fld id="{1D8BD707-D9CF-40AE-B4C6-C98DA3205C09}" type="datetimeFigureOut">
              <a:rPr lang="en-US"/>
              <a:t>5/21/2025</a:t>
            </a:fld>
            <a:endParaRPr lang="en-US"/>
          </a:p>
        </p:txBody>
      </p:sp>
      <p:sp>
        <p:nvSpPr>
          <p:cNvPr id="5" name="Footer Placeholder 4"/>
          <p:cNvSpPr>
            <a:spLocks noGrp="1"/>
          </p:cNvSpPr>
          <p:nvPr>
            <p:ph type="ftr" sz="quarter" idx="11"/>
          </p:nvPr>
        </p:nvSpPr>
        <p:spPr bwMode="auto">
          <a:xfrm>
            <a:off x="3384550" y="6356351"/>
            <a:ext cx="3136900" cy="365125"/>
          </a:xfrm>
          <a:prstGeom prst="rect">
            <a:avLst/>
          </a:prstGeom>
        </p:spPr>
        <p:txBody>
          <a:bodyPr/>
          <a:lstStyle/>
          <a:p>
            <a:pPr>
              <a:defRPr/>
            </a:pPr>
            <a:endParaRPr lang="en-US"/>
          </a:p>
        </p:txBody>
      </p:sp>
      <p:sp>
        <p:nvSpPr>
          <p:cNvPr id="6" name="Slide Number Placeholder 5"/>
          <p:cNvSpPr>
            <a:spLocks noGrp="1"/>
          </p:cNvSpPr>
          <p:nvPr>
            <p:ph type="sldNum" sz="quarter" idx="12"/>
          </p:nvPr>
        </p:nvSpPr>
        <p:spPr bwMode="auto">
          <a:xfrm>
            <a:off x="7099300" y="6356351"/>
            <a:ext cx="2311399" cy="365125"/>
          </a:xfrm>
          <a:prstGeom prst="rect">
            <a:avLst/>
          </a:prstGeom>
        </p:spPr>
        <p:txBody>
          <a:bodyPr/>
          <a:lstStyle/>
          <a:p>
            <a:pPr>
              <a:defRPr/>
            </a:pPr>
            <a:fld id="{B6F15528-21DE-4FAA-801E-634DDDAF4B2B}" type="slidenum">
              <a:rPr lang="en-US"/>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vertTitleAndTx" userDrawn="1">
  <p:cSld name="Vertical Title and Text">
    <p:spTree>
      <p:nvGrpSpPr>
        <p:cNvPr id="1" name=""/>
        <p:cNvGrpSpPr/>
        <p:nvPr/>
      </p:nvGrpSpPr>
      <p:grpSpPr bwMode="auto">
        <a:xfrm>
          <a:off x="0" y="0"/>
          <a:ext cx="0" cy="0"/>
          <a:chOff x="0" y="0"/>
          <a:chExt cx="0" cy="0"/>
        </a:xfrm>
      </p:grpSpPr>
      <p:sp>
        <p:nvSpPr>
          <p:cNvPr id="2" name="Vertical Title 1"/>
          <p:cNvSpPr>
            <a:spLocks noGrp="1"/>
          </p:cNvSpPr>
          <p:nvPr>
            <p:ph type="title" orient="vert"/>
          </p:nvPr>
        </p:nvSpPr>
        <p:spPr bwMode="auto">
          <a:xfrm>
            <a:off x="7181850" y="274639"/>
            <a:ext cx="2228850" cy="5851525"/>
          </a:xfrm>
          <a:prstGeom prst="rect">
            <a:avLst/>
          </a:prstGeom>
        </p:spPr>
        <p:txBody>
          <a:bodyPr vert="eaVert"/>
          <a:lstStyle/>
          <a:p>
            <a:pPr>
              <a:defRPr/>
            </a:pPr>
            <a:r>
              <a:rPr lang="en-US"/>
              <a:t>Click to edit Master title style</a:t>
            </a:r>
            <a:endParaRPr lang="en-US"/>
          </a:p>
        </p:txBody>
      </p:sp>
      <p:sp>
        <p:nvSpPr>
          <p:cNvPr id="3" name="Vertical Text Placeholder 2"/>
          <p:cNvSpPr>
            <a:spLocks noGrp="1"/>
          </p:cNvSpPr>
          <p:nvPr>
            <p:ph type="body" orient="vert" idx="1"/>
          </p:nvPr>
        </p:nvSpPr>
        <p:spPr bwMode="auto">
          <a:xfrm>
            <a:off x="495300" y="274639"/>
            <a:ext cx="6521450" cy="5851525"/>
          </a:xfrm>
          <a:prstGeom prst="rect">
            <a:avLst/>
          </a:prstGeom>
        </p:spPr>
        <p:txBody>
          <a:bodyPr vert="eaVert"/>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lang="en-US"/>
          </a:p>
        </p:txBody>
      </p:sp>
      <p:sp>
        <p:nvSpPr>
          <p:cNvPr id="4" name="Date Placeholder 3"/>
          <p:cNvSpPr>
            <a:spLocks noGrp="1"/>
          </p:cNvSpPr>
          <p:nvPr>
            <p:ph type="dt" sz="half" idx="10"/>
          </p:nvPr>
        </p:nvSpPr>
        <p:spPr bwMode="auto">
          <a:xfrm>
            <a:off x="495300" y="6356351"/>
            <a:ext cx="2311399" cy="365125"/>
          </a:xfrm>
          <a:prstGeom prst="rect">
            <a:avLst/>
          </a:prstGeom>
        </p:spPr>
        <p:txBody>
          <a:bodyPr/>
          <a:lstStyle/>
          <a:p>
            <a:pPr>
              <a:defRPr/>
            </a:pPr>
            <a:fld id="{1D8BD707-D9CF-40AE-B4C6-C98DA3205C09}" type="datetimeFigureOut">
              <a:rPr lang="en-US"/>
              <a:t>5/21/2025</a:t>
            </a:fld>
            <a:endParaRPr lang="en-US"/>
          </a:p>
        </p:txBody>
      </p:sp>
      <p:sp>
        <p:nvSpPr>
          <p:cNvPr id="5" name="Footer Placeholder 4"/>
          <p:cNvSpPr>
            <a:spLocks noGrp="1"/>
          </p:cNvSpPr>
          <p:nvPr>
            <p:ph type="ftr" sz="quarter" idx="11"/>
          </p:nvPr>
        </p:nvSpPr>
        <p:spPr bwMode="auto">
          <a:xfrm>
            <a:off x="3384550" y="6356351"/>
            <a:ext cx="3136900" cy="365125"/>
          </a:xfrm>
          <a:prstGeom prst="rect">
            <a:avLst/>
          </a:prstGeom>
        </p:spPr>
        <p:txBody>
          <a:bodyPr/>
          <a:lstStyle/>
          <a:p>
            <a:pPr>
              <a:defRPr/>
            </a:pPr>
            <a:endParaRPr lang="en-US"/>
          </a:p>
        </p:txBody>
      </p:sp>
      <p:sp>
        <p:nvSpPr>
          <p:cNvPr id="6" name="Slide Number Placeholder 5"/>
          <p:cNvSpPr>
            <a:spLocks noGrp="1"/>
          </p:cNvSpPr>
          <p:nvPr>
            <p:ph type="sldNum" sz="quarter" idx="12"/>
          </p:nvPr>
        </p:nvSpPr>
        <p:spPr bwMode="auto">
          <a:xfrm>
            <a:off x="7099300" y="6356351"/>
            <a:ext cx="2311399" cy="365125"/>
          </a:xfrm>
          <a:prstGeom prst="rect">
            <a:avLst/>
          </a:prstGeom>
        </p:spPr>
        <p:txBody>
          <a:bodyPr/>
          <a:lstStyle/>
          <a:p>
            <a:pPr>
              <a:defRPr/>
            </a:pPr>
            <a:fld id="{B6F15528-21DE-4FAA-801E-634DDDAF4B2B}" type="slidenum">
              <a:rPr lang="en-US"/>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obj" userDrawn="1">
  <p:cSld name="Title and Content">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495300" y="274638"/>
            <a:ext cx="8915400" cy="1143000"/>
          </a:xfrm>
          <a:prstGeom prst="rect">
            <a:avLst/>
          </a:prstGeom>
        </p:spPr>
        <p:txBody>
          <a:bodyPr/>
          <a:lstStyle/>
          <a:p>
            <a:pPr>
              <a:defRPr/>
            </a:pPr>
            <a:r>
              <a:rPr lang="en-US"/>
              <a:t>Click to edit Master title style</a:t>
            </a:r>
            <a:endParaRPr lang="en-US"/>
          </a:p>
        </p:txBody>
      </p:sp>
      <p:sp>
        <p:nvSpPr>
          <p:cNvPr id="3" name="Content Placeholder 2"/>
          <p:cNvSpPr>
            <a:spLocks noGrp="1"/>
          </p:cNvSpPr>
          <p:nvPr>
            <p:ph idx="1"/>
          </p:nvPr>
        </p:nvSpPr>
        <p:spPr bwMode="auto">
          <a:xfrm>
            <a:off x="495300" y="1600201"/>
            <a:ext cx="8915400" cy="4525963"/>
          </a:xfrm>
          <a:prstGeom prst="rect">
            <a:avLst/>
          </a:prstGeom>
        </p:spPr>
        <p:txBody>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lang="en-US"/>
          </a:p>
        </p:txBody>
      </p:sp>
      <p:sp>
        <p:nvSpPr>
          <p:cNvPr id="4" name="Date Placeholder 3"/>
          <p:cNvSpPr>
            <a:spLocks noGrp="1"/>
          </p:cNvSpPr>
          <p:nvPr>
            <p:ph type="dt" sz="half" idx="10"/>
          </p:nvPr>
        </p:nvSpPr>
        <p:spPr bwMode="auto">
          <a:xfrm>
            <a:off x="495300" y="6356351"/>
            <a:ext cx="2311399" cy="365125"/>
          </a:xfrm>
          <a:prstGeom prst="rect">
            <a:avLst/>
          </a:prstGeom>
        </p:spPr>
        <p:txBody>
          <a:bodyPr/>
          <a:lstStyle/>
          <a:p>
            <a:pPr>
              <a:defRPr/>
            </a:pPr>
            <a:fld id="{1D8BD707-D9CF-40AE-B4C6-C98DA3205C09}" type="datetimeFigureOut">
              <a:rPr lang="en-US"/>
              <a:t>5/21/2025</a:t>
            </a:fld>
            <a:endParaRPr lang="en-US"/>
          </a:p>
        </p:txBody>
      </p:sp>
      <p:sp>
        <p:nvSpPr>
          <p:cNvPr id="5" name="Footer Placeholder 4"/>
          <p:cNvSpPr>
            <a:spLocks noGrp="1"/>
          </p:cNvSpPr>
          <p:nvPr>
            <p:ph type="ftr" sz="quarter" idx="11"/>
          </p:nvPr>
        </p:nvSpPr>
        <p:spPr bwMode="auto">
          <a:xfrm>
            <a:off x="3384550" y="6356351"/>
            <a:ext cx="3136900" cy="365125"/>
          </a:xfrm>
          <a:prstGeom prst="rect">
            <a:avLst/>
          </a:prstGeom>
        </p:spPr>
        <p:txBody>
          <a:bodyPr/>
          <a:lstStyle/>
          <a:p>
            <a:pPr>
              <a:defRPr/>
            </a:pPr>
            <a:endParaRPr lang="en-US"/>
          </a:p>
        </p:txBody>
      </p:sp>
      <p:sp>
        <p:nvSpPr>
          <p:cNvPr id="6" name="Slide Number Placeholder 5"/>
          <p:cNvSpPr>
            <a:spLocks noGrp="1"/>
          </p:cNvSpPr>
          <p:nvPr>
            <p:ph type="sldNum" sz="quarter" idx="12"/>
          </p:nvPr>
        </p:nvSpPr>
        <p:spPr bwMode="auto">
          <a:xfrm>
            <a:off x="7099300" y="6356351"/>
            <a:ext cx="2311399" cy="365125"/>
          </a:xfrm>
          <a:prstGeom prst="rect">
            <a:avLst/>
          </a:prstGeom>
        </p:spPr>
        <p:txBody>
          <a:bodyPr/>
          <a:lstStyle/>
          <a:p>
            <a:pPr>
              <a:defRPr/>
            </a:pPr>
            <a:fld id="{B6F15528-21DE-4FAA-801E-634DDDAF4B2B}" type="slidenum">
              <a:rPr lang="en-US"/>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secHead" userDrawn="1">
  <p:cSld name="Section Header">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782506" y="4406901"/>
            <a:ext cx="8420100" cy="1362075"/>
          </a:xfrm>
          <a:prstGeom prst="rect">
            <a:avLst/>
          </a:prstGeom>
        </p:spPr>
        <p:txBody>
          <a:bodyPr anchor="t"/>
          <a:lstStyle>
            <a:lvl1pPr algn="l">
              <a:defRPr sz="4000" b="1" cap="all"/>
            </a:lvl1pPr>
          </a:lstStyle>
          <a:p>
            <a:pPr>
              <a:defRPr/>
            </a:pPr>
            <a:r>
              <a:rPr lang="en-US"/>
              <a:t>Click to edit Master title style</a:t>
            </a:r>
            <a:endParaRPr lang="en-US"/>
          </a:p>
        </p:txBody>
      </p:sp>
      <p:sp>
        <p:nvSpPr>
          <p:cNvPr id="3" name="Text Placeholder 2"/>
          <p:cNvSpPr>
            <a:spLocks noGrp="1"/>
          </p:cNvSpPr>
          <p:nvPr>
            <p:ph type="body" idx="1"/>
          </p:nvPr>
        </p:nvSpPr>
        <p:spPr bwMode="auto">
          <a:xfrm>
            <a:off x="782506" y="2906713"/>
            <a:ext cx="84201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defRPr/>
            </a:pPr>
            <a:r>
              <a:rPr lang="en-US"/>
              <a:t>Click to edit Master text styles</a:t>
            </a:r>
            <a:endParaRPr/>
          </a:p>
        </p:txBody>
      </p:sp>
      <p:sp>
        <p:nvSpPr>
          <p:cNvPr id="4" name="Date Placeholder 3"/>
          <p:cNvSpPr>
            <a:spLocks noGrp="1"/>
          </p:cNvSpPr>
          <p:nvPr>
            <p:ph type="dt" sz="half" idx="10"/>
          </p:nvPr>
        </p:nvSpPr>
        <p:spPr bwMode="auto">
          <a:xfrm>
            <a:off x="495300" y="6356351"/>
            <a:ext cx="2311399" cy="365125"/>
          </a:xfrm>
          <a:prstGeom prst="rect">
            <a:avLst/>
          </a:prstGeom>
        </p:spPr>
        <p:txBody>
          <a:bodyPr/>
          <a:lstStyle/>
          <a:p>
            <a:pPr>
              <a:defRPr/>
            </a:pPr>
            <a:fld id="{1D8BD707-D9CF-40AE-B4C6-C98DA3205C09}" type="datetimeFigureOut">
              <a:rPr lang="en-US"/>
              <a:t>5/21/2025</a:t>
            </a:fld>
            <a:endParaRPr lang="en-US"/>
          </a:p>
        </p:txBody>
      </p:sp>
      <p:sp>
        <p:nvSpPr>
          <p:cNvPr id="5" name="Footer Placeholder 4"/>
          <p:cNvSpPr>
            <a:spLocks noGrp="1"/>
          </p:cNvSpPr>
          <p:nvPr>
            <p:ph type="ftr" sz="quarter" idx="11"/>
          </p:nvPr>
        </p:nvSpPr>
        <p:spPr bwMode="auto">
          <a:xfrm>
            <a:off x="3384550" y="6356351"/>
            <a:ext cx="3136900" cy="365125"/>
          </a:xfrm>
          <a:prstGeom prst="rect">
            <a:avLst/>
          </a:prstGeom>
        </p:spPr>
        <p:txBody>
          <a:bodyPr/>
          <a:lstStyle/>
          <a:p>
            <a:pPr>
              <a:defRPr/>
            </a:pPr>
            <a:endParaRPr lang="en-US"/>
          </a:p>
        </p:txBody>
      </p:sp>
      <p:sp>
        <p:nvSpPr>
          <p:cNvPr id="6" name="Slide Number Placeholder 5"/>
          <p:cNvSpPr>
            <a:spLocks noGrp="1"/>
          </p:cNvSpPr>
          <p:nvPr>
            <p:ph type="sldNum" sz="quarter" idx="12"/>
          </p:nvPr>
        </p:nvSpPr>
        <p:spPr bwMode="auto">
          <a:xfrm>
            <a:off x="7099300" y="6356351"/>
            <a:ext cx="2311399" cy="365125"/>
          </a:xfrm>
          <a:prstGeom prst="rect">
            <a:avLst/>
          </a:prstGeom>
        </p:spPr>
        <p:txBody>
          <a:bodyPr/>
          <a:lstStyle/>
          <a:p>
            <a:pPr>
              <a:defRPr/>
            </a:pPr>
            <a:fld id="{B6F15528-21DE-4FAA-801E-634DDDAF4B2B}" type="slidenum">
              <a:rPr lang="en-US"/>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twoObj" userDrawn="1">
  <p:cSld name="Two Content">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495300" y="274638"/>
            <a:ext cx="8915400" cy="1143000"/>
          </a:xfrm>
          <a:prstGeom prst="rect">
            <a:avLst/>
          </a:prstGeom>
        </p:spPr>
        <p:txBody>
          <a:bodyPr/>
          <a:lstStyle/>
          <a:p>
            <a:pPr>
              <a:defRPr/>
            </a:pPr>
            <a:r>
              <a:rPr lang="en-US"/>
              <a:t>Click to edit Master title style</a:t>
            </a:r>
            <a:endParaRPr lang="en-US"/>
          </a:p>
        </p:txBody>
      </p:sp>
      <p:sp>
        <p:nvSpPr>
          <p:cNvPr id="3" name="Content Placeholder 2"/>
          <p:cNvSpPr>
            <a:spLocks noGrp="1"/>
          </p:cNvSpPr>
          <p:nvPr>
            <p:ph sz="half" idx="1"/>
          </p:nvPr>
        </p:nvSpPr>
        <p:spPr bwMode="auto">
          <a:xfrm>
            <a:off x="495300" y="1600201"/>
            <a:ext cx="437515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lang="en-US"/>
          </a:p>
        </p:txBody>
      </p:sp>
      <p:sp>
        <p:nvSpPr>
          <p:cNvPr id="4" name="Content Placeholder 3"/>
          <p:cNvSpPr>
            <a:spLocks noGrp="1"/>
          </p:cNvSpPr>
          <p:nvPr>
            <p:ph sz="half" idx="2"/>
          </p:nvPr>
        </p:nvSpPr>
        <p:spPr bwMode="auto">
          <a:xfrm>
            <a:off x="5035550" y="1600201"/>
            <a:ext cx="437515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lang="en-US"/>
          </a:p>
        </p:txBody>
      </p:sp>
      <p:sp>
        <p:nvSpPr>
          <p:cNvPr id="5" name="Date Placeholder 4"/>
          <p:cNvSpPr>
            <a:spLocks noGrp="1"/>
          </p:cNvSpPr>
          <p:nvPr>
            <p:ph type="dt" sz="half" idx="10"/>
          </p:nvPr>
        </p:nvSpPr>
        <p:spPr bwMode="auto">
          <a:xfrm>
            <a:off x="495300" y="6356351"/>
            <a:ext cx="2311399" cy="365125"/>
          </a:xfrm>
          <a:prstGeom prst="rect">
            <a:avLst/>
          </a:prstGeom>
        </p:spPr>
        <p:txBody>
          <a:bodyPr/>
          <a:lstStyle/>
          <a:p>
            <a:pPr>
              <a:defRPr/>
            </a:pPr>
            <a:fld id="{1D8BD707-D9CF-40AE-B4C6-C98DA3205C09}" type="datetimeFigureOut">
              <a:rPr lang="en-US"/>
              <a:t>5/21/2025</a:t>
            </a:fld>
            <a:endParaRPr lang="en-US"/>
          </a:p>
        </p:txBody>
      </p:sp>
      <p:sp>
        <p:nvSpPr>
          <p:cNvPr id="6" name="Footer Placeholder 5"/>
          <p:cNvSpPr>
            <a:spLocks noGrp="1"/>
          </p:cNvSpPr>
          <p:nvPr>
            <p:ph type="ftr" sz="quarter" idx="11"/>
          </p:nvPr>
        </p:nvSpPr>
        <p:spPr bwMode="auto">
          <a:xfrm>
            <a:off x="3384550" y="6356351"/>
            <a:ext cx="3136900" cy="365125"/>
          </a:xfrm>
          <a:prstGeom prst="rect">
            <a:avLst/>
          </a:prstGeom>
        </p:spPr>
        <p:txBody>
          <a:bodyPr/>
          <a:lstStyle/>
          <a:p>
            <a:pPr>
              <a:defRPr/>
            </a:pPr>
            <a:endParaRPr lang="en-US"/>
          </a:p>
        </p:txBody>
      </p:sp>
      <p:sp>
        <p:nvSpPr>
          <p:cNvPr id="7" name="Slide Number Placeholder 6"/>
          <p:cNvSpPr>
            <a:spLocks noGrp="1"/>
          </p:cNvSpPr>
          <p:nvPr>
            <p:ph type="sldNum" sz="quarter" idx="12"/>
          </p:nvPr>
        </p:nvSpPr>
        <p:spPr bwMode="auto">
          <a:xfrm>
            <a:off x="7099300" y="6356351"/>
            <a:ext cx="2311399" cy="365125"/>
          </a:xfrm>
          <a:prstGeom prst="rect">
            <a:avLst/>
          </a:prstGeom>
        </p:spPr>
        <p:txBody>
          <a:bodyPr/>
          <a:lstStyle/>
          <a:p>
            <a:pPr>
              <a:defRPr/>
            </a:pPr>
            <a:fld id="{B6F15528-21DE-4FAA-801E-634DDDAF4B2B}" type="slidenum">
              <a:rPr lang="en-US"/>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twoTxTwoObj" userDrawn="1">
  <p:cSld name="Comparison">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495300" y="274638"/>
            <a:ext cx="8915400" cy="1143000"/>
          </a:xfrm>
          <a:prstGeom prst="rect">
            <a:avLst/>
          </a:prstGeom>
        </p:spPr>
        <p:txBody>
          <a:bodyPr/>
          <a:lstStyle>
            <a:lvl1pPr>
              <a:defRPr/>
            </a:lvl1pPr>
          </a:lstStyle>
          <a:p>
            <a:pPr>
              <a:defRPr/>
            </a:pPr>
            <a:r>
              <a:rPr lang="en-US"/>
              <a:t>Click to edit Master title style</a:t>
            </a:r>
            <a:endParaRPr lang="en-US"/>
          </a:p>
        </p:txBody>
      </p:sp>
      <p:sp>
        <p:nvSpPr>
          <p:cNvPr id="3" name="Text Placeholder 2"/>
          <p:cNvSpPr>
            <a:spLocks noGrp="1"/>
          </p:cNvSpPr>
          <p:nvPr>
            <p:ph type="body" idx="1"/>
          </p:nvPr>
        </p:nvSpPr>
        <p:spPr bwMode="auto">
          <a:xfrm>
            <a:off x="495300" y="1535113"/>
            <a:ext cx="4376870"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lang="en-US"/>
              <a:t>Click to edit Master text styles</a:t>
            </a:r>
            <a:endParaRPr/>
          </a:p>
        </p:txBody>
      </p:sp>
      <p:sp>
        <p:nvSpPr>
          <p:cNvPr id="4" name="Content Placeholder 3"/>
          <p:cNvSpPr>
            <a:spLocks noGrp="1"/>
          </p:cNvSpPr>
          <p:nvPr>
            <p:ph sz="half" idx="2"/>
          </p:nvPr>
        </p:nvSpPr>
        <p:spPr bwMode="auto">
          <a:xfrm>
            <a:off x="495300" y="2174875"/>
            <a:ext cx="4376870"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lang="en-US"/>
          </a:p>
        </p:txBody>
      </p:sp>
      <p:sp>
        <p:nvSpPr>
          <p:cNvPr id="5" name="Text Placeholder 4"/>
          <p:cNvSpPr>
            <a:spLocks noGrp="1"/>
          </p:cNvSpPr>
          <p:nvPr>
            <p:ph type="body" sz="quarter" idx="3"/>
          </p:nvPr>
        </p:nvSpPr>
        <p:spPr bwMode="auto">
          <a:xfrm>
            <a:off x="5032111" y="1535113"/>
            <a:ext cx="4378590"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lang="en-US"/>
              <a:t>Click to edit Master text styles</a:t>
            </a:r>
            <a:endParaRPr/>
          </a:p>
        </p:txBody>
      </p:sp>
      <p:sp>
        <p:nvSpPr>
          <p:cNvPr id="6" name="Content Placeholder 5"/>
          <p:cNvSpPr>
            <a:spLocks noGrp="1"/>
          </p:cNvSpPr>
          <p:nvPr>
            <p:ph sz="quarter" idx="4"/>
          </p:nvPr>
        </p:nvSpPr>
        <p:spPr bwMode="auto">
          <a:xfrm>
            <a:off x="5032111" y="2174875"/>
            <a:ext cx="4378590"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lang="en-US"/>
          </a:p>
        </p:txBody>
      </p:sp>
      <p:sp>
        <p:nvSpPr>
          <p:cNvPr id="7" name="Date Placeholder 6"/>
          <p:cNvSpPr>
            <a:spLocks noGrp="1"/>
          </p:cNvSpPr>
          <p:nvPr>
            <p:ph type="dt" sz="half" idx="10"/>
          </p:nvPr>
        </p:nvSpPr>
        <p:spPr bwMode="auto">
          <a:xfrm>
            <a:off x="495300" y="6356351"/>
            <a:ext cx="2311399" cy="365125"/>
          </a:xfrm>
          <a:prstGeom prst="rect">
            <a:avLst/>
          </a:prstGeom>
        </p:spPr>
        <p:txBody>
          <a:bodyPr/>
          <a:lstStyle/>
          <a:p>
            <a:pPr>
              <a:defRPr/>
            </a:pPr>
            <a:fld id="{1D8BD707-D9CF-40AE-B4C6-C98DA3205C09}" type="datetimeFigureOut">
              <a:rPr lang="en-US"/>
              <a:t>5/21/2025</a:t>
            </a:fld>
            <a:endParaRPr lang="en-US"/>
          </a:p>
        </p:txBody>
      </p:sp>
      <p:sp>
        <p:nvSpPr>
          <p:cNvPr id="8" name="Footer Placeholder 7"/>
          <p:cNvSpPr>
            <a:spLocks noGrp="1"/>
          </p:cNvSpPr>
          <p:nvPr>
            <p:ph type="ftr" sz="quarter" idx="11"/>
          </p:nvPr>
        </p:nvSpPr>
        <p:spPr bwMode="auto">
          <a:xfrm>
            <a:off x="3384550" y="6356351"/>
            <a:ext cx="3136900" cy="365125"/>
          </a:xfrm>
          <a:prstGeom prst="rect">
            <a:avLst/>
          </a:prstGeom>
        </p:spPr>
        <p:txBody>
          <a:bodyPr/>
          <a:lstStyle/>
          <a:p>
            <a:pPr>
              <a:defRPr/>
            </a:pPr>
            <a:endParaRPr lang="en-US"/>
          </a:p>
        </p:txBody>
      </p:sp>
      <p:sp>
        <p:nvSpPr>
          <p:cNvPr id="9" name="Slide Number Placeholder 8"/>
          <p:cNvSpPr>
            <a:spLocks noGrp="1"/>
          </p:cNvSpPr>
          <p:nvPr>
            <p:ph type="sldNum" sz="quarter" idx="12"/>
          </p:nvPr>
        </p:nvSpPr>
        <p:spPr bwMode="auto">
          <a:xfrm>
            <a:off x="7099300" y="6356351"/>
            <a:ext cx="2311399" cy="365125"/>
          </a:xfrm>
          <a:prstGeom prst="rect">
            <a:avLst/>
          </a:prstGeom>
        </p:spPr>
        <p:txBody>
          <a:bodyPr/>
          <a:lstStyle/>
          <a:p>
            <a:pPr>
              <a:defRPr/>
            </a:pPr>
            <a:fld id="{B6F15528-21DE-4FAA-801E-634DDDAF4B2B}" type="slidenum">
              <a:rPr lang="en-US"/>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titleOnly" userDrawn="1">
  <p:cSld name="Title Only">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495300" y="274638"/>
            <a:ext cx="8915400" cy="1143000"/>
          </a:xfrm>
          <a:prstGeom prst="rect">
            <a:avLst/>
          </a:prstGeom>
        </p:spPr>
        <p:txBody>
          <a:bodyPr/>
          <a:lstStyle/>
          <a:p>
            <a:pPr>
              <a:defRPr/>
            </a:pPr>
            <a:r>
              <a:rPr lang="en-US"/>
              <a:t>Click to edit Master title style</a:t>
            </a:r>
            <a:endParaRPr lang="en-US"/>
          </a:p>
        </p:txBody>
      </p:sp>
      <p:sp>
        <p:nvSpPr>
          <p:cNvPr id="3" name="Date Placeholder 2"/>
          <p:cNvSpPr>
            <a:spLocks noGrp="1"/>
          </p:cNvSpPr>
          <p:nvPr>
            <p:ph type="dt" sz="half" idx="10"/>
          </p:nvPr>
        </p:nvSpPr>
        <p:spPr bwMode="auto">
          <a:xfrm>
            <a:off x="495300" y="6356351"/>
            <a:ext cx="2311399" cy="365125"/>
          </a:xfrm>
          <a:prstGeom prst="rect">
            <a:avLst/>
          </a:prstGeom>
        </p:spPr>
        <p:txBody>
          <a:bodyPr/>
          <a:lstStyle/>
          <a:p>
            <a:pPr>
              <a:defRPr/>
            </a:pPr>
            <a:fld id="{1D8BD707-D9CF-40AE-B4C6-C98DA3205C09}" type="datetimeFigureOut">
              <a:rPr lang="en-US"/>
              <a:t>5/21/2025</a:t>
            </a:fld>
            <a:endParaRPr lang="en-US"/>
          </a:p>
        </p:txBody>
      </p:sp>
      <p:sp>
        <p:nvSpPr>
          <p:cNvPr id="4" name="Footer Placeholder 3"/>
          <p:cNvSpPr>
            <a:spLocks noGrp="1"/>
          </p:cNvSpPr>
          <p:nvPr>
            <p:ph type="ftr" sz="quarter" idx="11"/>
          </p:nvPr>
        </p:nvSpPr>
        <p:spPr bwMode="auto">
          <a:xfrm>
            <a:off x="3384550" y="6356351"/>
            <a:ext cx="3136900" cy="365125"/>
          </a:xfrm>
          <a:prstGeom prst="rect">
            <a:avLst/>
          </a:prstGeom>
        </p:spPr>
        <p:txBody>
          <a:bodyPr/>
          <a:lstStyle/>
          <a:p>
            <a:pPr>
              <a:defRPr/>
            </a:pPr>
            <a:endParaRPr lang="en-US"/>
          </a:p>
        </p:txBody>
      </p:sp>
      <p:sp>
        <p:nvSpPr>
          <p:cNvPr id="5" name="Slide Number Placeholder 4"/>
          <p:cNvSpPr>
            <a:spLocks noGrp="1"/>
          </p:cNvSpPr>
          <p:nvPr>
            <p:ph type="sldNum" sz="quarter" idx="12"/>
          </p:nvPr>
        </p:nvSpPr>
        <p:spPr bwMode="auto">
          <a:xfrm>
            <a:off x="7099300" y="6356351"/>
            <a:ext cx="2311399" cy="365125"/>
          </a:xfrm>
          <a:prstGeom prst="rect">
            <a:avLst/>
          </a:prstGeom>
        </p:spPr>
        <p:txBody>
          <a:bodyPr/>
          <a:lstStyle/>
          <a:p>
            <a:pPr>
              <a:defRPr/>
            </a:pPr>
            <a:fld id="{B6F15528-21DE-4FAA-801E-634DDDAF4B2B}" type="slidenum">
              <a:rPr lang="en-US"/>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userDrawn="1">
  <p:cSld name="Blank">
    <p:spTree>
      <p:nvGrpSpPr>
        <p:cNvPr id="1" name=""/>
        <p:cNvGrpSpPr/>
        <p:nvPr/>
      </p:nvGrpSpPr>
      <p:grpSpPr bwMode="auto">
        <a:xfrm>
          <a:off x="0" y="0"/>
          <a:ext cx="0" cy="0"/>
          <a:chOff x="0" y="0"/>
          <a:chExt cx="0" cy="0"/>
        </a:xfrm>
      </p:grpSpPr>
      <p:sp>
        <p:nvSpPr>
          <p:cNvPr id="5" name="Rectangle 4"/>
          <p:cNvSpPr/>
          <p:nvPr userDrawn="1"/>
        </p:nvSpPr>
        <p:spPr bwMode="auto">
          <a:xfrm>
            <a:off x="0" y="0"/>
            <a:ext cx="9906000" cy="152400"/>
          </a:xfrm>
          <a:prstGeom prst="rect">
            <a:avLst/>
          </a:prstGeom>
          <a:solidFill>
            <a:srgbClr val="00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sp>
        <p:nvSpPr>
          <p:cNvPr id="6" name="Rectangle 5"/>
          <p:cNvSpPr/>
          <p:nvPr userDrawn="1"/>
        </p:nvSpPr>
        <p:spPr bwMode="auto">
          <a:xfrm>
            <a:off x="0" y="6705600"/>
            <a:ext cx="9906000" cy="1524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sp>
        <p:nvSpPr>
          <p:cNvPr id="10" name="Rectangle 9"/>
          <p:cNvSpPr/>
          <p:nvPr userDrawn="1"/>
        </p:nvSpPr>
        <p:spPr bwMode="auto">
          <a:xfrm>
            <a:off x="9525000" y="6324600"/>
            <a:ext cx="381000" cy="5334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sp>
        <p:nvSpPr>
          <p:cNvPr id="9" name="Rectangle 8"/>
          <p:cNvSpPr/>
          <p:nvPr userDrawn="1"/>
        </p:nvSpPr>
        <p:spPr bwMode="auto">
          <a:xfrm>
            <a:off x="9505750" y="6324600"/>
            <a:ext cx="457176" cy="369332"/>
          </a:xfrm>
          <a:prstGeom prst="rect">
            <a:avLst/>
          </a:prstGeom>
        </p:spPr>
        <p:txBody>
          <a:bodyPr wrap="none">
            <a:spAutoFit/>
          </a:bodyPr>
          <a:lstStyle/>
          <a:p>
            <a:pPr>
              <a:defRPr/>
            </a:pPr>
            <a:fld id="{B6F15528-21DE-4FAA-801E-634DDDAF4B2B}" type="slidenum">
              <a:rPr lang="en-US">
                <a:solidFill>
                  <a:schemeClr val="bg1"/>
                </a:solidFill>
              </a:rPr>
              <a:t>‹#›</a:t>
            </a:fld>
            <a:endParaRPr lang="en-US">
              <a:solidFill>
                <a:schemeClr val="bg1"/>
              </a:solidFill>
            </a:endParaRPr>
          </a:p>
        </p:txBody>
      </p:sp>
      <p:sp>
        <p:nvSpPr>
          <p:cNvPr id="7" name="TextBox 6"/>
          <p:cNvSpPr txBox="1"/>
          <p:nvPr userDrawn="1"/>
        </p:nvSpPr>
        <p:spPr bwMode="auto">
          <a:xfrm>
            <a:off x="6890895" y="6655158"/>
            <a:ext cx="2747868" cy="253916"/>
          </a:xfrm>
          <a:prstGeom prst="rect">
            <a:avLst/>
          </a:prstGeom>
          <a:noFill/>
        </p:spPr>
        <p:txBody>
          <a:bodyPr wrap="none" rtlCol="0">
            <a:spAutoFit/>
          </a:bodyPr>
          <a:lstStyle/>
          <a:p>
            <a:pPr>
              <a:defRPr/>
            </a:pPr>
            <a:r>
              <a:rPr lang="en-US" sz="1050">
                <a:solidFill>
                  <a:schemeClr val="bg1"/>
                </a:solidFill>
              </a:rPr>
              <a:t>©M. S. Ramaiah University of Applied Sciences</a:t>
            </a:r>
            <a:endParaRPr lang="en-US" sz="1050">
              <a:solidFill>
                <a:schemeClr val="bg1"/>
              </a:solidFill>
            </a:endParaRPr>
          </a:p>
        </p:txBody>
      </p:sp>
      <p:sp>
        <p:nvSpPr>
          <p:cNvPr id="11" name="TextBox 10"/>
          <p:cNvSpPr txBox="1"/>
          <p:nvPr userDrawn="1"/>
        </p:nvSpPr>
        <p:spPr bwMode="auto">
          <a:xfrm>
            <a:off x="-25758" y="6655158"/>
            <a:ext cx="2177199" cy="253916"/>
          </a:xfrm>
          <a:prstGeom prst="rect">
            <a:avLst/>
          </a:prstGeom>
          <a:noFill/>
        </p:spPr>
        <p:txBody>
          <a:bodyPr wrap="none" rtlCol="0">
            <a:spAutoFit/>
          </a:bodyPr>
          <a:lstStyle/>
          <a:p>
            <a:pPr>
              <a:defRPr/>
            </a:pPr>
            <a:r>
              <a:rPr lang="en-US" sz="1050">
                <a:solidFill>
                  <a:schemeClr val="bg1"/>
                </a:solidFill>
              </a:rPr>
              <a:t>Faculty of Engineering &amp; Technology</a:t>
            </a:r>
            <a:endParaRPr lang="en-US" sz="1050">
              <a:solidFill>
                <a:schemeClr val="bg1"/>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objTx" userDrawn="1">
  <p:cSld name="Content with Caption">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495300" y="273050"/>
            <a:ext cx="3259006" cy="1162050"/>
          </a:xfrm>
          <a:prstGeom prst="rect">
            <a:avLst/>
          </a:prstGeom>
        </p:spPr>
        <p:txBody>
          <a:bodyPr anchor="b"/>
          <a:lstStyle>
            <a:lvl1pPr algn="l">
              <a:defRPr sz="2000" b="1"/>
            </a:lvl1pPr>
          </a:lstStyle>
          <a:p>
            <a:pPr>
              <a:defRPr/>
            </a:pPr>
            <a:r>
              <a:rPr lang="en-US"/>
              <a:t>Click to edit Master title style</a:t>
            </a:r>
            <a:endParaRPr lang="en-US"/>
          </a:p>
        </p:txBody>
      </p:sp>
      <p:sp>
        <p:nvSpPr>
          <p:cNvPr id="3" name="Content Placeholder 2"/>
          <p:cNvSpPr>
            <a:spLocks noGrp="1"/>
          </p:cNvSpPr>
          <p:nvPr>
            <p:ph idx="1"/>
          </p:nvPr>
        </p:nvSpPr>
        <p:spPr bwMode="auto">
          <a:xfrm>
            <a:off x="3872971" y="273051"/>
            <a:ext cx="5537729"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lang="en-US"/>
          </a:p>
        </p:txBody>
      </p:sp>
      <p:sp>
        <p:nvSpPr>
          <p:cNvPr id="4" name="Text Placeholder 3"/>
          <p:cNvSpPr>
            <a:spLocks noGrp="1"/>
          </p:cNvSpPr>
          <p:nvPr>
            <p:ph type="body" sz="half" idx="2"/>
          </p:nvPr>
        </p:nvSpPr>
        <p:spPr bwMode="auto">
          <a:xfrm>
            <a:off x="495300" y="1435101"/>
            <a:ext cx="3259006"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defRPr/>
            </a:pPr>
            <a:r>
              <a:rPr lang="en-US"/>
              <a:t>Click to edit Master text styles</a:t>
            </a:r>
            <a:endParaRPr/>
          </a:p>
        </p:txBody>
      </p:sp>
      <p:sp>
        <p:nvSpPr>
          <p:cNvPr id="5" name="Date Placeholder 4"/>
          <p:cNvSpPr>
            <a:spLocks noGrp="1"/>
          </p:cNvSpPr>
          <p:nvPr>
            <p:ph type="dt" sz="half" idx="10"/>
          </p:nvPr>
        </p:nvSpPr>
        <p:spPr bwMode="auto">
          <a:xfrm>
            <a:off x="495300" y="6356351"/>
            <a:ext cx="2311399" cy="365125"/>
          </a:xfrm>
          <a:prstGeom prst="rect">
            <a:avLst/>
          </a:prstGeom>
        </p:spPr>
        <p:txBody>
          <a:bodyPr/>
          <a:lstStyle/>
          <a:p>
            <a:pPr>
              <a:defRPr/>
            </a:pPr>
            <a:fld id="{1D8BD707-D9CF-40AE-B4C6-C98DA3205C09}" type="datetimeFigureOut">
              <a:rPr lang="en-US"/>
              <a:t>5/21/2025</a:t>
            </a:fld>
            <a:endParaRPr lang="en-US"/>
          </a:p>
        </p:txBody>
      </p:sp>
      <p:sp>
        <p:nvSpPr>
          <p:cNvPr id="6" name="Footer Placeholder 5"/>
          <p:cNvSpPr>
            <a:spLocks noGrp="1"/>
          </p:cNvSpPr>
          <p:nvPr>
            <p:ph type="ftr" sz="quarter" idx="11"/>
          </p:nvPr>
        </p:nvSpPr>
        <p:spPr bwMode="auto">
          <a:xfrm>
            <a:off x="3384550" y="6356351"/>
            <a:ext cx="3136900" cy="365125"/>
          </a:xfrm>
          <a:prstGeom prst="rect">
            <a:avLst/>
          </a:prstGeom>
        </p:spPr>
        <p:txBody>
          <a:bodyPr/>
          <a:lstStyle/>
          <a:p>
            <a:pPr>
              <a:defRPr/>
            </a:pPr>
            <a:endParaRPr lang="en-US"/>
          </a:p>
        </p:txBody>
      </p:sp>
      <p:sp>
        <p:nvSpPr>
          <p:cNvPr id="7" name="Slide Number Placeholder 6"/>
          <p:cNvSpPr>
            <a:spLocks noGrp="1"/>
          </p:cNvSpPr>
          <p:nvPr>
            <p:ph type="sldNum" sz="quarter" idx="12"/>
          </p:nvPr>
        </p:nvSpPr>
        <p:spPr bwMode="auto">
          <a:xfrm>
            <a:off x="7099300" y="6356351"/>
            <a:ext cx="2311399" cy="365125"/>
          </a:xfrm>
          <a:prstGeom prst="rect">
            <a:avLst/>
          </a:prstGeom>
        </p:spPr>
        <p:txBody>
          <a:bodyPr/>
          <a:lstStyle/>
          <a:p>
            <a:pPr>
              <a:defRPr/>
            </a:pPr>
            <a:fld id="{B6F15528-21DE-4FAA-801E-634DDDAF4B2B}" type="slidenum">
              <a:rPr lang="en-US"/>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picTx" userDrawn="1">
  <p:cSld name="Picture with Caption">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1941645" y="4800600"/>
            <a:ext cx="5943600" cy="566738"/>
          </a:xfrm>
          <a:prstGeom prst="rect">
            <a:avLst/>
          </a:prstGeom>
        </p:spPr>
        <p:txBody>
          <a:bodyPr anchor="b"/>
          <a:lstStyle>
            <a:lvl1pPr algn="l">
              <a:defRPr sz="2000" b="1"/>
            </a:lvl1pPr>
          </a:lstStyle>
          <a:p>
            <a:pPr>
              <a:defRPr/>
            </a:pPr>
            <a:r>
              <a:rPr lang="en-US"/>
              <a:t>Click to edit Master title style</a:t>
            </a:r>
            <a:endParaRPr lang="en-US"/>
          </a:p>
        </p:txBody>
      </p:sp>
      <p:sp>
        <p:nvSpPr>
          <p:cNvPr id="3" name="Picture Placeholder 2"/>
          <p:cNvSpPr>
            <a:spLocks noGrp="1"/>
          </p:cNvSpPr>
          <p:nvPr>
            <p:ph type="pic" idx="1"/>
          </p:nvPr>
        </p:nvSpPr>
        <p:spPr bwMode="auto">
          <a:xfrm>
            <a:off x="1941645" y="612775"/>
            <a:ext cx="59436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a:defRPr/>
            </a:pPr>
            <a:endParaRPr lang="en-US"/>
          </a:p>
        </p:txBody>
      </p:sp>
      <p:sp>
        <p:nvSpPr>
          <p:cNvPr id="4" name="Text Placeholder 3"/>
          <p:cNvSpPr>
            <a:spLocks noGrp="1"/>
          </p:cNvSpPr>
          <p:nvPr>
            <p:ph type="body" sz="half" idx="2"/>
          </p:nvPr>
        </p:nvSpPr>
        <p:spPr bwMode="auto">
          <a:xfrm>
            <a:off x="1941645" y="5367338"/>
            <a:ext cx="59436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defRPr/>
            </a:pPr>
            <a:r>
              <a:rPr lang="en-US"/>
              <a:t>Click to edit Master text styles</a:t>
            </a:r>
            <a:endParaRPr/>
          </a:p>
        </p:txBody>
      </p:sp>
      <p:sp>
        <p:nvSpPr>
          <p:cNvPr id="5" name="Date Placeholder 4"/>
          <p:cNvSpPr>
            <a:spLocks noGrp="1"/>
          </p:cNvSpPr>
          <p:nvPr>
            <p:ph type="dt" sz="half" idx="10"/>
          </p:nvPr>
        </p:nvSpPr>
        <p:spPr bwMode="auto">
          <a:xfrm>
            <a:off x="495300" y="6356351"/>
            <a:ext cx="2311399" cy="365125"/>
          </a:xfrm>
          <a:prstGeom prst="rect">
            <a:avLst/>
          </a:prstGeom>
        </p:spPr>
        <p:txBody>
          <a:bodyPr/>
          <a:lstStyle/>
          <a:p>
            <a:pPr>
              <a:defRPr/>
            </a:pPr>
            <a:fld id="{1D8BD707-D9CF-40AE-B4C6-C98DA3205C09}" type="datetimeFigureOut">
              <a:rPr lang="en-US"/>
              <a:t>5/21/2025</a:t>
            </a:fld>
            <a:endParaRPr lang="en-US"/>
          </a:p>
        </p:txBody>
      </p:sp>
      <p:sp>
        <p:nvSpPr>
          <p:cNvPr id="6" name="Footer Placeholder 5"/>
          <p:cNvSpPr>
            <a:spLocks noGrp="1"/>
          </p:cNvSpPr>
          <p:nvPr>
            <p:ph type="ftr" sz="quarter" idx="11"/>
          </p:nvPr>
        </p:nvSpPr>
        <p:spPr bwMode="auto">
          <a:xfrm>
            <a:off x="3384550" y="6356351"/>
            <a:ext cx="3136900" cy="365125"/>
          </a:xfrm>
          <a:prstGeom prst="rect">
            <a:avLst/>
          </a:prstGeom>
        </p:spPr>
        <p:txBody>
          <a:bodyPr/>
          <a:lstStyle/>
          <a:p>
            <a:pPr>
              <a:defRPr/>
            </a:pPr>
            <a:endParaRPr lang="en-US"/>
          </a:p>
        </p:txBody>
      </p:sp>
      <p:sp>
        <p:nvSpPr>
          <p:cNvPr id="7" name="Slide Number Placeholder 6"/>
          <p:cNvSpPr>
            <a:spLocks noGrp="1"/>
          </p:cNvSpPr>
          <p:nvPr>
            <p:ph type="sldNum" sz="quarter" idx="12"/>
          </p:nvPr>
        </p:nvSpPr>
        <p:spPr bwMode="auto">
          <a:xfrm>
            <a:off x="7099300" y="6356351"/>
            <a:ext cx="2311399" cy="365125"/>
          </a:xfrm>
          <a:prstGeom prst="rect">
            <a:avLst/>
          </a:prstGeom>
        </p:spPr>
        <p:txBody>
          <a:bodyPr/>
          <a:lstStyle/>
          <a:p>
            <a:pPr>
              <a:defRPr/>
            </a:pPr>
            <a:fld id="{B6F15528-21DE-4FAA-801E-634DDDAF4B2B}" type="slidenum">
              <a:rPr lang="en-US"/>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reserve="0">
  <p:cSld name="">
    <p:bg>
      <p:bgRef idx="1001">
        <a:schemeClr val="bg1"/>
      </p:bgRef>
    </p:bg>
    <p:spTree>
      <p:nvGrpSpPr>
        <p:cNvPr id="1" name=""/>
        <p:cNvGrpSpPr/>
        <p:nvPr/>
      </p:nvGrpSpPr>
      <p:grpSpPr bwMode="auto">
        <a:xfrm>
          <a:off x="0" y="0"/>
          <a:ext cx="0" cy="0"/>
          <a:chOff x="0" y="0"/>
          <a:chExt cx="0" cy="0"/>
        </a:xfrm>
      </p:grpSpPr>
      <p:sp>
        <p:nvSpPr>
          <p:cNvPr id="13" name="Rectangle 12"/>
          <p:cNvSpPr/>
          <p:nvPr userDrawn="1"/>
        </p:nvSpPr>
        <p:spPr bwMode="auto">
          <a:xfrm>
            <a:off x="0" y="0"/>
            <a:ext cx="9906000" cy="152400"/>
          </a:xfrm>
          <a:prstGeom prst="rect">
            <a:avLst/>
          </a:prstGeom>
          <a:solidFill>
            <a:srgbClr val="00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sp>
        <p:nvSpPr>
          <p:cNvPr id="14" name="Rectangle 13"/>
          <p:cNvSpPr/>
          <p:nvPr userDrawn="1"/>
        </p:nvSpPr>
        <p:spPr bwMode="auto">
          <a:xfrm>
            <a:off x="0" y="6705600"/>
            <a:ext cx="9906000" cy="1524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sp>
        <p:nvSpPr>
          <p:cNvPr id="16" name="TextBox 15"/>
          <p:cNvSpPr txBox="1"/>
          <p:nvPr userDrawn="1"/>
        </p:nvSpPr>
        <p:spPr bwMode="auto">
          <a:xfrm>
            <a:off x="6890895" y="6655158"/>
            <a:ext cx="2502608" cy="253916"/>
          </a:xfrm>
          <a:prstGeom prst="rect">
            <a:avLst/>
          </a:prstGeom>
          <a:noFill/>
        </p:spPr>
        <p:txBody>
          <a:bodyPr wrap="none" rtlCol="0">
            <a:spAutoFit/>
          </a:bodyPr>
          <a:lstStyle/>
          <a:p>
            <a:pPr>
              <a:defRPr/>
            </a:pPr>
            <a:r>
              <a:rPr lang="en-US" sz="1050">
                <a:solidFill>
                  <a:schemeClr val="bg1"/>
                </a:solidFill>
              </a:rPr>
              <a:t>©</a:t>
            </a:r>
            <a:r>
              <a:rPr lang="en-US" sz="1050">
                <a:solidFill>
                  <a:schemeClr val="bg1"/>
                </a:solidFill>
              </a:rPr>
              <a:t> </a:t>
            </a:r>
            <a:r>
              <a:rPr lang="en-US" sz="1050">
                <a:solidFill>
                  <a:schemeClr val="bg1"/>
                </a:solidFill>
              </a:rPr>
              <a:t> Ramaiah University of Applied Sciences</a:t>
            </a:r>
            <a:endParaRPr lang="en-US" sz="1050">
              <a:solidFill>
                <a:schemeClr val="bg1"/>
              </a:solidFill>
            </a:endParaRPr>
          </a:p>
        </p:txBody>
      </p:sp>
      <p:sp>
        <p:nvSpPr>
          <p:cNvPr id="17" name="Rectangle 16"/>
          <p:cNvSpPr/>
          <p:nvPr userDrawn="1"/>
        </p:nvSpPr>
        <p:spPr bwMode="auto">
          <a:xfrm>
            <a:off x="9525000" y="6324600"/>
            <a:ext cx="381000" cy="5334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sp>
        <p:nvSpPr>
          <p:cNvPr id="18" name="Rectangle 17"/>
          <p:cNvSpPr/>
          <p:nvPr userDrawn="1"/>
        </p:nvSpPr>
        <p:spPr bwMode="auto">
          <a:xfrm>
            <a:off x="9505750" y="6324600"/>
            <a:ext cx="457176" cy="369332"/>
          </a:xfrm>
          <a:prstGeom prst="rect">
            <a:avLst/>
          </a:prstGeom>
        </p:spPr>
        <p:txBody>
          <a:bodyPr wrap="none">
            <a:spAutoFit/>
          </a:bodyPr>
          <a:lstStyle/>
          <a:p>
            <a:pPr>
              <a:defRPr/>
            </a:pPr>
            <a:fld id="{B6F15528-21DE-4FAA-801E-634DDDAF4B2B}" type="slidenum">
              <a:rPr lang="en-US">
                <a:solidFill>
                  <a:schemeClr val="bg1"/>
                </a:solidFill>
              </a:rPr>
              <a:t>‹#›</a:t>
            </a:fld>
            <a:endParaRPr lang="en-US">
              <a:solidFill>
                <a:schemeClr val="bg1"/>
              </a:solidFill>
            </a:endParaRPr>
          </a:p>
        </p:txBody>
      </p:sp>
      <p:sp>
        <p:nvSpPr>
          <p:cNvPr id="8" name="TextBox 7"/>
          <p:cNvSpPr txBox="1"/>
          <p:nvPr userDrawn="1"/>
        </p:nvSpPr>
        <p:spPr bwMode="auto">
          <a:xfrm>
            <a:off x="-25758" y="6655158"/>
            <a:ext cx="2177199" cy="253916"/>
          </a:xfrm>
          <a:prstGeom prst="rect">
            <a:avLst/>
          </a:prstGeom>
          <a:noFill/>
        </p:spPr>
        <p:txBody>
          <a:bodyPr wrap="none" rtlCol="0">
            <a:spAutoFit/>
          </a:bodyPr>
          <a:lstStyle/>
          <a:p>
            <a:pPr>
              <a:defRPr/>
            </a:pPr>
            <a:r>
              <a:rPr lang="en-US" sz="1050">
                <a:solidFill>
                  <a:schemeClr val="bg1"/>
                </a:solidFill>
              </a:rPr>
              <a:t>Faculty of Engineering &amp; Technology</a:t>
            </a:r>
            <a:endParaRPr lang="en-US" sz="1050">
              <a:solidFill>
                <a:schemeClr val="bg1"/>
              </a:solidFill>
            </a:endParaRPr>
          </a:p>
        </p:txBody>
      </p:sp>
      <p:pic>
        <p:nvPicPr>
          <p:cNvPr id="10" name="Picture 9"/>
          <p:cNvPicPr>
            <a:picLocks noChangeAspect="1"/>
          </p:cNvPicPr>
          <p:nvPr userDrawn="1"/>
        </p:nvPicPr>
        <p:blipFill>
          <a:blip r:embed="rId13"/>
          <a:stretch/>
        </p:blipFill>
        <p:spPr bwMode="auto">
          <a:xfrm>
            <a:off x="19878" y="6175465"/>
            <a:ext cx="414564" cy="524301"/>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a:spcBef>
          <a:spcPts val="0"/>
        </a:spcBef>
        <a:buNone/>
        <a:defRPr sz="4400">
          <a:solidFill>
            <a:schemeClr val="tx1"/>
          </a:solidFill>
          <a:latin typeface="+mj-lt"/>
          <a:ea typeface="+mj-ea"/>
          <a:cs typeface="+mj-cs"/>
        </a:defRPr>
      </a:lvl1pPr>
    </p:titleStyle>
    <p:bodyStyle>
      <a:lvl1pPr marL="342900" indent="-342900" algn="l" defTabSz="914400">
        <a:spcBef>
          <a:spcPts val="0"/>
        </a:spcBef>
        <a:buFont typeface="Arial"/>
        <a:buChar char="•"/>
        <a:defRPr sz="3200">
          <a:solidFill>
            <a:schemeClr val="tx1"/>
          </a:solidFill>
          <a:latin typeface="+mn-lt"/>
          <a:ea typeface="+mn-ea"/>
          <a:cs typeface="+mn-cs"/>
        </a:defRPr>
      </a:lvl1pPr>
      <a:lvl2pPr marL="742950" indent="-285750" algn="l" defTabSz="914400">
        <a:spcBef>
          <a:spcPts val="0"/>
        </a:spcBef>
        <a:buFont typeface="Arial"/>
        <a:buChar char="–"/>
        <a:defRPr sz="2800">
          <a:solidFill>
            <a:schemeClr val="tx1"/>
          </a:solidFill>
          <a:latin typeface="+mn-lt"/>
          <a:ea typeface="+mn-ea"/>
          <a:cs typeface="+mn-cs"/>
        </a:defRPr>
      </a:lvl2pPr>
      <a:lvl3pPr marL="1143000" indent="-228600" algn="l" defTabSz="914400">
        <a:spcBef>
          <a:spcPts val="0"/>
        </a:spcBef>
        <a:buFont typeface="Arial"/>
        <a:buChar char="•"/>
        <a:defRPr sz="2400">
          <a:solidFill>
            <a:schemeClr val="tx1"/>
          </a:solidFill>
          <a:latin typeface="+mn-lt"/>
          <a:ea typeface="+mn-ea"/>
          <a:cs typeface="+mn-cs"/>
        </a:defRPr>
      </a:lvl3pPr>
      <a:lvl4pPr marL="1600200" indent="-228600" algn="l" defTabSz="914400">
        <a:spcBef>
          <a:spcPts val="0"/>
        </a:spcBef>
        <a:buFont typeface="Arial"/>
        <a:buChar char="–"/>
        <a:defRPr sz="2000">
          <a:solidFill>
            <a:schemeClr val="tx1"/>
          </a:solidFill>
          <a:latin typeface="+mn-lt"/>
          <a:ea typeface="+mn-ea"/>
          <a:cs typeface="+mn-cs"/>
        </a:defRPr>
      </a:lvl4pPr>
      <a:lvl5pPr marL="2057400" indent="-228600" algn="l" defTabSz="914400">
        <a:spcBef>
          <a:spcPts val="0"/>
        </a:spcBef>
        <a:buFont typeface="Arial"/>
        <a:buChar char="»"/>
        <a:defRPr sz="2000">
          <a:solidFill>
            <a:schemeClr val="tx1"/>
          </a:solidFill>
          <a:latin typeface="+mn-lt"/>
          <a:ea typeface="+mn-ea"/>
          <a:cs typeface="+mn-cs"/>
        </a:defRPr>
      </a:lvl5pPr>
      <a:lvl6pPr marL="2514600" indent="-228600" algn="l" defTabSz="914400">
        <a:spcBef>
          <a:spcPts val="0"/>
        </a:spcBef>
        <a:buFont typeface="Arial"/>
        <a:buChar char="•"/>
        <a:defRPr sz="2000">
          <a:solidFill>
            <a:schemeClr val="tx1"/>
          </a:solidFill>
          <a:latin typeface="+mn-lt"/>
          <a:ea typeface="+mn-ea"/>
          <a:cs typeface="+mn-cs"/>
        </a:defRPr>
      </a:lvl6pPr>
      <a:lvl7pPr marL="2971800" indent="-228600" algn="l" defTabSz="914400">
        <a:spcBef>
          <a:spcPts val="0"/>
        </a:spcBef>
        <a:buFont typeface="Arial"/>
        <a:buChar char="•"/>
        <a:defRPr sz="2000">
          <a:solidFill>
            <a:schemeClr val="tx1"/>
          </a:solidFill>
          <a:latin typeface="+mn-lt"/>
          <a:ea typeface="+mn-ea"/>
          <a:cs typeface="+mn-cs"/>
        </a:defRPr>
      </a:lvl7pPr>
      <a:lvl8pPr marL="3429000" indent="-228600" algn="l" defTabSz="914400">
        <a:spcBef>
          <a:spcPts val="0"/>
        </a:spcBef>
        <a:buFont typeface="Arial"/>
        <a:buChar char="•"/>
        <a:defRPr sz="2000">
          <a:solidFill>
            <a:schemeClr val="tx1"/>
          </a:solidFill>
          <a:latin typeface="+mn-lt"/>
          <a:ea typeface="+mn-ea"/>
          <a:cs typeface="+mn-cs"/>
        </a:defRPr>
      </a:lvl8pPr>
      <a:lvl9pPr marL="3886200" indent="-228600" algn="l" defTabSz="914400">
        <a:spcBef>
          <a:spcPts val="0"/>
        </a:spcBef>
        <a:buFont typeface="Arial"/>
        <a:buChar char="•"/>
        <a:defRPr sz="2000">
          <a:solidFill>
            <a:schemeClr val="tx1"/>
          </a:solidFill>
          <a:latin typeface="+mn-lt"/>
          <a:ea typeface="+mn-ea"/>
          <a:cs typeface="+mn-cs"/>
        </a:defRPr>
      </a:lvl9pPr>
    </p:bodyStyle>
    <p:otherStyle>
      <a:defPPr>
        <a:defRPr lang="en-US"/>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hyperlink" Target="mailto:Narendrababu.cs.et@msruas.ac.in" TargetMode="Externa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8.png"/></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9.png"/></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0.png"/><Relationship Id="rId4" Type="http://schemas.openxmlformats.org/officeDocument/2006/relationships/image" Target="../media/image11.png"/><Relationship Id="rId5" Type="http://schemas.openxmlformats.org/officeDocument/2006/relationships/image" Target="../media/image12.png"/><Relationship Id="rId6" Type="http://schemas.openxmlformats.org/officeDocument/2006/relationships/image" Target="../media/image13.png"/><Relationship Id="rId7" Type="http://schemas.openxmlformats.org/officeDocument/2006/relationships/image" Target="../media/image14.png"/></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5.png"/></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6.png"/></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7.png"/><Relationship Id="rId4" Type="http://schemas.openxmlformats.org/officeDocument/2006/relationships/image" Target="../media/image18.png"/></Relationships>
</file>

<file path=ppt/slides/_rels/slide19.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9.png"/></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20.png"/></Relationships>
</file>

<file path=ppt/slides/_rels/slide21.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21.png"/></Relationships>
</file>

<file path=ppt/slides/_rels/slide22.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22.png"/></Relationships>
</file>

<file path=ppt/slides/_rels/slide23.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23.png"/></Relationships>
</file>

<file path=ppt/slides/_rels/slide24.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24.png"/></Relationships>
</file>

<file path=ppt/slides/_rels/slide25.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4.jpg"/></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pic>
        <p:nvPicPr>
          <p:cNvPr id="4" name="Picture 3" descr="Screen Clipping"/>
          <p:cNvPicPr>
            <a:picLocks noChangeAspect="1"/>
          </p:cNvPicPr>
          <p:nvPr/>
        </p:nvPicPr>
        <p:blipFill>
          <a:blip r:embed="rId3"/>
          <a:stretch/>
        </p:blipFill>
        <p:spPr bwMode="auto">
          <a:xfrm>
            <a:off x="0" y="116632"/>
            <a:ext cx="9906000" cy="6624736"/>
          </a:xfrm>
          <a:prstGeom prst="rect">
            <a:avLst/>
          </a:prstGeom>
        </p:spPr>
      </p:pic>
      <p:sp>
        <p:nvSpPr>
          <p:cNvPr id="8" name="Rectangle 7"/>
          <p:cNvSpPr/>
          <p:nvPr/>
        </p:nvSpPr>
        <p:spPr bwMode="auto">
          <a:xfrm>
            <a:off x="-19707" y="1719588"/>
            <a:ext cx="9935787" cy="579479"/>
          </a:xfrm>
          <a:prstGeom prst="rect">
            <a:avLst/>
          </a:prstGeom>
        </p:spPr>
        <p:txBody>
          <a:bodyPr wrap="square">
            <a:spAutoFit/>
          </a:bodyPr>
          <a:lstStyle/>
          <a:p>
            <a:pPr algn="ctr">
              <a:defRPr/>
            </a:pPr>
            <a:r>
              <a:rPr lang="en-US" sz="3200" b="1">
                <a:solidFill>
                  <a:schemeClr val="bg1"/>
                </a:solidFill>
              </a:rPr>
              <a:t>Dimentionality Reduction</a:t>
            </a:r>
            <a:endParaRPr lang="en-IN" b="1">
              <a:solidFill>
                <a:schemeClr val="bg1"/>
              </a:solidFill>
            </a:endParaRPr>
          </a:p>
        </p:txBody>
      </p:sp>
      <p:sp>
        <p:nvSpPr>
          <p:cNvPr id="9" name="Title 1"/>
          <p:cNvSpPr txBox="1"/>
          <p:nvPr/>
        </p:nvSpPr>
        <p:spPr bwMode="auto">
          <a:xfrm>
            <a:off x="694674" y="2996952"/>
            <a:ext cx="8496944" cy="2016224"/>
          </a:xfrm>
          <a:prstGeom prst="rect">
            <a:avLst/>
          </a:prstGeom>
        </p:spPr>
        <p:txBody>
          <a:bodyPr/>
          <a:lstStyle>
            <a:lvl1pPr algn="ctr" defTabSz="914400">
              <a:spcBef>
                <a:spcPts val="0"/>
              </a:spcBef>
              <a:buNone/>
              <a:defRPr sz="4400">
                <a:solidFill>
                  <a:schemeClr val="tx1"/>
                </a:solidFill>
                <a:latin typeface="+mj-lt"/>
                <a:ea typeface="+mj-ea"/>
                <a:cs typeface="+mj-cs"/>
              </a:defRPr>
            </a:lvl1pPr>
          </a:lstStyle>
          <a:p>
            <a:pPr algn="l">
              <a:defRPr/>
            </a:pPr>
            <a:r>
              <a:rPr lang="en-US" sz="3600" b="1">
                <a:solidFill>
                  <a:schemeClr val="bg1"/>
                </a:solidFill>
              </a:rPr>
              <a:t>22ETAI410029 </a:t>
            </a:r>
            <a:r>
              <a:rPr lang="en-IN" sz="3600" b="1">
                <a:solidFill>
                  <a:schemeClr val="bg1"/>
                </a:solidFill>
              </a:rPr>
              <a:t>– N</a:t>
            </a:r>
            <a:r>
              <a:rPr lang="en-US" sz="3600" b="1">
                <a:solidFill>
                  <a:schemeClr val="bg1"/>
                </a:solidFill>
              </a:rPr>
              <a:t>eel Narayan Shetty</a:t>
            </a:r>
            <a:r>
              <a:rPr lang="en-IN" sz="3600" b="1">
                <a:solidFill>
                  <a:schemeClr val="bg1"/>
                </a:solidFill>
              </a:rPr>
              <a:t> </a:t>
            </a:r>
            <a:br>
              <a:rPr lang="en-IN" sz="3600" b="1">
                <a:solidFill>
                  <a:schemeClr val="bg1"/>
                </a:solidFill>
              </a:rPr>
            </a:br>
            <a:r>
              <a:rPr lang="en-US" sz="3600" b="1" i="0" u="none" strike="noStrike" cap="none" spc="0">
                <a:solidFill>
                  <a:schemeClr val="bg1"/>
                </a:solidFill>
                <a:latin typeface="+mj-lt"/>
                <a:ea typeface="+mj-ea"/>
                <a:cs typeface="+mj-cs"/>
              </a:rPr>
              <a:t>22ETAI410038 </a:t>
            </a:r>
            <a:r>
              <a:rPr lang="en-IN" sz="3600" b="1">
                <a:solidFill>
                  <a:schemeClr val="bg1"/>
                </a:solidFill>
              </a:rPr>
              <a:t>– </a:t>
            </a:r>
            <a:r>
              <a:rPr lang="en-US" sz="3600" b="1">
                <a:solidFill>
                  <a:schemeClr val="bg1"/>
                </a:solidFill>
              </a:rPr>
              <a:t>Shamanth Patel</a:t>
            </a:r>
            <a:br>
              <a:rPr lang="en-IN" sz="3600" b="1">
                <a:solidFill>
                  <a:schemeClr val="bg1"/>
                </a:solidFill>
              </a:rPr>
            </a:br>
            <a:r>
              <a:rPr lang="en-US" sz="3600" b="1" i="0" u="none" strike="noStrike" cap="none" spc="0">
                <a:solidFill>
                  <a:schemeClr val="bg1"/>
                </a:solidFill>
                <a:latin typeface="+mj-lt"/>
                <a:ea typeface="+mj-ea"/>
                <a:cs typeface="+mj-cs"/>
              </a:rPr>
              <a:t>22ETAI410002 </a:t>
            </a:r>
            <a:r>
              <a:rPr lang="en-IN" sz="3600" b="1">
                <a:solidFill>
                  <a:schemeClr val="bg1"/>
                </a:solidFill>
              </a:rPr>
              <a:t> – </a:t>
            </a:r>
            <a:r>
              <a:rPr lang="en-US" sz="3600" b="1">
                <a:solidFill>
                  <a:schemeClr val="bg1"/>
                </a:solidFill>
              </a:rPr>
              <a:t>Adhya D</a:t>
            </a:r>
            <a:r>
              <a:rPr lang="en-IN" sz="3600" b="1">
                <a:solidFill>
                  <a:schemeClr val="bg1"/>
                </a:solidFill>
              </a:rPr>
              <a:t> </a:t>
            </a:r>
            <a:br>
              <a:rPr lang="en-IN" sz="4000" b="1">
                <a:solidFill>
                  <a:schemeClr val="bg1"/>
                </a:solidFill>
              </a:rPr>
            </a:br>
            <a:endParaRPr lang="en-IN" b="1">
              <a:solidFill>
                <a:schemeClr val="bg1"/>
              </a:solidFill>
            </a:endParaRPr>
          </a:p>
        </p:txBody>
      </p:sp>
      <p:sp>
        <p:nvSpPr>
          <p:cNvPr id="10" name="Rectangle 9"/>
          <p:cNvSpPr/>
          <p:nvPr/>
        </p:nvSpPr>
        <p:spPr bwMode="auto">
          <a:xfrm>
            <a:off x="200472" y="5470576"/>
            <a:ext cx="4953000" cy="1046440"/>
          </a:xfrm>
          <a:prstGeom prst="rect">
            <a:avLst/>
          </a:prstGeom>
        </p:spPr>
        <p:txBody>
          <a:bodyPr>
            <a:spAutoFit/>
          </a:bodyPr>
          <a:lstStyle/>
          <a:p>
            <a:pPr>
              <a:defRPr/>
            </a:pPr>
            <a:r>
              <a:rPr lang="en-IN" b="1">
                <a:solidFill>
                  <a:schemeClr val="bg1"/>
                </a:solidFill>
              </a:rPr>
              <a:t>Delivered to:</a:t>
            </a:r>
            <a:endParaRPr/>
          </a:p>
          <a:p>
            <a:pPr>
              <a:defRPr/>
            </a:pPr>
            <a:r>
              <a:rPr lang="en-IN" b="1">
                <a:solidFill>
                  <a:schemeClr val="bg1"/>
                </a:solidFill>
              </a:rPr>
              <a:t>Ms. </a:t>
            </a:r>
            <a:r>
              <a:rPr lang="en-IN" b="1">
                <a:solidFill>
                  <a:schemeClr val="bg1"/>
                </a:solidFill>
              </a:rPr>
              <a:t>Nidhi</a:t>
            </a:r>
            <a:r>
              <a:rPr lang="en-IN" b="1">
                <a:solidFill>
                  <a:schemeClr val="bg1"/>
                </a:solidFill>
              </a:rPr>
              <a:t> </a:t>
            </a:r>
            <a:r>
              <a:rPr lang="en-IN" b="1">
                <a:solidFill>
                  <a:schemeClr val="bg1"/>
                </a:solidFill>
              </a:rPr>
              <a:t>Soni</a:t>
            </a:r>
            <a:endParaRPr lang="en-IN" b="1">
              <a:solidFill>
                <a:schemeClr val="bg1"/>
              </a:solidFill>
            </a:endParaRPr>
          </a:p>
          <a:p>
            <a:pPr>
              <a:defRPr/>
            </a:pPr>
            <a:r>
              <a:rPr lang="en-IN" sz="1400" b="1" u="sng">
                <a:solidFill>
                  <a:schemeClr val="bg1">
                    <a:lumMod val="75000"/>
                  </a:schemeClr>
                </a:solidFill>
                <a:hlinkClick r:id="rId4" tooltip="mailto:Narendrababu.cs.et@msruas.ac.in"/>
              </a:rPr>
              <a:t>nidhisoni.cs.et@msruas.ac.in</a:t>
            </a:r>
            <a:endParaRPr lang="en-IN" sz="1400" b="1">
              <a:solidFill>
                <a:schemeClr val="bg1">
                  <a:lumMod val="75000"/>
                </a:schemeClr>
              </a:solidFill>
            </a:endParaRPr>
          </a:p>
          <a:p>
            <a:pPr>
              <a:defRPr/>
            </a:pPr>
            <a:r>
              <a:rPr lang="en-IN" sz="1200" b="1">
                <a:solidFill>
                  <a:schemeClr val="bg1"/>
                </a:solidFill>
              </a:rPr>
              <a:t>			</a:t>
            </a: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0"/>
    </mc:Choice>
    <mc:Fallback>
      <p:transition advClick="0"/>
    </mc:Fallback>
  </mc:AlternateContent>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92162" name="Rectangle 2"/>
          <p:cNvSpPr>
            <a:spLocks noChangeArrowheads="1" noGrp="1"/>
          </p:cNvSpPr>
          <p:nvPr>
            <p:ph type="title"/>
          </p:nvPr>
        </p:nvSpPr>
        <p:spPr bwMode="auto">
          <a:xfrm>
            <a:off x="560512" y="188640"/>
            <a:ext cx="8915400" cy="807368"/>
          </a:xfrm>
        </p:spPr>
        <p:txBody>
          <a:bodyPr/>
          <a:lstStyle/>
          <a:p>
            <a:pPr algn="l">
              <a:defRPr/>
            </a:pPr>
            <a:r>
              <a:rPr lang="en-US" sz="5400" b="1">
                <a:solidFill>
                  <a:srgbClr val="FF0000"/>
                </a:solidFill>
              </a:rPr>
              <a:t>Comparison </a:t>
            </a:r>
            <a:r>
              <a:rPr lang="en-US" sz="5400" b="1">
                <a:solidFill>
                  <a:srgbClr val="FF0000"/>
                </a:solidFill>
              </a:rPr>
              <a:t>of </a:t>
            </a:r>
            <a:r>
              <a:rPr lang="en-US" sz="5400" b="1">
                <a:solidFill>
                  <a:srgbClr val="FF0000"/>
                </a:solidFill>
              </a:rPr>
              <a:t>Methods</a:t>
            </a:r>
            <a:endParaRPr lang="en-US" sz="5400" b="1">
              <a:solidFill>
                <a:srgbClr val="FF0000"/>
              </a:solidFill>
            </a:endParaRPr>
          </a:p>
        </p:txBody>
      </p:sp>
      <p:pic>
        <p:nvPicPr>
          <p:cNvPr id="316726631" name=""/>
          <p:cNvPicPr>
            <a:picLocks noChangeAspect="1"/>
          </p:cNvPicPr>
          <p:nvPr/>
        </p:nvPicPr>
        <p:blipFill>
          <a:blip r:embed="rId3"/>
          <a:stretch/>
        </p:blipFill>
        <p:spPr bwMode="auto">
          <a:xfrm flipH="0" flipV="0">
            <a:off x="-20259" y="1436477"/>
            <a:ext cx="9918901" cy="4267182"/>
          </a:xfrm>
          <a:prstGeom prst="rect">
            <a:avLst/>
          </a:prstGeom>
        </p:spPr>
      </p:pic>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92162" name="Rectangle 2"/>
          <p:cNvSpPr>
            <a:spLocks noChangeArrowheads="1" noGrp="1"/>
          </p:cNvSpPr>
          <p:nvPr>
            <p:ph type="title"/>
          </p:nvPr>
        </p:nvSpPr>
        <p:spPr bwMode="auto">
          <a:xfrm>
            <a:off x="560512" y="188640"/>
            <a:ext cx="8915400" cy="807368"/>
          </a:xfrm>
        </p:spPr>
        <p:txBody>
          <a:bodyPr/>
          <a:lstStyle/>
          <a:p>
            <a:pPr algn="l">
              <a:defRPr/>
            </a:pPr>
            <a:r>
              <a:rPr lang="en-US" sz="5400" b="1">
                <a:solidFill>
                  <a:srgbClr val="FF0000"/>
                </a:solidFill>
              </a:rPr>
              <a:t>PCA on battle stats</a:t>
            </a:r>
            <a:endParaRPr/>
          </a:p>
        </p:txBody>
      </p:sp>
      <p:pic>
        <p:nvPicPr>
          <p:cNvPr id="297156625" name=""/>
          <p:cNvPicPr>
            <a:picLocks noChangeAspect="1"/>
          </p:cNvPicPr>
          <p:nvPr/>
        </p:nvPicPr>
        <p:blipFill>
          <a:blip r:embed="rId3"/>
          <a:stretch/>
        </p:blipFill>
        <p:spPr bwMode="auto">
          <a:xfrm flipH="0" flipV="0">
            <a:off x="981074" y="1436066"/>
            <a:ext cx="8080174" cy="4795551"/>
          </a:xfrm>
          <a:prstGeom prst="rect">
            <a:avLst/>
          </a:prstGeom>
        </p:spPr>
      </p:pic>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pic>
        <p:nvPicPr>
          <p:cNvPr id="1611948276" name=""/>
          <p:cNvPicPr>
            <a:picLocks noChangeAspect="1"/>
          </p:cNvPicPr>
          <p:nvPr/>
        </p:nvPicPr>
        <p:blipFill>
          <a:blip r:embed="rId3"/>
          <a:stretch/>
        </p:blipFill>
        <p:spPr bwMode="auto">
          <a:xfrm flipH="0" flipV="0">
            <a:off x="560511" y="374196"/>
            <a:ext cx="8138367" cy="5805714"/>
          </a:xfrm>
          <a:prstGeom prst="rect">
            <a:avLst/>
          </a:prstGeom>
        </p:spPr>
      </p:pic>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1410760726" name="Rectangle 2"/>
          <p:cNvSpPr>
            <a:spLocks noChangeArrowheads="1" noGrp="1"/>
          </p:cNvSpPr>
          <p:nvPr>
            <p:ph type="title"/>
          </p:nvPr>
        </p:nvSpPr>
        <p:spPr bwMode="auto">
          <a:xfrm>
            <a:off x="560511" y="188640"/>
            <a:ext cx="8915400" cy="807367"/>
          </a:xfrm>
        </p:spPr>
        <p:txBody>
          <a:bodyPr/>
          <a:lstStyle/>
          <a:p>
            <a:pPr algn="l">
              <a:defRPr/>
            </a:pPr>
            <a:r>
              <a:rPr lang="en-US" sz="5400" b="1">
                <a:solidFill>
                  <a:srgbClr val="FF0000"/>
                </a:solidFill>
              </a:rPr>
              <a:t>PCA on type effectiveness</a:t>
            </a:r>
            <a:endParaRPr/>
          </a:p>
        </p:txBody>
      </p:sp>
      <p:pic>
        <p:nvPicPr>
          <p:cNvPr id="288345676" name=""/>
          <p:cNvPicPr>
            <a:picLocks noChangeAspect="1"/>
          </p:cNvPicPr>
          <p:nvPr/>
        </p:nvPicPr>
        <p:blipFill>
          <a:blip r:embed="rId3"/>
          <a:stretch/>
        </p:blipFill>
        <p:spPr bwMode="auto">
          <a:xfrm flipH="0" flipV="0">
            <a:off x="793749" y="1381309"/>
            <a:ext cx="7531241" cy="4469761"/>
          </a:xfrm>
          <a:prstGeom prst="rect">
            <a:avLst/>
          </a:prstGeom>
        </p:spPr>
      </p:pic>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pic>
        <p:nvPicPr>
          <p:cNvPr id="193338473" name=""/>
          <p:cNvPicPr>
            <a:picLocks noChangeAspect="1"/>
          </p:cNvPicPr>
          <p:nvPr/>
        </p:nvPicPr>
        <p:blipFill>
          <a:blip r:embed="rId3"/>
          <a:stretch/>
        </p:blipFill>
        <p:spPr bwMode="auto">
          <a:xfrm flipH="0" flipV="0">
            <a:off x="974274" y="185964"/>
            <a:ext cx="8427154" cy="6502270"/>
          </a:xfrm>
          <a:prstGeom prst="rect">
            <a:avLst/>
          </a:prstGeom>
        </p:spPr>
      </p:pic>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pic>
        <p:nvPicPr>
          <p:cNvPr id="269841695" name=""/>
          <p:cNvPicPr>
            <a:picLocks noChangeAspect="1"/>
          </p:cNvPicPr>
          <p:nvPr/>
        </p:nvPicPr>
        <p:blipFill>
          <a:blip r:embed="rId3"/>
          <a:stretch/>
        </p:blipFill>
        <p:spPr bwMode="auto">
          <a:xfrm>
            <a:off x="181428" y="1043214"/>
            <a:ext cx="9429750" cy="4286250"/>
          </a:xfrm>
          <a:prstGeom prst="rect">
            <a:avLst/>
          </a:prstGeom>
        </p:spPr>
      </p:pic>
      <p:pic>
        <p:nvPicPr>
          <p:cNvPr id="1673481968" name=""/>
          <p:cNvPicPr>
            <a:picLocks noChangeAspect="1"/>
          </p:cNvPicPr>
          <p:nvPr/>
        </p:nvPicPr>
        <p:blipFill>
          <a:blip r:embed="rId4"/>
          <a:stretch/>
        </p:blipFill>
        <p:spPr bwMode="auto">
          <a:xfrm flipH="0" flipV="0">
            <a:off x="7166428" y="209296"/>
            <a:ext cx="2132946" cy="2132946"/>
          </a:xfrm>
          <a:prstGeom prst="rect">
            <a:avLst/>
          </a:prstGeom>
        </p:spPr>
      </p:pic>
      <p:sp>
        <p:nvSpPr>
          <p:cNvPr id="978352275" name=""/>
          <p:cNvSpPr/>
          <p:nvPr/>
        </p:nvSpPr>
        <p:spPr bwMode="auto">
          <a:xfrm>
            <a:off x="8001070" y="2361613"/>
            <a:ext cx="58615" cy="300403"/>
          </a:xfrm>
          <a:custGeom>
            <a:avLst/>
            <a:gdLst/>
            <a:ahLst/>
            <a:cxnLst/>
            <a:rect l="l" t="t" r="r" b="b"/>
            <a:pathLst>
              <a:path w="43200" h="43200" fill="none" stroke="1" extrusionOk="0">
                <a:moveTo>
                  <a:pt x="43200" y="43200"/>
                </a:moveTo>
                <a:cubicBezTo>
                  <a:pt x="32400" y="37931"/>
                  <a:pt x="21599" y="31609"/>
                  <a:pt x="16199" y="25287"/>
                </a:cubicBezTo>
                <a:cubicBezTo>
                  <a:pt x="10799" y="18965"/>
                  <a:pt x="10799" y="13697"/>
                  <a:pt x="5399" y="8429"/>
                </a:cubicBezTo>
                <a:lnTo>
                  <a:pt x="0" y="0"/>
                </a:lnTo>
              </a:path>
            </a:pathLst>
          </a:custGeom>
          <a:noFill/>
          <a:ln w="36000">
            <a:solidFill>
              <a:srgbClr val="D43230">
                <a:alpha val="99999"/>
              </a:srgbClr>
            </a:solidFill>
            <a:prstDash val="solid"/>
          </a:ln>
        </p:spPr>
        <p:style>
          <a:lnRef idx="2">
            <a:schemeClr val="accent1">
              <a:shade val="50000"/>
            </a:schemeClr>
          </a:lnRef>
          <a:fillRef idx="1">
            <a:schemeClr val="accent1"/>
          </a:fillRef>
          <a:effectRef idx="0">
            <a:schemeClr val="accent1"/>
          </a:effectRef>
          <a:fontRef idx="minor">
            <a:schemeClr val="lt1"/>
          </a:fontRef>
        </p:style>
      </p:sp>
      <p:sp>
        <p:nvSpPr>
          <p:cNvPr id="907619295" name=""/>
          <p:cNvSpPr/>
          <p:nvPr/>
        </p:nvSpPr>
        <p:spPr bwMode="auto">
          <a:xfrm>
            <a:off x="7905821" y="2259036"/>
            <a:ext cx="256442" cy="124557"/>
          </a:xfrm>
          <a:custGeom>
            <a:avLst/>
            <a:gdLst/>
            <a:ahLst/>
            <a:cxnLst/>
            <a:rect l="l" t="t" r="r" b="b"/>
            <a:pathLst>
              <a:path w="43200" h="43200" fill="none" stroke="1" extrusionOk="0">
                <a:moveTo>
                  <a:pt x="0" y="43200"/>
                </a:moveTo>
                <a:cubicBezTo>
                  <a:pt x="2468" y="30494"/>
                  <a:pt x="6171" y="20329"/>
                  <a:pt x="11108" y="10164"/>
                </a:cubicBezTo>
                <a:cubicBezTo>
                  <a:pt x="14811" y="0"/>
                  <a:pt x="20982" y="0"/>
                  <a:pt x="27154" y="12705"/>
                </a:cubicBezTo>
                <a:cubicBezTo>
                  <a:pt x="33325" y="22870"/>
                  <a:pt x="38262" y="33035"/>
                  <a:pt x="43200" y="40658"/>
                </a:cubicBezTo>
              </a:path>
            </a:pathLst>
          </a:custGeom>
          <a:noFill/>
          <a:ln w="36000">
            <a:solidFill>
              <a:srgbClr val="D43230">
                <a:alpha val="99999"/>
              </a:srgbClr>
            </a:solidFill>
            <a:prstDash val="solid"/>
          </a:ln>
        </p:spPr>
        <p:style>
          <a:lnRef idx="2">
            <a:schemeClr val="accent1">
              <a:shade val="50000"/>
            </a:schemeClr>
          </a:lnRef>
          <a:fillRef idx="1">
            <a:schemeClr val="accent1"/>
          </a:fillRef>
          <a:effectRef idx="0">
            <a:schemeClr val="accent1"/>
          </a:effectRef>
          <a:fontRef idx="minor">
            <a:schemeClr val="lt1"/>
          </a:fontRef>
        </p:style>
      </p:sp>
      <p:pic>
        <p:nvPicPr>
          <p:cNvPr id="1336683143" name=""/>
          <p:cNvPicPr>
            <a:picLocks noChangeAspect="1"/>
          </p:cNvPicPr>
          <p:nvPr/>
        </p:nvPicPr>
        <p:blipFill>
          <a:blip r:embed="rId5"/>
          <a:stretch/>
        </p:blipFill>
        <p:spPr bwMode="auto">
          <a:xfrm>
            <a:off x="1083468" y="3940968"/>
            <a:ext cx="2047874" cy="2047874"/>
          </a:xfrm>
          <a:prstGeom prst="rect">
            <a:avLst/>
          </a:prstGeom>
        </p:spPr>
      </p:pic>
      <p:sp>
        <p:nvSpPr>
          <p:cNvPr id="1690849850" name=""/>
          <p:cNvSpPr/>
          <p:nvPr/>
        </p:nvSpPr>
        <p:spPr bwMode="auto">
          <a:xfrm>
            <a:off x="1364116" y="3074352"/>
            <a:ext cx="277812" cy="928687"/>
          </a:xfrm>
          <a:custGeom>
            <a:avLst/>
            <a:gdLst/>
            <a:ahLst/>
            <a:cxnLst/>
            <a:rect l="l" t="t" r="r" b="b"/>
            <a:pathLst>
              <a:path w="43200" h="43200" fill="none" stroke="1" extrusionOk="0">
                <a:moveTo>
                  <a:pt x="0" y="0"/>
                </a:moveTo>
                <a:cubicBezTo>
                  <a:pt x="3702" y="1476"/>
                  <a:pt x="6171" y="3323"/>
                  <a:pt x="9874" y="5538"/>
                </a:cubicBezTo>
                <a:cubicBezTo>
                  <a:pt x="12342" y="7384"/>
                  <a:pt x="12342" y="9230"/>
                  <a:pt x="13577" y="11446"/>
                </a:cubicBezTo>
                <a:cubicBezTo>
                  <a:pt x="13577" y="13292"/>
                  <a:pt x="13577" y="15876"/>
                  <a:pt x="13577" y="18092"/>
                </a:cubicBezTo>
                <a:cubicBezTo>
                  <a:pt x="14811" y="20307"/>
                  <a:pt x="16045" y="22153"/>
                  <a:pt x="19748" y="23999"/>
                </a:cubicBezTo>
                <a:cubicBezTo>
                  <a:pt x="22217" y="26215"/>
                  <a:pt x="23451" y="28061"/>
                  <a:pt x="25920" y="29907"/>
                </a:cubicBezTo>
                <a:cubicBezTo>
                  <a:pt x="25920" y="31753"/>
                  <a:pt x="29622" y="33230"/>
                  <a:pt x="33325" y="35076"/>
                </a:cubicBezTo>
                <a:cubicBezTo>
                  <a:pt x="40731" y="39138"/>
                  <a:pt x="41965" y="40984"/>
                  <a:pt x="43200" y="43200"/>
                </a:cubicBezTo>
              </a:path>
            </a:pathLst>
          </a:custGeom>
          <a:noFill/>
          <a:ln w="36000">
            <a:solidFill>
              <a:srgbClr val="D43230">
                <a:alpha val="99999"/>
              </a:srgbClr>
            </a:solidFill>
            <a:prstDash val="solid"/>
          </a:ln>
        </p:spPr>
        <p:style>
          <a:lnRef idx="2">
            <a:schemeClr val="accent1">
              <a:shade val="50000"/>
            </a:schemeClr>
          </a:lnRef>
          <a:fillRef idx="1">
            <a:schemeClr val="accent1"/>
          </a:fillRef>
          <a:effectRef idx="0">
            <a:schemeClr val="accent1"/>
          </a:effectRef>
          <a:fontRef idx="minor">
            <a:schemeClr val="lt1"/>
          </a:fontRef>
        </p:style>
      </p:sp>
      <p:sp>
        <p:nvSpPr>
          <p:cNvPr id="1711274653" name=""/>
          <p:cNvSpPr/>
          <p:nvPr/>
        </p:nvSpPr>
        <p:spPr bwMode="auto">
          <a:xfrm>
            <a:off x="1491116" y="3820477"/>
            <a:ext cx="214312" cy="238124"/>
          </a:xfrm>
          <a:custGeom>
            <a:avLst/>
            <a:gdLst/>
            <a:ahLst/>
            <a:cxnLst/>
            <a:rect l="l" t="t" r="r" b="b"/>
            <a:pathLst>
              <a:path w="43200" h="43200" fill="none" stroke="1" extrusionOk="0">
                <a:moveTo>
                  <a:pt x="0" y="21599"/>
                </a:moveTo>
                <a:cubicBezTo>
                  <a:pt x="8000" y="24479"/>
                  <a:pt x="20799" y="30239"/>
                  <a:pt x="25600" y="35999"/>
                </a:cubicBezTo>
                <a:cubicBezTo>
                  <a:pt x="36800" y="38880"/>
                  <a:pt x="43200" y="43200"/>
                  <a:pt x="43200" y="35999"/>
                </a:cubicBezTo>
                <a:cubicBezTo>
                  <a:pt x="43200" y="28799"/>
                  <a:pt x="41600" y="21599"/>
                  <a:pt x="41600" y="14399"/>
                </a:cubicBezTo>
                <a:quadBezTo>
                  <a:pt x="41600" y="7200"/>
                  <a:pt x="43200" y="0"/>
                </a:quadBezTo>
              </a:path>
            </a:pathLst>
          </a:custGeom>
          <a:noFill/>
          <a:ln w="36000">
            <a:solidFill>
              <a:srgbClr val="D43230">
                <a:alpha val="99999"/>
              </a:srgbClr>
            </a:solidFill>
            <a:prstDash val="solid"/>
          </a:ln>
        </p:spPr>
        <p:style>
          <a:lnRef idx="2">
            <a:schemeClr val="accent1">
              <a:shade val="50000"/>
            </a:schemeClr>
          </a:lnRef>
          <a:fillRef idx="1">
            <a:schemeClr val="accent1"/>
          </a:fillRef>
          <a:effectRef idx="0">
            <a:schemeClr val="accent1"/>
          </a:effectRef>
          <a:fontRef idx="minor">
            <a:schemeClr val="lt1"/>
          </a:fontRef>
        </p:style>
      </p:sp>
      <p:pic>
        <p:nvPicPr>
          <p:cNvPr id="113454607" name=""/>
          <p:cNvPicPr>
            <a:picLocks noChangeAspect="1"/>
          </p:cNvPicPr>
          <p:nvPr/>
        </p:nvPicPr>
        <p:blipFill>
          <a:blip r:embed="rId6"/>
          <a:stretch/>
        </p:blipFill>
        <p:spPr bwMode="auto">
          <a:xfrm flipH="0" flipV="0">
            <a:off x="5090583" y="4326799"/>
            <a:ext cx="2409491" cy="2409491"/>
          </a:xfrm>
          <a:prstGeom prst="rect">
            <a:avLst/>
          </a:prstGeom>
        </p:spPr>
      </p:pic>
      <p:pic>
        <p:nvPicPr>
          <p:cNvPr id="1914163746" name=""/>
          <p:cNvPicPr>
            <a:picLocks noChangeAspect="1"/>
          </p:cNvPicPr>
          <p:nvPr/>
        </p:nvPicPr>
        <p:blipFill>
          <a:blip r:embed="rId7"/>
          <a:stretch/>
        </p:blipFill>
        <p:spPr bwMode="auto">
          <a:xfrm flipH="0" flipV="0">
            <a:off x="4104307" y="209296"/>
            <a:ext cx="1850600" cy="1850600"/>
          </a:xfrm>
          <a:prstGeom prst="rect">
            <a:avLst/>
          </a:prstGeom>
        </p:spPr>
      </p:pic>
      <p:sp>
        <p:nvSpPr>
          <p:cNvPr id="379229124" name=""/>
          <p:cNvSpPr/>
          <p:nvPr/>
        </p:nvSpPr>
        <p:spPr bwMode="auto">
          <a:xfrm>
            <a:off x="5552741" y="2074333"/>
            <a:ext cx="455083" cy="306916"/>
          </a:xfrm>
          <a:custGeom>
            <a:avLst/>
            <a:gdLst/>
            <a:ahLst/>
            <a:cxnLst/>
            <a:rect l="l" t="t" r="r" b="b"/>
            <a:pathLst>
              <a:path w="43200" h="43200" fill="none" stroke="1" extrusionOk="0">
                <a:moveTo>
                  <a:pt x="43200" y="43200"/>
                </a:moveTo>
                <a:cubicBezTo>
                  <a:pt x="40186" y="38731"/>
                  <a:pt x="38176" y="34262"/>
                  <a:pt x="34158" y="34262"/>
                </a:cubicBezTo>
                <a:cubicBezTo>
                  <a:pt x="31144" y="31282"/>
                  <a:pt x="28130" y="28303"/>
                  <a:pt x="25116" y="25324"/>
                </a:cubicBezTo>
                <a:cubicBezTo>
                  <a:pt x="22102" y="22344"/>
                  <a:pt x="18083" y="19365"/>
                  <a:pt x="14065" y="16386"/>
                </a:cubicBezTo>
                <a:cubicBezTo>
                  <a:pt x="10046" y="14896"/>
                  <a:pt x="7032" y="10427"/>
                  <a:pt x="4018" y="5958"/>
                </a:cubicBezTo>
                <a:lnTo>
                  <a:pt x="0" y="0"/>
                </a:lnTo>
              </a:path>
            </a:pathLst>
          </a:custGeom>
          <a:noFill/>
          <a:ln w="36000">
            <a:solidFill>
              <a:srgbClr val="D43230">
                <a:alpha val="99999"/>
              </a:srgbClr>
            </a:solidFill>
            <a:prstDash val="solid"/>
          </a:ln>
        </p:spPr>
        <p:style>
          <a:lnRef idx="2">
            <a:schemeClr val="accent1">
              <a:shade val="50000"/>
            </a:schemeClr>
          </a:lnRef>
          <a:fillRef idx="1">
            <a:schemeClr val="accent1"/>
          </a:fillRef>
          <a:effectRef idx="0">
            <a:schemeClr val="accent1"/>
          </a:effectRef>
          <a:fontRef idx="minor">
            <a:schemeClr val="lt1"/>
          </a:fontRef>
        </p:style>
      </p:sp>
      <p:sp>
        <p:nvSpPr>
          <p:cNvPr id="2094000688" name=""/>
          <p:cNvSpPr/>
          <p:nvPr/>
        </p:nvSpPr>
        <p:spPr bwMode="auto">
          <a:xfrm>
            <a:off x="5478658" y="2000249"/>
            <a:ext cx="158749" cy="190499"/>
          </a:xfrm>
          <a:custGeom>
            <a:avLst/>
            <a:gdLst/>
            <a:ahLst/>
            <a:cxnLst/>
            <a:rect l="l" t="t" r="r" b="b"/>
            <a:pathLst>
              <a:path w="43200" h="43200" fill="none" stroke="1" extrusionOk="0">
                <a:moveTo>
                  <a:pt x="0" y="43200"/>
                </a:moveTo>
                <a:cubicBezTo>
                  <a:pt x="2879" y="31199"/>
                  <a:pt x="2879" y="19200"/>
                  <a:pt x="5759" y="7200"/>
                </a:cubicBezTo>
                <a:cubicBezTo>
                  <a:pt x="11519" y="0"/>
                  <a:pt x="23039" y="2399"/>
                  <a:pt x="31680" y="7200"/>
                </a:cubicBezTo>
                <a:lnTo>
                  <a:pt x="43200" y="9600"/>
                </a:lnTo>
              </a:path>
            </a:pathLst>
          </a:custGeom>
          <a:noFill/>
          <a:ln w="36000">
            <a:solidFill>
              <a:srgbClr val="D43230">
                <a:alpha val="99999"/>
              </a:srgbClr>
            </a:solidFill>
            <a:prstDash val="solid"/>
          </a:ln>
        </p:spPr>
        <p:style>
          <a:lnRef idx="2">
            <a:schemeClr val="accent1">
              <a:shade val="50000"/>
            </a:schemeClr>
          </a:lnRef>
          <a:fillRef idx="1">
            <a:schemeClr val="accent1"/>
          </a:fillRef>
          <a:effectRef idx="0">
            <a:schemeClr val="accent1"/>
          </a:effectRef>
          <a:fontRef idx="minor">
            <a:schemeClr val="lt1"/>
          </a:fontRef>
        </p:style>
      </p:sp>
      <p:sp>
        <p:nvSpPr>
          <p:cNvPr id="423855590" name=""/>
          <p:cNvSpPr/>
          <p:nvPr/>
        </p:nvSpPr>
        <p:spPr bwMode="auto">
          <a:xfrm>
            <a:off x="6155991" y="4032249"/>
            <a:ext cx="31749" cy="306916"/>
          </a:xfrm>
          <a:custGeom>
            <a:avLst/>
            <a:gdLst/>
            <a:ahLst/>
            <a:cxnLst/>
            <a:rect l="l" t="t" r="r" b="b"/>
            <a:pathLst>
              <a:path w="43200" h="43200" fill="none" stroke="1" extrusionOk="0">
                <a:moveTo>
                  <a:pt x="0" y="0"/>
                </a:moveTo>
                <a:cubicBezTo>
                  <a:pt x="0" y="5958"/>
                  <a:pt x="0" y="11917"/>
                  <a:pt x="14400" y="17875"/>
                </a:cubicBezTo>
                <a:cubicBezTo>
                  <a:pt x="14400" y="23834"/>
                  <a:pt x="14400" y="32772"/>
                  <a:pt x="43200" y="37241"/>
                </a:cubicBezTo>
                <a:lnTo>
                  <a:pt x="43200" y="43200"/>
                </a:lnTo>
              </a:path>
            </a:pathLst>
          </a:custGeom>
          <a:noFill/>
          <a:ln w="36000">
            <a:solidFill>
              <a:srgbClr val="D43230">
                <a:alpha val="99999"/>
              </a:srgbClr>
            </a:solidFill>
            <a:prstDash val="solid"/>
          </a:ln>
        </p:spPr>
        <p:style>
          <a:lnRef idx="2">
            <a:schemeClr val="accent1">
              <a:shade val="50000"/>
            </a:schemeClr>
          </a:lnRef>
          <a:fillRef idx="1">
            <a:schemeClr val="accent1"/>
          </a:fillRef>
          <a:effectRef idx="0">
            <a:schemeClr val="accent1"/>
          </a:effectRef>
          <a:fontRef idx="minor">
            <a:schemeClr val="lt1"/>
          </a:fontRef>
        </p:style>
      </p:sp>
      <p:sp>
        <p:nvSpPr>
          <p:cNvPr id="657750149" name=""/>
          <p:cNvSpPr/>
          <p:nvPr/>
        </p:nvSpPr>
        <p:spPr bwMode="auto">
          <a:xfrm>
            <a:off x="6007825" y="4222749"/>
            <a:ext cx="433916" cy="285750"/>
          </a:xfrm>
          <a:custGeom>
            <a:avLst/>
            <a:gdLst/>
            <a:ahLst/>
            <a:cxnLst/>
            <a:rect l="l" t="t" r="r" b="b"/>
            <a:pathLst>
              <a:path w="43200" h="43200" fill="none" stroke="1" extrusionOk="0">
                <a:moveTo>
                  <a:pt x="0" y="20799"/>
                </a:moveTo>
                <a:cubicBezTo>
                  <a:pt x="4214" y="24000"/>
                  <a:pt x="7375" y="27200"/>
                  <a:pt x="10536" y="30400"/>
                </a:cubicBezTo>
                <a:cubicBezTo>
                  <a:pt x="14751" y="33600"/>
                  <a:pt x="18965" y="36800"/>
                  <a:pt x="23180" y="38400"/>
                </a:cubicBezTo>
                <a:cubicBezTo>
                  <a:pt x="26341" y="43200"/>
                  <a:pt x="28448" y="38400"/>
                  <a:pt x="31609" y="27200"/>
                </a:cubicBezTo>
                <a:cubicBezTo>
                  <a:pt x="35824" y="19199"/>
                  <a:pt x="42146" y="6399"/>
                  <a:pt x="43200" y="0"/>
                </a:cubicBezTo>
              </a:path>
            </a:pathLst>
          </a:custGeom>
          <a:noFill/>
          <a:ln w="36000">
            <a:solidFill>
              <a:srgbClr val="D43230">
                <a:alpha val="99999"/>
              </a:srgbClr>
            </a:solidFill>
            <a:prstDash val="solid"/>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pic>
        <p:nvPicPr>
          <p:cNvPr id="883886297" name=""/>
          <p:cNvPicPr>
            <a:picLocks noChangeAspect="1"/>
          </p:cNvPicPr>
          <p:nvPr/>
        </p:nvPicPr>
        <p:blipFill>
          <a:blip r:embed="rId3"/>
          <a:stretch/>
        </p:blipFill>
        <p:spPr bwMode="auto">
          <a:xfrm flipH="0" flipV="0">
            <a:off x="303408" y="1279950"/>
            <a:ext cx="8755924" cy="3979965"/>
          </a:xfrm>
          <a:prstGeom prst="rect">
            <a:avLst/>
          </a:prstGeom>
        </p:spPr>
      </p:pic>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63869986" name="Rectangle 2"/>
          <p:cNvSpPr>
            <a:spLocks noChangeArrowheads="1" noGrp="1"/>
          </p:cNvSpPr>
          <p:nvPr>
            <p:ph type="title"/>
          </p:nvPr>
        </p:nvSpPr>
        <p:spPr bwMode="auto">
          <a:xfrm>
            <a:off x="560511" y="188640"/>
            <a:ext cx="8915400" cy="807367"/>
          </a:xfrm>
        </p:spPr>
        <p:txBody>
          <a:bodyPr/>
          <a:lstStyle/>
          <a:p>
            <a:pPr algn="l">
              <a:defRPr/>
            </a:pPr>
            <a:r>
              <a:rPr lang="en-US" sz="5400" b="1">
                <a:solidFill>
                  <a:srgbClr val="FF0000"/>
                </a:solidFill>
              </a:rPr>
              <a:t>LDA, battle stats to legendary</a:t>
            </a:r>
            <a:endParaRPr/>
          </a:p>
        </p:txBody>
      </p:sp>
      <p:pic>
        <p:nvPicPr>
          <p:cNvPr id="1403114008" name=""/>
          <p:cNvPicPr>
            <a:picLocks noChangeAspect="1"/>
          </p:cNvPicPr>
          <p:nvPr/>
        </p:nvPicPr>
        <p:blipFill>
          <a:blip r:embed="rId3"/>
          <a:stretch/>
        </p:blipFill>
        <p:spPr bwMode="auto">
          <a:xfrm flipH="0" flipV="0">
            <a:off x="793345" y="1663227"/>
            <a:ext cx="8775071" cy="4075708"/>
          </a:xfrm>
          <a:prstGeom prst="rect">
            <a:avLst/>
          </a:prstGeom>
        </p:spPr>
      </p:pic>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pic>
        <p:nvPicPr>
          <p:cNvPr id="1739542552" name=""/>
          <p:cNvPicPr>
            <a:picLocks noChangeAspect="1"/>
          </p:cNvPicPr>
          <p:nvPr/>
        </p:nvPicPr>
        <p:blipFill>
          <a:blip r:embed="rId3"/>
          <a:stretch/>
        </p:blipFill>
        <p:spPr bwMode="auto">
          <a:xfrm>
            <a:off x="550333" y="476249"/>
            <a:ext cx="5915025" cy="5905499"/>
          </a:xfrm>
          <a:prstGeom prst="rect">
            <a:avLst/>
          </a:prstGeom>
        </p:spPr>
      </p:pic>
      <p:pic>
        <p:nvPicPr>
          <p:cNvPr id="95029070" name=""/>
          <p:cNvPicPr>
            <a:picLocks noChangeAspect="1"/>
          </p:cNvPicPr>
          <p:nvPr/>
        </p:nvPicPr>
        <p:blipFill>
          <a:blip r:embed="rId4"/>
          <a:stretch/>
        </p:blipFill>
        <p:spPr bwMode="auto">
          <a:xfrm flipH="0" flipV="0">
            <a:off x="5175249" y="4871850"/>
            <a:ext cx="4376009" cy="1806232"/>
          </a:xfrm>
          <a:prstGeom prst="rect">
            <a:avLst/>
          </a:prstGeom>
        </p:spPr>
      </p:pic>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pic>
        <p:nvPicPr>
          <p:cNvPr id="34355687" name=""/>
          <p:cNvPicPr>
            <a:picLocks noChangeAspect="1"/>
          </p:cNvPicPr>
          <p:nvPr/>
        </p:nvPicPr>
        <p:blipFill>
          <a:blip r:embed="rId3"/>
          <a:stretch/>
        </p:blipFill>
        <p:spPr bwMode="auto">
          <a:xfrm>
            <a:off x="941916" y="990599"/>
            <a:ext cx="7724774" cy="4876799"/>
          </a:xfrm>
          <a:prstGeom prst="rect">
            <a:avLst/>
          </a:prstGeom>
        </p:spPr>
      </p:pic>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92162" name="Rectangle 2"/>
          <p:cNvSpPr>
            <a:spLocks noChangeArrowheads="1" noGrp="1"/>
          </p:cNvSpPr>
          <p:nvPr>
            <p:ph type="title"/>
          </p:nvPr>
        </p:nvSpPr>
        <p:spPr bwMode="auto">
          <a:xfrm>
            <a:off x="560512" y="188640"/>
            <a:ext cx="8915400" cy="807368"/>
          </a:xfrm>
        </p:spPr>
        <p:txBody>
          <a:bodyPr/>
          <a:lstStyle/>
          <a:p>
            <a:pPr>
              <a:defRPr/>
            </a:pPr>
            <a:r>
              <a:rPr lang="en-US" sz="5400" b="1">
                <a:solidFill>
                  <a:srgbClr val="FF0000"/>
                </a:solidFill>
              </a:rPr>
              <a:t>INDEX</a:t>
            </a:r>
            <a:endParaRPr lang="en-US" sz="5400" b="1">
              <a:solidFill>
                <a:srgbClr val="FF0000"/>
              </a:solidFill>
            </a:endParaRPr>
          </a:p>
        </p:txBody>
      </p:sp>
      <p:sp>
        <p:nvSpPr>
          <p:cNvPr id="92163" name="Rectangle 3"/>
          <p:cNvSpPr>
            <a:spLocks noChangeArrowheads="1" noGrp="1"/>
          </p:cNvSpPr>
          <p:nvPr>
            <p:ph idx="1"/>
          </p:nvPr>
        </p:nvSpPr>
        <p:spPr bwMode="auto">
          <a:xfrm>
            <a:off x="582889" y="1268760"/>
            <a:ext cx="8640960" cy="5184576"/>
          </a:xfrm>
        </p:spPr>
        <p:txBody>
          <a:bodyPr/>
          <a:lstStyle/>
          <a:p>
            <a:pPr>
              <a:defRPr/>
            </a:pPr>
            <a:r>
              <a:rPr lang="en-US" b="1"/>
              <a:t>Introduction  </a:t>
            </a:r>
            <a:endParaRPr/>
          </a:p>
          <a:p>
            <a:pPr>
              <a:defRPr/>
            </a:pPr>
            <a:r>
              <a:rPr lang="en-US" b="1"/>
              <a:t>Dataset (Details)</a:t>
            </a:r>
            <a:endParaRPr/>
          </a:p>
          <a:p>
            <a:pPr>
              <a:defRPr/>
            </a:pPr>
            <a:r>
              <a:rPr lang="en-US" b="1"/>
              <a:t>Dataset Parameters(Details)</a:t>
            </a:r>
            <a:endParaRPr/>
          </a:p>
          <a:p>
            <a:pPr>
              <a:defRPr/>
            </a:pPr>
            <a:r>
              <a:rPr lang="en-US" b="1"/>
              <a:t>Platform Description</a:t>
            </a:r>
            <a:endParaRPr/>
          </a:p>
          <a:p>
            <a:pPr>
              <a:defRPr/>
            </a:pPr>
            <a:r>
              <a:rPr lang="en-US" b="1"/>
              <a:t>Comparison of Methods (Explanation</a:t>
            </a:r>
            <a:r>
              <a:rPr lang="en-US" b="1"/>
              <a:t>)</a:t>
            </a:r>
            <a:endParaRPr/>
          </a:p>
          <a:p>
            <a:pPr>
              <a:defRPr/>
            </a:pPr>
            <a:r>
              <a:rPr lang="en-US" b="1"/>
              <a:t>Plot</a:t>
            </a:r>
            <a:endParaRPr lang="en-US" b="1"/>
          </a:p>
          <a:p>
            <a:pPr>
              <a:defRPr/>
            </a:pPr>
            <a:r>
              <a:rPr lang="en-US" b="1"/>
              <a:t>Results</a:t>
            </a:r>
            <a:endParaRPr/>
          </a:p>
          <a:p>
            <a:pPr>
              <a:defRPr/>
            </a:pPr>
            <a:r>
              <a:rPr lang="en-US" b="1"/>
              <a:t>Conclusion</a:t>
            </a:r>
            <a:endParaRPr/>
          </a:p>
          <a:p>
            <a:pPr>
              <a:defRPr/>
            </a:pPr>
            <a:r>
              <a:rPr lang="en-US" b="1"/>
              <a:t>References </a:t>
            </a: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1139727006" name="Rectangle 2"/>
          <p:cNvSpPr>
            <a:spLocks noChangeArrowheads="1" noGrp="1"/>
          </p:cNvSpPr>
          <p:nvPr>
            <p:ph type="title"/>
          </p:nvPr>
        </p:nvSpPr>
        <p:spPr bwMode="auto">
          <a:xfrm>
            <a:off x="560511" y="188640"/>
            <a:ext cx="8915400" cy="807367"/>
          </a:xfrm>
        </p:spPr>
        <p:txBody>
          <a:bodyPr/>
          <a:lstStyle/>
          <a:p>
            <a:pPr algn="l">
              <a:defRPr/>
            </a:pPr>
            <a:r>
              <a:rPr lang="en-US" sz="5400" b="1">
                <a:solidFill>
                  <a:srgbClr val="FF0000"/>
                </a:solidFill>
              </a:rPr>
              <a:t>MDS, stat based similarity</a:t>
            </a:r>
            <a:endParaRPr/>
          </a:p>
        </p:txBody>
      </p:sp>
      <p:pic>
        <p:nvPicPr>
          <p:cNvPr id="745403580" name=""/>
          <p:cNvPicPr>
            <a:picLocks noChangeAspect="1"/>
          </p:cNvPicPr>
          <p:nvPr/>
        </p:nvPicPr>
        <p:blipFill>
          <a:blip r:embed="rId3"/>
          <a:stretch/>
        </p:blipFill>
        <p:spPr bwMode="auto">
          <a:xfrm flipH="0" flipV="0">
            <a:off x="1217083" y="1431158"/>
            <a:ext cx="6446333" cy="5043724"/>
          </a:xfrm>
          <a:prstGeom prst="rect">
            <a:avLst/>
          </a:prstGeom>
        </p:spPr>
      </p:pic>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pic>
        <p:nvPicPr>
          <p:cNvPr id="1874506414" name=""/>
          <p:cNvPicPr>
            <a:picLocks noChangeAspect="1"/>
          </p:cNvPicPr>
          <p:nvPr/>
        </p:nvPicPr>
        <p:blipFill>
          <a:blip r:embed="rId3"/>
          <a:stretch/>
        </p:blipFill>
        <p:spPr bwMode="auto">
          <a:xfrm flipH="0" flipV="0">
            <a:off x="1820333" y="407433"/>
            <a:ext cx="5948916" cy="5948916"/>
          </a:xfrm>
          <a:prstGeom prst="rect">
            <a:avLst/>
          </a:prstGeom>
        </p:spPr>
      </p:pic>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166005285" name="Rectangle 2"/>
          <p:cNvSpPr>
            <a:spLocks noChangeArrowheads="1" noGrp="1"/>
          </p:cNvSpPr>
          <p:nvPr>
            <p:ph type="title"/>
          </p:nvPr>
        </p:nvSpPr>
        <p:spPr bwMode="auto">
          <a:xfrm>
            <a:off x="560511" y="188640"/>
            <a:ext cx="8915400" cy="807367"/>
          </a:xfrm>
        </p:spPr>
        <p:txBody>
          <a:bodyPr/>
          <a:lstStyle/>
          <a:p>
            <a:pPr algn="l">
              <a:defRPr/>
            </a:pPr>
            <a:r>
              <a:rPr lang="en-US" sz="5400" b="1">
                <a:solidFill>
                  <a:srgbClr val="FF0000"/>
                </a:solidFill>
              </a:rPr>
              <a:t>LLE on battle stats</a:t>
            </a:r>
            <a:endParaRPr/>
          </a:p>
        </p:txBody>
      </p:sp>
      <p:pic>
        <p:nvPicPr>
          <p:cNvPr id="1298279877" name=""/>
          <p:cNvPicPr>
            <a:picLocks noChangeAspect="1"/>
          </p:cNvPicPr>
          <p:nvPr/>
        </p:nvPicPr>
        <p:blipFill>
          <a:blip r:embed="rId3"/>
          <a:stretch/>
        </p:blipFill>
        <p:spPr bwMode="auto">
          <a:xfrm flipH="0" flipV="0">
            <a:off x="761999" y="1107381"/>
            <a:ext cx="6986083" cy="5494501"/>
          </a:xfrm>
          <a:prstGeom prst="rect">
            <a:avLst/>
          </a:prstGeom>
        </p:spPr>
      </p:pic>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pic>
        <p:nvPicPr>
          <p:cNvPr id="27346687" name=""/>
          <p:cNvPicPr>
            <a:picLocks noChangeAspect="1"/>
          </p:cNvPicPr>
          <p:nvPr/>
        </p:nvPicPr>
        <p:blipFill>
          <a:blip r:embed="rId3"/>
          <a:stretch/>
        </p:blipFill>
        <p:spPr bwMode="auto">
          <a:xfrm flipH="0" flipV="0">
            <a:off x="455095" y="1350736"/>
            <a:ext cx="8995808" cy="3274179"/>
          </a:xfrm>
          <a:prstGeom prst="rect">
            <a:avLst/>
          </a:prstGeom>
        </p:spPr>
      </p:pic>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pic>
        <p:nvPicPr>
          <p:cNvPr id="399737902" name=""/>
          <p:cNvPicPr>
            <a:picLocks noChangeAspect="1"/>
          </p:cNvPicPr>
          <p:nvPr/>
        </p:nvPicPr>
        <p:blipFill>
          <a:blip r:embed="rId3"/>
          <a:stretch/>
        </p:blipFill>
        <p:spPr bwMode="auto">
          <a:xfrm flipH="0" flipV="0">
            <a:off x="84562" y="1104950"/>
            <a:ext cx="9736921" cy="3907580"/>
          </a:xfrm>
          <a:prstGeom prst="rect">
            <a:avLst/>
          </a:prstGeom>
        </p:spPr>
      </p:pic>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1746666237" name="Rectangle 2"/>
          <p:cNvSpPr>
            <a:spLocks noChangeArrowheads="1" noGrp="1"/>
          </p:cNvSpPr>
          <p:nvPr>
            <p:ph type="title"/>
          </p:nvPr>
        </p:nvSpPr>
        <p:spPr bwMode="auto">
          <a:xfrm>
            <a:off x="560511" y="188640"/>
            <a:ext cx="8915400" cy="807367"/>
          </a:xfrm>
        </p:spPr>
        <p:txBody>
          <a:bodyPr/>
          <a:lstStyle/>
          <a:p>
            <a:pPr algn="l">
              <a:defRPr/>
            </a:pPr>
            <a:r>
              <a:rPr lang="en-US" sz="5400" b="1">
                <a:solidFill>
                  <a:srgbClr val="FF0000"/>
                </a:solidFill>
              </a:rPr>
              <a:t>Results</a:t>
            </a:r>
            <a:endParaRPr lang="en-US" sz="5400" b="1">
              <a:solidFill>
                <a:srgbClr val="FF0000"/>
              </a:solidFill>
            </a:endParaRPr>
          </a:p>
        </p:txBody>
      </p:sp>
      <p:sp>
        <p:nvSpPr>
          <p:cNvPr id="1740134067" name="Rectangle 3"/>
          <p:cNvSpPr>
            <a:spLocks noChangeArrowheads="1" noGrp="1"/>
          </p:cNvSpPr>
          <p:nvPr>
            <p:ph idx="1"/>
          </p:nvPr>
        </p:nvSpPr>
        <p:spPr bwMode="auto">
          <a:xfrm>
            <a:off x="555471" y="1556791"/>
            <a:ext cx="8640959" cy="4464495"/>
          </a:xfrm>
        </p:spPr>
        <p:txBody>
          <a:bodyPr/>
          <a:lstStyle/>
          <a:p>
            <a:pPr marL="0" indent="0">
              <a:buFont typeface="Arial"/>
              <a:buNone/>
              <a:defRPr/>
            </a:pPr>
            <a:r>
              <a:rPr lang="en-US" sz="2000" b="1" i="0" u="none" strike="noStrike" cap="none" spc="0">
                <a:solidFill>
                  <a:schemeClr val="tx1"/>
                </a:solidFill>
                <a:latin typeface="Calibri"/>
                <a:ea typeface="Calibri"/>
                <a:cs typeface="Calibri"/>
              </a:rPr>
              <a:t>Principal Component Analysis (PCA)</a:t>
            </a:r>
            <a:endParaRPr sz="2000" b="1" i="0" u="none" strike="noStrike" cap="none" spc="0">
              <a:solidFill>
                <a:schemeClr val="tx1"/>
              </a:solidFill>
              <a:latin typeface="Calibri"/>
              <a:cs typeface="Calibri"/>
            </a:endParaRPr>
          </a:p>
          <a:p>
            <a:pPr>
              <a:defRPr/>
            </a:pPr>
            <a:endParaRPr sz="2000" b="0" i="0" u="none" strike="noStrike" cap="none" spc="0">
              <a:solidFill>
                <a:schemeClr val="tx1"/>
              </a:solidFill>
              <a:latin typeface="Calibri"/>
              <a:cs typeface="Calibri"/>
            </a:endParaRPr>
          </a:p>
          <a:p>
            <a:pPr>
              <a:defRPr/>
            </a:pPr>
            <a:r>
              <a:rPr lang="en-US" sz="2000" b="0" i="0" u="none" strike="noStrike" cap="none" spc="0">
                <a:solidFill>
                  <a:schemeClr val="tx1"/>
                </a:solidFill>
                <a:latin typeface="Calibri"/>
                <a:ea typeface="Calibri"/>
                <a:cs typeface="Calibri"/>
              </a:rPr>
              <a:t>Battle Stats: PCA was applied to the core battle statistics of Pokémon. The dimensionality was effectively reduced, with the analysis indicating that 4 principal components were sufficient to retain approximately 90% of the variance from the original stat features. These principal components typically captured aspects like overall Pokémon power, offensive capabilities, defensive strengths, and speed.</a:t>
            </a:r>
            <a:endParaRPr sz="2000" b="0" i="0" u="none" strike="noStrike" cap="none" spc="0">
              <a:solidFill>
                <a:schemeClr val="tx1"/>
              </a:solidFill>
              <a:latin typeface="Calibri"/>
              <a:cs typeface="Calibri"/>
            </a:endParaRPr>
          </a:p>
          <a:p>
            <a:pPr>
              <a:defRPr/>
            </a:pPr>
            <a:r>
              <a:rPr lang="en-US" sz="2000" b="0" i="0" u="none" strike="noStrike" cap="none" spc="0">
                <a:solidFill>
                  <a:schemeClr val="tx1"/>
                </a:solidFill>
                <a:latin typeface="Calibri"/>
                <a:ea typeface="Calibri"/>
                <a:cs typeface="Calibri"/>
              </a:rPr>
              <a:t>Type Effectiveness: For the 18 features representing type effectiveness (i.e., against_* columns), PCA reduced the dimensionality to 10 principal components while still preserving 90% of the original variance. This suggests that underlying patterns in Pokémon defensive profiles can be described by a smaller set of consolidated type interaction factors.</a:t>
            </a:r>
            <a:endParaRPr sz="2000"/>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1607976164" name="Rectangle 2"/>
          <p:cNvSpPr>
            <a:spLocks noChangeArrowheads="1" noGrp="1"/>
          </p:cNvSpPr>
          <p:nvPr>
            <p:ph type="title"/>
          </p:nvPr>
        </p:nvSpPr>
        <p:spPr bwMode="auto">
          <a:xfrm>
            <a:off x="560511" y="188640"/>
            <a:ext cx="8915400" cy="807367"/>
          </a:xfrm>
        </p:spPr>
        <p:txBody>
          <a:bodyPr/>
          <a:lstStyle/>
          <a:p>
            <a:pPr algn="l">
              <a:defRPr/>
            </a:pPr>
            <a:r>
              <a:rPr lang="en-US" sz="5400" b="1">
                <a:solidFill>
                  <a:srgbClr val="FF0000"/>
                </a:solidFill>
              </a:rPr>
              <a:t>Results</a:t>
            </a:r>
            <a:endParaRPr lang="en-US" sz="5400" b="1">
              <a:solidFill>
                <a:srgbClr val="FF0000"/>
              </a:solidFill>
            </a:endParaRPr>
          </a:p>
        </p:txBody>
      </p:sp>
      <p:sp>
        <p:nvSpPr>
          <p:cNvPr id="682670502" name="Rectangle 3"/>
          <p:cNvSpPr>
            <a:spLocks noChangeArrowheads="1" noGrp="1"/>
          </p:cNvSpPr>
          <p:nvPr>
            <p:ph idx="1"/>
          </p:nvPr>
        </p:nvSpPr>
        <p:spPr bwMode="auto">
          <a:xfrm>
            <a:off x="555471" y="1556791"/>
            <a:ext cx="8640959" cy="4464495"/>
          </a:xfrm>
        </p:spPr>
        <p:txBody>
          <a:bodyPr/>
          <a:lstStyle/>
          <a:p>
            <a:pPr marL="0" indent="0">
              <a:buFont typeface="Arial"/>
              <a:buNone/>
              <a:defRPr/>
            </a:pPr>
            <a:r>
              <a:rPr lang="en-US" sz="2200" b="1" i="0" u="none" strike="noStrike" cap="none" spc="0">
                <a:solidFill>
                  <a:schemeClr val="tx1"/>
                </a:solidFill>
                <a:latin typeface="Calibri"/>
                <a:ea typeface="Calibri"/>
                <a:cs typeface="Calibri"/>
              </a:rPr>
              <a:t>Linear Discriminant Analysis (LDA)</a:t>
            </a:r>
            <a:endParaRPr sz="2200" b="1" i="0" u="none" strike="noStrike" cap="none" spc="0">
              <a:solidFill>
                <a:schemeClr val="tx1"/>
              </a:solidFill>
              <a:latin typeface="Calibri"/>
              <a:cs typeface="Calibri"/>
            </a:endParaRPr>
          </a:p>
          <a:p>
            <a:pPr>
              <a:defRPr/>
            </a:pPr>
            <a:endParaRPr sz="2200" b="0" i="0" u="none" strike="noStrike" cap="none" spc="0">
              <a:solidFill>
                <a:schemeClr val="tx1"/>
              </a:solidFill>
              <a:latin typeface="Calibri"/>
              <a:cs typeface="Calibri"/>
            </a:endParaRPr>
          </a:p>
          <a:p>
            <a:pPr>
              <a:defRPr/>
            </a:pPr>
            <a:r>
              <a:rPr lang="en-US" sz="2200" b="0" i="0" u="none" strike="noStrike" cap="none" spc="0">
                <a:solidFill>
                  <a:schemeClr val="tx1"/>
                </a:solidFill>
                <a:latin typeface="Calibri"/>
                <a:ea typeface="Calibri"/>
                <a:cs typeface="Calibri"/>
              </a:rPr>
              <a:t>LDA was successfully used to classify Pokémon as either Legendary or Non-Legendary based on their battle statistics.</a:t>
            </a:r>
            <a:endParaRPr sz="2200" b="0" i="0" u="none" strike="noStrike" cap="none" spc="0">
              <a:solidFill>
                <a:schemeClr val="tx1"/>
              </a:solidFill>
              <a:latin typeface="Calibri"/>
              <a:cs typeface="Calibri"/>
            </a:endParaRPr>
          </a:p>
          <a:p>
            <a:pPr>
              <a:defRPr/>
            </a:pPr>
            <a:r>
              <a:rPr lang="en-US" sz="2200" b="0" i="0" u="none" strike="noStrike" cap="none" spc="0">
                <a:solidFill>
                  <a:schemeClr val="tx1"/>
                </a:solidFill>
                <a:latin typeface="Calibri"/>
                <a:ea typeface="Calibri"/>
                <a:cs typeface="Calibri"/>
              </a:rPr>
              <a:t>The model demonstrated good predictive performance in distinguishing between these two classes, with the linear discriminant(s) highlighting specific stats (e.g., higher base totals, special attack/defense) as key differentiators. The model achieved a notable accuracy on this classification task.</a:t>
            </a:r>
            <a:endParaRPr sz="2200"/>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874525155" name="Rectangle 2"/>
          <p:cNvSpPr>
            <a:spLocks noChangeArrowheads="1" noGrp="1"/>
          </p:cNvSpPr>
          <p:nvPr>
            <p:ph type="title"/>
          </p:nvPr>
        </p:nvSpPr>
        <p:spPr bwMode="auto">
          <a:xfrm>
            <a:off x="560511" y="188640"/>
            <a:ext cx="8915400" cy="807367"/>
          </a:xfrm>
        </p:spPr>
        <p:txBody>
          <a:bodyPr/>
          <a:lstStyle/>
          <a:p>
            <a:pPr algn="l">
              <a:defRPr/>
            </a:pPr>
            <a:r>
              <a:rPr lang="en-US" sz="5400" b="1">
                <a:solidFill>
                  <a:srgbClr val="FF0000"/>
                </a:solidFill>
              </a:rPr>
              <a:t>Results</a:t>
            </a:r>
            <a:endParaRPr lang="en-US" sz="5400" b="1">
              <a:solidFill>
                <a:srgbClr val="FF0000"/>
              </a:solidFill>
            </a:endParaRPr>
          </a:p>
        </p:txBody>
      </p:sp>
      <p:sp>
        <p:nvSpPr>
          <p:cNvPr id="924612202" name="Rectangle 3"/>
          <p:cNvSpPr>
            <a:spLocks noChangeArrowheads="1" noGrp="1"/>
          </p:cNvSpPr>
          <p:nvPr>
            <p:ph idx="1"/>
          </p:nvPr>
        </p:nvSpPr>
        <p:spPr bwMode="auto">
          <a:xfrm>
            <a:off x="555471" y="1556791"/>
            <a:ext cx="8640959" cy="4464495"/>
          </a:xfrm>
        </p:spPr>
        <p:txBody>
          <a:bodyPr/>
          <a:lstStyle/>
          <a:p>
            <a:pPr marL="0" indent="0">
              <a:buFont typeface="Arial"/>
              <a:buNone/>
              <a:defRPr/>
            </a:pPr>
            <a:r>
              <a:rPr lang="en-US" sz="2200" b="1" i="0" u="none" strike="noStrike" cap="none" spc="0">
                <a:solidFill>
                  <a:schemeClr val="tx1"/>
                </a:solidFill>
                <a:latin typeface="Calibri"/>
                <a:ea typeface="Calibri"/>
                <a:cs typeface="Calibri"/>
              </a:rPr>
              <a:t>Multidimensional Scaling (MDS)</a:t>
            </a:r>
            <a:endParaRPr sz="2200" b="1" i="0" u="none" strike="noStrike" cap="none" spc="0">
              <a:solidFill>
                <a:schemeClr val="tx1"/>
              </a:solidFill>
              <a:latin typeface="Calibri"/>
              <a:cs typeface="Calibri"/>
            </a:endParaRPr>
          </a:p>
          <a:p>
            <a:pPr>
              <a:defRPr/>
            </a:pPr>
            <a:endParaRPr sz="2200" b="0" i="0" u="none" strike="noStrike" cap="none" spc="0">
              <a:solidFill>
                <a:schemeClr val="tx1"/>
              </a:solidFill>
              <a:latin typeface="Calibri"/>
              <a:cs typeface="Calibri"/>
            </a:endParaRPr>
          </a:p>
          <a:p>
            <a:pPr>
              <a:defRPr/>
            </a:pPr>
            <a:r>
              <a:rPr lang="en-US" sz="2200" b="0" i="0" u="none" strike="noStrike" cap="none" spc="0">
                <a:solidFill>
                  <a:schemeClr val="tx1"/>
                </a:solidFill>
                <a:latin typeface="Calibri"/>
                <a:ea typeface="Calibri"/>
                <a:cs typeface="Calibri"/>
              </a:rPr>
              <a:t>MDS was employed to visualize Pokémon in a lower-dimensional space (typically 2D) while attempting to preserve the pairwise distances or dissimilarities based on their battle stats and type effectiveness profiles.</a:t>
            </a:r>
            <a:endParaRPr sz="2200" b="0" i="0" u="none" strike="noStrike" cap="none" spc="0">
              <a:solidFill>
                <a:schemeClr val="tx1"/>
              </a:solidFill>
              <a:latin typeface="Calibri"/>
              <a:cs typeface="Calibri"/>
            </a:endParaRPr>
          </a:p>
          <a:p>
            <a:pPr>
              <a:defRPr/>
            </a:pPr>
            <a:r>
              <a:rPr lang="en-US" sz="2200" b="0" i="0" u="none" strike="noStrike" cap="none" spc="0">
                <a:solidFill>
                  <a:schemeClr val="tx1"/>
                </a:solidFill>
                <a:latin typeface="Calibri"/>
                <a:ea typeface="Calibri"/>
                <a:cs typeface="Calibri"/>
              </a:rPr>
              <a:t>The resulting visualizations effectively grouped Pokémon with similar characteristics. For instance, Pokémon with comparable overall stat distributions or similar defensive matchups (weaknesses/resistances) were observed to cluster together in the MDS plots, allowing for an intuitive exploration of these relationships.</a:t>
            </a:r>
            <a:endParaRPr sz="2200"/>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1638972789" name="Rectangle 2"/>
          <p:cNvSpPr>
            <a:spLocks noChangeArrowheads="1" noGrp="1"/>
          </p:cNvSpPr>
          <p:nvPr>
            <p:ph type="title"/>
          </p:nvPr>
        </p:nvSpPr>
        <p:spPr bwMode="auto">
          <a:xfrm>
            <a:off x="560511" y="188640"/>
            <a:ext cx="8915400" cy="807367"/>
          </a:xfrm>
        </p:spPr>
        <p:txBody>
          <a:bodyPr/>
          <a:lstStyle/>
          <a:p>
            <a:pPr algn="l">
              <a:defRPr/>
            </a:pPr>
            <a:r>
              <a:rPr lang="en-US" sz="5400" b="1">
                <a:solidFill>
                  <a:srgbClr val="FF0000"/>
                </a:solidFill>
              </a:rPr>
              <a:t>Results</a:t>
            </a:r>
            <a:endParaRPr lang="en-US" sz="5400" b="1">
              <a:solidFill>
                <a:srgbClr val="FF0000"/>
              </a:solidFill>
            </a:endParaRPr>
          </a:p>
        </p:txBody>
      </p:sp>
      <p:sp>
        <p:nvSpPr>
          <p:cNvPr id="515087217" name="Rectangle 3"/>
          <p:cNvSpPr>
            <a:spLocks noChangeArrowheads="1" noGrp="1"/>
          </p:cNvSpPr>
          <p:nvPr>
            <p:ph idx="1"/>
          </p:nvPr>
        </p:nvSpPr>
        <p:spPr bwMode="auto">
          <a:xfrm>
            <a:off x="555471" y="1556791"/>
            <a:ext cx="8640959" cy="4464495"/>
          </a:xfrm>
        </p:spPr>
        <p:txBody>
          <a:bodyPr/>
          <a:lstStyle/>
          <a:p>
            <a:pPr marL="0" indent="0">
              <a:buFont typeface="Arial"/>
              <a:buNone/>
              <a:defRPr/>
            </a:pPr>
            <a:r>
              <a:rPr lang="en-US" sz="2200" b="1" i="0" u="none" strike="noStrike" cap="none" spc="0">
                <a:solidFill>
                  <a:schemeClr val="tx1"/>
                </a:solidFill>
                <a:latin typeface="Calibri"/>
                <a:ea typeface="Calibri"/>
                <a:cs typeface="Calibri"/>
              </a:rPr>
              <a:t>Locally Linear Embedding (LLE)</a:t>
            </a:r>
            <a:endParaRPr sz="2200" b="1" i="0" u="none" strike="noStrike" cap="none" spc="0">
              <a:solidFill>
                <a:schemeClr val="tx1"/>
              </a:solidFill>
              <a:latin typeface="Calibri"/>
              <a:cs typeface="Calibri"/>
            </a:endParaRPr>
          </a:p>
          <a:p>
            <a:pPr>
              <a:defRPr/>
            </a:pPr>
            <a:endParaRPr sz="2200" b="0" i="0" u="none" strike="noStrike" cap="none" spc="0">
              <a:solidFill>
                <a:schemeClr val="tx1"/>
              </a:solidFill>
              <a:latin typeface="Calibri"/>
              <a:cs typeface="Calibri"/>
            </a:endParaRPr>
          </a:p>
          <a:p>
            <a:pPr>
              <a:defRPr/>
            </a:pPr>
            <a:r>
              <a:rPr lang="en-US" sz="2200" b="0" i="0" u="none" strike="noStrike" cap="none" spc="0">
                <a:solidFill>
                  <a:schemeClr val="tx1"/>
                </a:solidFill>
                <a:latin typeface="Calibri"/>
                <a:ea typeface="Calibri"/>
                <a:cs typeface="Calibri"/>
              </a:rPr>
              <a:t>LLE, a non-linear dimensionality reduction technique, was applied to the battle stats to uncover underlying manifold structures.</a:t>
            </a:r>
            <a:endParaRPr sz="2200" b="0" i="0" u="none" strike="noStrike" cap="none" spc="0">
              <a:solidFill>
                <a:schemeClr val="tx1"/>
              </a:solidFill>
              <a:latin typeface="Calibri"/>
              <a:cs typeface="Calibri"/>
            </a:endParaRPr>
          </a:p>
          <a:p>
            <a:pPr>
              <a:defRPr/>
            </a:pPr>
            <a:r>
              <a:rPr lang="en-US" sz="2200" b="0" i="0" u="none" strike="noStrike" cap="none" spc="0">
                <a:solidFill>
                  <a:schemeClr val="tx1"/>
                </a:solidFill>
                <a:latin typeface="Calibri"/>
                <a:ea typeface="Calibri"/>
                <a:cs typeface="Calibri"/>
              </a:rPr>
              <a:t>The LLE embeddings successfully preserved local neighborhood information. This resulted in visualizations where:</a:t>
            </a:r>
            <a:endParaRPr sz="2200" b="0" i="0" u="none" strike="noStrike" cap="none" spc="0">
              <a:solidFill>
                <a:schemeClr val="tx1"/>
              </a:solidFill>
              <a:latin typeface="Calibri"/>
              <a:cs typeface="Calibri"/>
            </a:endParaRPr>
          </a:p>
          <a:p>
            <a:pPr>
              <a:defRPr/>
            </a:pPr>
            <a:r>
              <a:rPr lang="en-US" sz="2200" b="0" i="0" u="none" strike="noStrike" cap="none" spc="0">
                <a:solidFill>
                  <a:schemeClr val="tx1"/>
                </a:solidFill>
                <a:latin typeface="Calibri"/>
                <a:ea typeface="Calibri"/>
                <a:cs typeface="Calibri"/>
              </a:rPr>
              <a:t>Legendary Pokémon often appeared as distinct outliers or formed small, separate clusters, highlighting their unique stat profiles.</a:t>
            </a:r>
            <a:endParaRPr sz="2200" b="0" i="0" u="none" strike="noStrike" cap="none" spc="0">
              <a:solidFill>
                <a:schemeClr val="tx1"/>
              </a:solidFill>
              <a:latin typeface="Calibri"/>
              <a:cs typeface="Calibri"/>
            </a:endParaRPr>
          </a:p>
          <a:p>
            <a:pPr>
              <a:defRPr/>
            </a:pPr>
            <a:r>
              <a:rPr lang="en-US" sz="2200" b="0" i="0" u="none" strike="noStrike" cap="none" spc="0">
                <a:solidFill>
                  <a:schemeClr val="tx1"/>
                </a:solidFill>
                <a:latin typeface="Calibri"/>
                <a:ea typeface="Calibri"/>
                <a:cs typeface="Calibri"/>
              </a:rPr>
              <a:t>Groups of Pokémon with similar characteristics (e.g., very low or very high stats, specialized roles) clustered together, revealing non-linear relationships that might not be as apparent with linear methods like PCA.</a:t>
            </a:r>
            <a:endParaRPr sz="2200"/>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92162" name="Rectangle 2"/>
          <p:cNvSpPr>
            <a:spLocks noChangeArrowheads="1" noGrp="1"/>
          </p:cNvSpPr>
          <p:nvPr>
            <p:ph type="title"/>
          </p:nvPr>
        </p:nvSpPr>
        <p:spPr bwMode="auto">
          <a:xfrm>
            <a:off x="560512" y="188640"/>
            <a:ext cx="8915400" cy="807368"/>
          </a:xfrm>
        </p:spPr>
        <p:txBody>
          <a:bodyPr/>
          <a:lstStyle/>
          <a:p>
            <a:pPr algn="l">
              <a:defRPr/>
            </a:pPr>
            <a:r>
              <a:rPr lang="en-US" sz="5400" b="1">
                <a:solidFill>
                  <a:srgbClr val="FF0000"/>
                </a:solidFill>
              </a:rPr>
              <a:t>Conclusion </a:t>
            </a:r>
            <a:endParaRPr lang="en-US" sz="5400" b="1">
              <a:solidFill>
                <a:srgbClr val="FF0000"/>
              </a:solidFill>
            </a:endParaRPr>
          </a:p>
        </p:txBody>
      </p:sp>
      <p:sp>
        <p:nvSpPr>
          <p:cNvPr id="92163" name="Rectangle 3"/>
          <p:cNvSpPr>
            <a:spLocks noChangeArrowheads="1" noGrp="1"/>
          </p:cNvSpPr>
          <p:nvPr>
            <p:ph idx="1"/>
          </p:nvPr>
        </p:nvSpPr>
        <p:spPr bwMode="auto">
          <a:xfrm>
            <a:off x="555471" y="1556792"/>
            <a:ext cx="8640960" cy="4464496"/>
          </a:xfrm>
        </p:spPr>
        <p:txBody>
          <a:bodyPr/>
          <a:lstStyle/>
          <a:p>
            <a:pPr marL="0" indent="0">
              <a:buFont typeface="Arial"/>
              <a:buNone/>
              <a:defRPr/>
            </a:pPr>
            <a:r>
              <a:rPr lang="en-US" sz="1600" b="0" i="0" u="none" strike="noStrike" cap="none" spc="0">
                <a:solidFill>
                  <a:schemeClr val="tx1"/>
                </a:solidFill>
                <a:latin typeface="Calibri"/>
                <a:ea typeface="Calibri"/>
                <a:cs typeface="Calibri"/>
              </a:rPr>
              <a:t>Dimensionality reduction and analysis techniques like PCA, LDA, MDS, and LLE each provide unique insights into the Pokémon dataset by highlighting different structural aspects.</a:t>
            </a:r>
            <a:endParaRPr sz="1600" b="0" i="0" u="none" strike="noStrike" cap="none" spc="0">
              <a:solidFill>
                <a:schemeClr val="tx1"/>
              </a:solidFill>
              <a:latin typeface="Calibri"/>
              <a:cs typeface="Calibri"/>
            </a:endParaRPr>
          </a:p>
          <a:p>
            <a:pPr>
              <a:defRPr/>
            </a:pPr>
            <a:r>
              <a:rPr lang="en-US" sz="1600" b="0" i="0" u="none" strike="noStrike" cap="none" spc="0">
                <a:solidFill>
                  <a:schemeClr val="tx1"/>
                </a:solidFill>
                <a:latin typeface="Calibri"/>
                <a:ea typeface="Calibri"/>
                <a:cs typeface="Calibri"/>
              </a:rPr>
              <a:t>PCA excelled at reducing feature dimensions (4 for battle stats, 10 for type effectiveness, both retaining ~90% variance), revealing key linear patterns in Pokémon characteristics.</a:t>
            </a:r>
            <a:endParaRPr sz="1600" b="0" i="0" u="none" strike="noStrike" cap="none" spc="0">
              <a:solidFill>
                <a:schemeClr val="tx1"/>
              </a:solidFill>
              <a:latin typeface="Calibri"/>
              <a:cs typeface="Calibri"/>
            </a:endParaRPr>
          </a:p>
          <a:p>
            <a:pPr>
              <a:defRPr/>
            </a:pPr>
            <a:r>
              <a:rPr lang="en-US" sz="1600" b="0" i="0" u="none" strike="noStrike" cap="none" spc="0">
                <a:solidFill>
                  <a:schemeClr val="tx1"/>
                </a:solidFill>
                <a:latin typeface="Calibri"/>
                <a:ea typeface="Calibri"/>
                <a:cs typeface="Calibri"/>
              </a:rPr>
              <a:t>LDA effectively classified Legendary vs. Non-Legendary Pokémon, identifying the battle stats most crucial for this distinction.</a:t>
            </a:r>
            <a:endParaRPr sz="1600" b="0" i="0" u="none" strike="noStrike" cap="none" spc="0">
              <a:solidFill>
                <a:schemeClr val="tx1"/>
              </a:solidFill>
              <a:latin typeface="Calibri"/>
              <a:cs typeface="Calibri"/>
            </a:endParaRPr>
          </a:p>
          <a:p>
            <a:pPr>
              <a:defRPr/>
            </a:pPr>
            <a:r>
              <a:rPr lang="en-US" sz="1600" b="0" i="0" u="none" strike="noStrike" cap="none" spc="0">
                <a:solidFill>
                  <a:schemeClr val="tx1"/>
                </a:solidFill>
                <a:latin typeface="Calibri"/>
                <a:ea typeface="Calibri"/>
                <a:cs typeface="Calibri"/>
              </a:rPr>
              <a:t>MDS created intuitive 2D visualizations, grouping Pokémon with similar battle stats or type effectiveness profiles, thus preserving their pairwise dissimilarities.</a:t>
            </a:r>
            <a:endParaRPr sz="1600" b="0" i="0" u="none" strike="noStrike" cap="none" spc="0">
              <a:solidFill>
                <a:schemeClr val="tx1"/>
              </a:solidFill>
              <a:latin typeface="Calibri"/>
              <a:cs typeface="Calibri"/>
            </a:endParaRPr>
          </a:p>
          <a:p>
            <a:pPr>
              <a:defRPr/>
            </a:pPr>
            <a:r>
              <a:rPr lang="en-US" sz="1600" b="0" i="0" u="none" strike="noStrike" cap="none" spc="0">
                <a:solidFill>
                  <a:schemeClr val="tx1"/>
                </a:solidFill>
                <a:latin typeface="Calibri"/>
                <a:ea typeface="Calibri"/>
                <a:cs typeface="Calibri"/>
              </a:rPr>
              <a:t>LLE uncovered non-linear relationships by preserving local neighborhoods, often isolating Legendary Pokémon as outliers and clustering Pokémon with similar niche stat profiles.</a:t>
            </a:r>
            <a:endParaRPr lang="en-US" sz="1600" b="0" i="0" u="none" strike="noStrike" cap="none" spc="0">
              <a:solidFill>
                <a:schemeClr val="tx1"/>
              </a:solidFill>
              <a:latin typeface="Calibri"/>
              <a:ea typeface="Calibri"/>
              <a:cs typeface="Calibri"/>
            </a:endParaRPr>
          </a:p>
          <a:p>
            <a:pPr>
              <a:defRPr/>
            </a:pPr>
            <a:endParaRPr sz="1600" b="0" i="0" u="none" strike="noStrike" cap="none" spc="0">
              <a:solidFill>
                <a:schemeClr val="tx1"/>
              </a:solidFill>
              <a:latin typeface="Calibri"/>
              <a:cs typeface="Calibri"/>
            </a:endParaRPr>
          </a:p>
          <a:p>
            <a:pPr marL="0" indent="0">
              <a:buFont typeface="Arial"/>
              <a:buNone/>
              <a:defRPr/>
            </a:pPr>
            <a:r>
              <a:rPr lang="en-US" sz="1600" b="0" i="0" u="none" strike="noStrike" cap="none" spc="0">
                <a:solidFill>
                  <a:schemeClr val="tx1"/>
                </a:solidFill>
                <a:latin typeface="Calibri"/>
                <a:ea typeface="Calibri"/>
                <a:cs typeface="Calibri"/>
              </a:rPr>
              <a:t>In essence, the optimal technique depends on the specific analytical objective:</a:t>
            </a:r>
            <a:endParaRPr sz="1600" b="0" i="0" u="none" strike="noStrike" cap="none" spc="0">
              <a:solidFill>
                <a:schemeClr val="tx1"/>
              </a:solidFill>
              <a:latin typeface="Calibri"/>
              <a:cs typeface="Calibri"/>
            </a:endParaRPr>
          </a:p>
          <a:p>
            <a:pPr>
              <a:defRPr/>
            </a:pPr>
            <a:r>
              <a:rPr lang="en-US" sz="1600" b="0" i="0" u="none" strike="noStrike" cap="none" spc="0">
                <a:solidFill>
                  <a:schemeClr val="tx1"/>
                </a:solidFill>
                <a:latin typeface="Calibri"/>
                <a:ea typeface="Calibri"/>
                <a:cs typeface="Calibri"/>
              </a:rPr>
              <a:t>Use PCA for general variance-based feature reduction.</a:t>
            </a:r>
            <a:endParaRPr sz="1600" b="0" i="0" u="none" strike="noStrike" cap="none" spc="0">
              <a:solidFill>
                <a:schemeClr val="tx1"/>
              </a:solidFill>
              <a:latin typeface="Calibri"/>
              <a:cs typeface="Calibri"/>
            </a:endParaRPr>
          </a:p>
          <a:p>
            <a:pPr>
              <a:defRPr/>
            </a:pPr>
            <a:r>
              <a:rPr lang="en-US" sz="1600" b="0" i="0" u="none" strike="noStrike" cap="none" spc="0">
                <a:solidFill>
                  <a:schemeClr val="tx1"/>
                </a:solidFill>
                <a:latin typeface="Calibri"/>
                <a:ea typeface="Calibri"/>
                <a:cs typeface="Calibri"/>
              </a:rPr>
              <a:t>Employ LDA for supervised classification and identifying class-separating features.</a:t>
            </a:r>
            <a:endParaRPr sz="1600" b="0" i="0" u="none" strike="noStrike" cap="none" spc="0">
              <a:solidFill>
                <a:schemeClr val="tx1"/>
              </a:solidFill>
              <a:latin typeface="Calibri"/>
              <a:cs typeface="Calibri"/>
            </a:endParaRPr>
          </a:p>
          <a:p>
            <a:pPr>
              <a:defRPr/>
            </a:pPr>
            <a:r>
              <a:rPr lang="en-US" sz="1600" b="0" i="0" u="none" strike="noStrike" cap="none" spc="0">
                <a:solidFill>
                  <a:schemeClr val="tx1"/>
                </a:solidFill>
                <a:latin typeface="Calibri"/>
                <a:ea typeface="Calibri"/>
                <a:cs typeface="Calibri"/>
              </a:rPr>
              <a:t>Choose MDS for visualizing data based on inter-point dissimilarities.</a:t>
            </a:r>
            <a:endParaRPr sz="1600" b="0" i="0" u="none" strike="noStrike" cap="none" spc="0">
              <a:solidFill>
                <a:schemeClr val="tx1"/>
              </a:solidFill>
              <a:latin typeface="Calibri"/>
              <a:cs typeface="Calibri"/>
            </a:endParaRPr>
          </a:p>
          <a:p>
            <a:pPr>
              <a:defRPr/>
            </a:pPr>
            <a:r>
              <a:rPr lang="en-US" sz="1600" b="0" i="0" u="none" strike="noStrike" cap="none" spc="0">
                <a:solidFill>
                  <a:schemeClr val="tx1"/>
                </a:solidFill>
                <a:latin typeface="Calibri"/>
                <a:ea typeface="Calibri"/>
                <a:cs typeface="Calibri"/>
              </a:rPr>
              <a:t>Opt for LLE to explore local, non-linear data structures.</a:t>
            </a:r>
            <a:endParaRPr sz="1600" b="0" i="0" u="none" strike="noStrike" cap="none" spc="0">
              <a:solidFill>
                <a:schemeClr val="tx1"/>
              </a:solidFill>
              <a:latin typeface="Calibri"/>
              <a:cs typeface="Calibri"/>
            </a:endParaRPr>
          </a:p>
          <a:p>
            <a:pPr>
              <a:defRPr/>
            </a:pPr>
            <a:r>
              <a:rPr lang="en-US" sz="1600" b="0" i="0" u="none" strike="noStrike" cap="none" spc="0">
                <a:solidFill>
                  <a:schemeClr val="tx1"/>
                </a:solidFill>
                <a:latin typeface="Calibri"/>
                <a:ea typeface="Calibri"/>
                <a:cs typeface="Calibri"/>
              </a:rPr>
              <a:t>Understanding these distinct strengths allows for their appropriate and complementary application, leading to a richer understanding of complex datasets.</a:t>
            </a:r>
            <a:endParaRPr sz="1600" b="0" i="0" u="none" strike="noStrike" cap="none" spc="0">
              <a:solidFill>
                <a:schemeClr val="tx1"/>
              </a:solidFill>
              <a:latin typeface="Calibri"/>
              <a:cs typeface="Calibri"/>
            </a:endParaRPr>
          </a:p>
          <a:p>
            <a:pPr>
              <a:defRPr/>
            </a:pPr>
            <a:endParaRPr sz="1600" b="0"/>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92162" name="Rectangle 2"/>
          <p:cNvSpPr>
            <a:spLocks noChangeArrowheads="1" noGrp="1"/>
          </p:cNvSpPr>
          <p:nvPr>
            <p:ph type="title"/>
          </p:nvPr>
        </p:nvSpPr>
        <p:spPr bwMode="auto">
          <a:xfrm>
            <a:off x="560512" y="188640"/>
            <a:ext cx="8915400" cy="807368"/>
          </a:xfrm>
        </p:spPr>
        <p:txBody>
          <a:bodyPr/>
          <a:lstStyle/>
          <a:p>
            <a:pPr algn="l">
              <a:defRPr/>
            </a:pPr>
            <a:r>
              <a:rPr lang="en-US" sz="5400" b="1">
                <a:solidFill>
                  <a:srgbClr val="FF0000"/>
                </a:solidFill>
              </a:rPr>
              <a:t>Introduction  </a:t>
            </a:r>
            <a:endParaRPr/>
          </a:p>
        </p:txBody>
      </p:sp>
      <p:sp>
        <p:nvSpPr>
          <p:cNvPr id="92163" name="Rectangle 3"/>
          <p:cNvSpPr>
            <a:spLocks noChangeArrowheads="1" noGrp="1"/>
          </p:cNvSpPr>
          <p:nvPr>
            <p:ph idx="1"/>
          </p:nvPr>
        </p:nvSpPr>
        <p:spPr bwMode="auto">
          <a:xfrm>
            <a:off x="555471" y="1556792"/>
            <a:ext cx="8640960" cy="4464496"/>
          </a:xfrm>
        </p:spPr>
        <p:txBody>
          <a:bodyPr/>
          <a:lstStyle/>
          <a:p>
            <a:pPr>
              <a:defRPr/>
            </a:pPr>
            <a:r>
              <a:rPr lang="en-US" b="0"/>
              <a:t>Dimentionality reduction on pokemon data!</a:t>
            </a:r>
            <a:endParaRPr b="0"/>
          </a:p>
          <a:p>
            <a:pPr>
              <a:defRPr/>
            </a:pPr>
            <a:r>
              <a:rPr lang="en-US" sz="3200" b="0" i="0" u="none" strike="noStrike" cap="none" spc="0">
                <a:solidFill>
                  <a:schemeClr val="tx1"/>
                </a:solidFill>
                <a:latin typeface="Calibri"/>
                <a:ea typeface="Calibri"/>
                <a:cs typeface="Calibri"/>
              </a:rPr>
              <a:t>Pokémon is a globally popular franchise that began as a video game series in 1996. It revolves around capturing, training, and battling creatures called Pokémon, each with unique attributes, abilities, and types. With over 1,000 Pokémon species today, the franchise has expanded into trading card games, TV shows, movies, and more.</a:t>
            </a:r>
            <a:endParaRPr b="0"/>
          </a:p>
          <a:p>
            <a:pPr>
              <a:defRPr/>
            </a:pPr>
            <a:endParaRPr b="0"/>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92162" name="Rectangle 2"/>
          <p:cNvSpPr>
            <a:spLocks noChangeArrowheads="1" noGrp="1"/>
          </p:cNvSpPr>
          <p:nvPr>
            <p:ph type="title"/>
          </p:nvPr>
        </p:nvSpPr>
        <p:spPr bwMode="auto">
          <a:xfrm>
            <a:off x="560512" y="188640"/>
            <a:ext cx="8915400" cy="807368"/>
          </a:xfrm>
        </p:spPr>
        <p:txBody>
          <a:bodyPr/>
          <a:lstStyle/>
          <a:p>
            <a:pPr algn="l">
              <a:defRPr/>
            </a:pPr>
            <a:r>
              <a:rPr lang="en-US" sz="5400" b="1">
                <a:solidFill>
                  <a:srgbClr val="FF0000"/>
                </a:solidFill>
              </a:rPr>
              <a:t>References </a:t>
            </a:r>
            <a:endParaRPr/>
          </a:p>
        </p:txBody>
      </p:sp>
      <p:sp>
        <p:nvSpPr>
          <p:cNvPr id="92163" name="Rectangle 3"/>
          <p:cNvSpPr>
            <a:spLocks noChangeArrowheads="1" noGrp="1"/>
          </p:cNvSpPr>
          <p:nvPr>
            <p:ph idx="1"/>
          </p:nvPr>
        </p:nvSpPr>
        <p:spPr bwMode="auto">
          <a:xfrm>
            <a:off x="555471" y="1556792"/>
            <a:ext cx="8640960" cy="4464496"/>
          </a:xfrm>
        </p:spPr>
        <p:txBody>
          <a:bodyPr/>
          <a:lstStyle/>
          <a:p>
            <a:pPr>
              <a:defRPr/>
            </a:pPr>
            <a:r>
              <a:rPr lang="en-US" sz="2600" b="1"/>
              <a:t>Pokemon dataset on kaggle - </a:t>
            </a:r>
            <a:r>
              <a:rPr lang="en-US" sz="2600" b="1" i="0" u="none" strike="noStrike" cap="none" spc="0">
                <a:solidFill>
                  <a:schemeClr val="tx1"/>
                </a:solidFill>
                <a:latin typeface="Calibri"/>
                <a:ea typeface="Calibri"/>
                <a:cs typeface="Calibri"/>
              </a:rPr>
              <a:t>https://www.kaggle.com/datasets/rounakbanik/pokemon</a:t>
            </a:r>
            <a:endParaRPr sz="2600" b="1"/>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416496" y="2852936"/>
            <a:ext cx="8915400" cy="1143000"/>
          </a:xfrm>
        </p:spPr>
        <p:txBody>
          <a:bodyPr/>
          <a:lstStyle/>
          <a:p>
            <a:pPr>
              <a:defRPr/>
            </a:pPr>
            <a:r>
              <a:rPr lang="en-IN" sz="6600" b="1"/>
              <a:t>Thank you </a:t>
            </a:r>
            <a:endParaRPr lang="en-IN" sz="6600" b="1"/>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0"/>
    </mc:Choice>
    <mc:Fallback>
      <p:transition advClick="0"/>
    </mc:Fallback>
  </mc:AlternateContent>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918522731" name="Rectangle 2"/>
          <p:cNvSpPr>
            <a:spLocks noChangeArrowheads="1" noGrp="1"/>
          </p:cNvSpPr>
          <p:nvPr>
            <p:ph type="title"/>
          </p:nvPr>
        </p:nvSpPr>
        <p:spPr bwMode="auto">
          <a:xfrm>
            <a:off x="560511" y="188640"/>
            <a:ext cx="8915400" cy="807367"/>
          </a:xfrm>
        </p:spPr>
        <p:txBody>
          <a:bodyPr/>
          <a:lstStyle/>
          <a:p>
            <a:pPr algn="l">
              <a:defRPr/>
            </a:pPr>
            <a:r>
              <a:rPr lang="en-US" sz="5400" b="1">
                <a:solidFill>
                  <a:srgbClr val="FF0000"/>
                </a:solidFill>
              </a:rPr>
              <a:t>Introduction  </a:t>
            </a:r>
            <a:endParaRPr/>
          </a:p>
        </p:txBody>
      </p:sp>
      <p:sp>
        <p:nvSpPr>
          <p:cNvPr id="850610493" name="Rectangle 3"/>
          <p:cNvSpPr>
            <a:spLocks noChangeArrowheads="1" noGrp="1"/>
          </p:cNvSpPr>
          <p:nvPr>
            <p:ph idx="1"/>
          </p:nvPr>
        </p:nvSpPr>
        <p:spPr bwMode="auto">
          <a:xfrm>
            <a:off x="555471" y="1556791"/>
            <a:ext cx="8640959" cy="4464495"/>
          </a:xfrm>
        </p:spPr>
        <p:txBody>
          <a:bodyPr/>
          <a:lstStyle/>
          <a:p>
            <a:pPr>
              <a:defRPr/>
            </a:pPr>
            <a:r>
              <a:rPr lang="en-US" sz="3200" b="0" i="0" u="none" strike="noStrike" cap="none" spc="0">
                <a:solidFill>
                  <a:schemeClr val="tx1"/>
                </a:solidFill>
                <a:latin typeface="Calibri"/>
                <a:ea typeface="Calibri"/>
                <a:cs typeface="Calibri"/>
              </a:rPr>
              <a:t>From a machine learning perspective, Pokémon offers a fascinating dataset. Each Pokémon is defined by structured attributes such as:</a:t>
            </a:r>
            <a:endParaRPr/>
          </a:p>
          <a:p>
            <a:pPr>
              <a:defRPr/>
            </a:pPr>
            <a:r>
              <a:rPr lang="en-US" sz="3200" b="0" i="0" u="none" strike="noStrike" cap="none" spc="0">
                <a:solidFill>
                  <a:schemeClr val="tx1"/>
                </a:solidFill>
                <a:latin typeface="Calibri"/>
                <a:ea typeface="Calibri"/>
                <a:cs typeface="Calibri"/>
              </a:rPr>
              <a:t>Types (e.g., Fire, Water, Electric)</a:t>
            </a:r>
            <a:endParaRPr lang="en-US" sz="3200" b="0" i="0" u="none" strike="noStrike" cap="none" spc="0">
              <a:solidFill>
                <a:schemeClr val="tx1"/>
              </a:solidFill>
              <a:latin typeface="Calibri"/>
              <a:cs typeface="Calibri"/>
            </a:endParaRPr>
          </a:p>
          <a:p>
            <a:pPr>
              <a:defRPr/>
            </a:pPr>
            <a:r>
              <a:rPr lang="en-US" sz="3200" b="0" i="0" u="none" strike="noStrike" cap="none" spc="0">
                <a:solidFill>
                  <a:schemeClr val="tx1"/>
                </a:solidFill>
                <a:latin typeface="Calibri"/>
                <a:ea typeface="Calibri"/>
                <a:cs typeface="Calibri"/>
              </a:rPr>
              <a:t>Base Stats (e.g., Attack, Defense, Speed)</a:t>
            </a:r>
            <a:endParaRPr lang="en-US" sz="3200" b="0" i="0" u="none" strike="noStrike" cap="none" spc="0">
              <a:solidFill>
                <a:schemeClr val="tx1"/>
              </a:solidFill>
              <a:latin typeface="Calibri"/>
              <a:cs typeface="Calibri"/>
            </a:endParaRPr>
          </a:p>
          <a:p>
            <a:pPr>
              <a:defRPr/>
            </a:pPr>
            <a:r>
              <a:rPr lang="en-US" sz="3200" b="0" i="0" u="none" strike="noStrike" cap="none" spc="0">
                <a:solidFill>
                  <a:schemeClr val="tx1"/>
                </a:solidFill>
                <a:latin typeface="Calibri"/>
                <a:ea typeface="Calibri"/>
                <a:cs typeface="Calibri"/>
              </a:rPr>
              <a:t>Abilities (special powers)</a:t>
            </a:r>
            <a:endParaRPr lang="en-US" sz="3200" b="0" i="0" u="none" strike="noStrike" cap="none" spc="0">
              <a:solidFill>
                <a:schemeClr val="tx1"/>
              </a:solidFill>
              <a:latin typeface="Calibri"/>
              <a:cs typeface="Calibri"/>
            </a:endParaRPr>
          </a:p>
          <a:p>
            <a:pPr>
              <a:defRPr/>
            </a:pPr>
            <a:r>
              <a:rPr lang="en-US" sz="3200" b="0" i="0" u="none" strike="noStrike" cap="none" spc="0">
                <a:solidFill>
                  <a:schemeClr val="tx1"/>
                </a:solidFill>
                <a:latin typeface="Calibri"/>
                <a:ea typeface="Calibri"/>
                <a:cs typeface="Calibri"/>
              </a:rPr>
              <a:t>Evolutionary Stages (how they grow and change)</a:t>
            </a:r>
            <a:endParaRPr lang="en-US" sz="3200" b="0" i="0" u="none" strike="noStrike" cap="none" spc="0">
              <a:solidFill>
                <a:schemeClr val="tx1"/>
              </a:solidFill>
              <a:latin typeface="Calibri"/>
              <a:cs typeface="Calibri"/>
            </a:endParaRPr>
          </a:p>
          <a:p>
            <a:pPr>
              <a:defRPr/>
            </a:pPr>
            <a:r>
              <a:rPr lang="en-US" sz="3200" b="0" i="0" u="none" strike="noStrike" cap="none" spc="0">
                <a:solidFill>
                  <a:schemeClr val="tx1"/>
                </a:solidFill>
                <a:latin typeface="Calibri"/>
                <a:ea typeface="Calibri"/>
                <a:cs typeface="Calibri"/>
              </a:rPr>
              <a:t>Move Sets (actions they can perform in battle)</a:t>
            </a: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1686605179" name="Rectangle 2"/>
          <p:cNvSpPr>
            <a:spLocks noChangeArrowheads="1" noGrp="1"/>
          </p:cNvSpPr>
          <p:nvPr>
            <p:ph type="title"/>
          </p:nvPr>
        </p:nvSpPr>
        <p:spPr bwMode="auto">
          <a:xfrm>
            <a:off x="560511" y="188640"/>
            <a:ext cx="8915400" cy="807367"/>
          </a:xfrm>
        </p:spPr>
        <p:txBody>
          <a:bodyPr/>
          <a:lstStyle/>
          <a:p>
            <a:pPr algn="l">
              <a:defRPr/>
            </a:pPr>
            <a:r>
              <a:rPr lang="en-US" sz="5400" b="1">
                <a:solidFill>
                  <a:srgbClr val="FF0000"/>
                </a:solidFill>
              </a:rPr>
              <a:t>Introduction  </a:t>
            </a:r>
            <a:endParaRPr/>
          </a:p>
        </p:txBody>
      </p:sp>
      <p:sp>
        <p:nvSpPr>
          <p:cNvPr id="547341695" name="Rectangle 3"/>
          <p:cNvSpPr>
            <a:spLocks noChangeArrowheads="1" noGrp="1"/>
          </p:cNvSpPr>
          <p:nvPr>
            <p:ph idx="1"/>
          </p:nvPr>
        </p:nvSpPr>
        <p:spPr bwMode="auto">
          <a:xfrm>
            <a:off x="555471" y="1556791"/>
            <a:ext cx="8640959" cy="4464495"/>
          </a:xfrm>
        </p:spPr>
        <p:txBody>
          <a:bodyPr/>
          <a:lstStyle/>
          <a:p>
            <a:pPr>
              <a:defRPr/>
            </a:pPr>
            <a:r>
              <a:rPr lang="en-US" sz="3200" b="0" i="0" u="none" strike="noStrike" cap="none" spc="0">
                <a:solidFill>
                  <a:schemeClr val="tx1"/>
                </a:solidFill>
                <a:latin typeface="Calibri"/>
                <a:ea typeface="Calibri"/>
                <a:cs typeface="Calibri"/>
              </a:rPr>
              <a:t>From a machine learning perspective, Pokémon offers a fascinating dataset. Each Pokémon is defined by structured attributes such as:</a:t>
            </a:r>
            <a:endParaRPr/>
          </a:p>
          <a:p>
            <a:pPr>
              <a:defRPr/>
            </a:pPr>
            <a:r>
              <a:rPr lang="en-US" sz="3200" b="0" i="0" u="none" strike="noStrike" cap="none" spc="0">
                <a:solidFill>
                  <a:schemeClr val="tx1"/>
                </a:solidFill>
                <a:latin typeface="Calibri"/>
                <a:ea typeface="Calibri"/>
                <a:cs typeface="Calibri"/>
              </a:rPr>
              <a:t>Types (e.g., Fire, Water, Electric)</a:t>
            </a:r>
            <a:endParaRPr lang="en-US" sz="3200" b="0" i="0" u="none" strike="noStrike" cap="none" spc="0">
              <a:solidFill>
                <a:schemeClr val="tx1"/>
              </a:solidFill>
              <a:latin typeface="Calibri"/>
              <a:cs typeface="Calibri"/>
            </a:endParaRPr>
          </a:p>
          <a:p>
            <a:pPr>
              <a:defRPr/>
            </a:pPr>
            <a:r>
              <a:rPr lang="en-US" sz="3200" b="0" i="0" u="none" strike="noStrike" cap="none" spc="0">
                <a:solidFill>
                  <a:schemeClr val="tx1"/>
                </a:solidFill>
                <a:latin typeface="Calibri"/>
                <a:ea typeface="Calibri"/>
                <a:cs typeface="Calibri"/>
              </a:rPr>
              <a:t>Base Stats (e.g., Attack, Defense, Speed)</a:t>
            </a:r>
            <a:endParaRPr lang="en-US" sz="3200" b="0" i="0" u="none" strike="noStrike" cap="none" spc="0">
              <a:solidFill>
                <a:schemeClr val="tx1"/>
              </a:solidFill>
              <a:latin typeface="Calibri"/>
              <a:cs typeface="Calibri"/>
            </a:endParaRPr>
          </a:p>
          <a:p>
            <a:pPr>
              <a:defRPr/>
            </a:pPr>
            <a:r>
              <a:rPr lang="en-US" sz="3200" b="0" i="0" u="none" strike="noStrike" cap="none" spc="0">
                <a:solidFill>
                  <a:schemeClr val="tx1"/>
                </a:solidFill>
                <a:latin typeface="Calibri"/>
                <a:ea typeface="Calibri"/>
                <a:cs typeface="Calibri"/>
              </a:rPr>
              <a:t>Abilities (special powers)</a:t>
            </a:r>
            <a:endParaRPr lang="en-US" sz="3200" b="0" i="0" u="none" strike="noStrike" cap="none" spc="0">
              <a:solidFill>
                <a:schemeClr val="tx1"/>
              </a:solidFill>
              <a:latin typeface="Calibri"/>
              <a:cs typeface="Calibri"/>
            </a:endParaRPr>
          </a:p>
          <a:p>
            <a:pPr>
              <a:defRPr/>
            </a:pPr>
            <a:r>
              <a:rPr lang="en-US" sz="3200" b="0" i="0" u="none" strike="noStrike" cap="none" spc="0">
                <a:solidFill>
                  <a:schemeClr val="tx1"/>
                </a:solidFill>
                <a:latin typeface="Calibri"/>
                <a:ea typeface="Calibri"/>
                <a:cs typeface="Calibri"/>
              </a:rPr>
              <a:t>Evolutionary Stages (how they grow and change)</a:t>
            </a:r>
            <a:endParaRPr lang="en-US" sz="3200" b="0" i="0" u="none" strike="noStrike" cap="none" spc="0">
              <a:solidFill>
                <a:schemeClr val="tx1"/>
              </a:solidFill>
              <a:latin typeface="Calibri"/>
              <a:cs typeface="Calibri"/>
            </a:endParaRPr>
          </a:p>
          <a:p>
            <a:pPr>
              <a:defRPr/>
            </a:pPr>
            <a:r>
              <a:rPr lang="en-US" sz="3200" b="0" i="0" u="none" strike="noStrike" cap="none" spc="0">
                <a:solidFill>
                  <a:schemeClr val="tx1"/>
                </a:solidFill>
                <a:latin typeface="Calibri"/>
                <a:ea typeface="Calibri"/>
                <a:cs typeface="Calibri"/>
              </a:rPr>
              <a:t>Move Sets (actions they can perform in battle)</a:t>
            </a: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1061673241" name="Rectangle 2"/>
          <p:cNvSpPr>
            <a:spLocks noChangeArrowheads="1" noGrp="1"/>
          </p:cNvSpPr>
          <p:nvPr>
            <p:ph type="title"/>
          </p:nvPr>
        </p:nvSpPr>
        <p:spPr bwMode="auto">
          <a:xfrm>
            <a:off x="560511" y="188640"/>
            <a:ext cx="8915400" cy="807367"/>
          </a:xfrm>
        </p:spPr>
        <p:txBody>
          <a:bodyPr/>
          <a:lstStyle/>
          <a:p>
            <a:pPr algn="l">
              <a:defRPr/>
            </a:pPr>
            <a:r>
              <a:rPr lang="en-US" sz="5400" b="1">
                <a:solidFill>
                  <a:srgbClr val="FF0000"/>
                </a:solidFill>
              </a:rPr>
              <a:t>Introduction  </a:t>
            </a:r>
            <a:endParaRPr/>
          </a:p>
        </p:txBody>
      </p:sp>
      <p:pic>
        <p:nvPicPr>
          <p:cNvPr id="1106538510" name=""/>
          <p:cNvPicPr>
            <a:picLocks noChangeAspect="1"/>
          </p:cNvPicPr>
          <p:nvPr/>
        </p:nvPicPr>
        <p:blipFill>
          <a:blip r:embed="rId3"/>
          <a:stretch/>
        </p:blipFill>
        <p:spPr bwMode="auto">
          <a:xfrm flipH="0" flipV="0">
            <a:off x="560511" y="1922008"/>
            <a:ext cx="4200633" cy="2773589"/>
          </a:xfrm>
          <a:prstGeom prst="rect">
            <a:avLst/>
          </a:prstGeom>
        </p:spPr>
      </p:pic>
      <p:pic>
        <p:nvPicPr>
          <p:cNvPr id="1322853611" name=""/>
          <p:cNvPicPr>
            <a:picLocks noChangeAspect="1"/>
          </p:cNvPicPr>
          <p:nvPr/>
        </p:nvPicPr>
        <p:blipFill>
          <a:blip r:embed="rId4"/>
          <a:stretch/>
        </p:blipFill>
        <p:spPr bwMode="auto">
          <a:xfrm flipH="0" flipV="0">
            <a:off x="5307946" y="2165803"/>
            <a:ext cx="4167965" cy="2500779"/>
          </a:xfrm>
          <a:prstGeom prst="rect">
            <a:avLst/>
          </a:prstGeom>
        </p:spPr>
      </p:pic>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92162" name="Rectangle 2"/>
          <p:cNvSpPr>
            <a:spLocks noChangeArrowheads="1" noGrp="1"/>
          </p:cNvSpPr>
          <p:nvPr>
            <p:ph type="title"/>
          </p:nvPr>
        </p:nvSpPr>
        <p:spPr bwMode="auto">
          <a:xfrm>
            <a:off x="560512" y="188640"/>
            <a:ext cx="8915400" cy="807368"/>
          </a:xfrm>
        </p:spPr>
        <p:txBody>
          <a:bodyPr/>
          <a:lstStyle/>
          <a:p>
            <a:pPr algn="l">
              <a:defRPr/>
            </a:pPr>
            <a:r>
              <a:rPr lang="en-US" sz="5400" b="1">
                <a:solidFill>
                  <a:srgbClr val="FF0000"/>
                </a:solidFill>
              </a:rPr>
              <a:t>Dataset (Details)</a:t>
            </a:r>
            <a:br>
              <a:rPr lang="en-US" sz="5400" b="1">
                <a:solidFill>
                  <a:srgbClr val="FF0000"/>
                </a:solidFill>
              </a:rPr>
            </a:br>
            <a:r>
              <a:rPr lang="en-US" sz="5400" b="1">
                <a:solidFill>
                  <a:srgbClr val="FF0000"/>
                </a:solidFill>
              </a:rPr>
              <a:t>  </a:t>
            </a:r>
            <a:endParaRPr/>
          </a:p>
        </p:txBody>
      </p:sp>
      <p:sp>
        <p:nvSpPr>
          <p:cNvPr id="92163" name="Rectangle 3"/>
          <p:cNvSpPr>
            <a:spLocks noChangeArrowheads="1" noGrp="1"/>
          </p:cNvSpPr>
          <p:nvPr>
            <p:ph idx="1"/>
          </p:nvPr>
        </p:nvSpPr>
        <p:spPr bwMode="auto">
          <a:xfrm>
            <a:off x="555471" y="1556792"/>
            <a:ext cx="8640960" cy="4464496"/>
          </a:xfrm>
        </p:spPr>
        <p:txBody>
          <a:bodyPr/>
          <a:lstStyle/>
          <a:p>
            <a:pPr>
              <a:defRPr/>
            </a:pPr>
            <a:r>
              <a:rPr lang="en-US" sz="3200" b="0" i="0" u="none" strike="noStrike" cap="none" spc="0">
                <a:solidFill>
                  <a:schemeClr val="tx1"/>
                </a:solidFill>
                <a:latin typeface="Calibri"/>
                <a:ea typeface="Calibri"/>
                <a:cs typeface="Calibri"/>
              </a:rPr>
              <a:t>This dataset contains information on all 802 Pokemon from all Seven Generations of Pokemon. The information contained in this dataset include Base Stats, Performance against Other Types, Height, Weight, Classification, Egg Steps, Experience Points, Abilities, etc.</a:t>
            </a:r>
            <a:endParaRPr b="0"/>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92162" name="Rectangle 2"/>
          <p:cNvSpPr>
            <a:spLocks noChangeArrowheads="1" noGrp="1"/>
          </p:cNvSpPr>
          <p:nvPr>
            <p:ph type="title"/>
          </p:nvPr>
        </p:nvSpPr>
        <p:spPr bwMode="auto">
          <a:xfrm>
            <a:off x="560512" y="188640"/>
            <a:ext cx="8915400" cy="807368"/>
          </a:xfrm>
        </p:spPr>
        <p:txBody>
          <a:bodyPr/>
          <a:lstStyle/>
          <a:p>
            <a:pPr algn="l">
              <a:defRPr/>
            </a:pPr>
            <a:r>
              <a:rPr lang="en-US" sz="5400" b="1">
                <a:solidFill>
                  <a:srgbClr val="FF0000"/>
                </a:solidFill>
              </a:rPr>
              <a:t>Dataset </a:t>
            </a:r>
            <a:r>
              <a:rPr lang="en-US" sz="5400" b="1">
                <a:solidFill>
                  <a:srgbClr val="FF0000"/>
                </a:solidFill>
              </a:rPr>
              <a:t>Parameters(Details)</a:t>
            </a:r>
            <a:br>
              <a:rPr lang="en-US" sz="5400" b="1">
                <a:solidFill>
                  <a:srgbClr val="FF0000"/>
                </a:solidFill>
              </a:rPr>
            </a:br>
            <a:endParaRPr lang="en-US" sz="5400" b="1">
              <a:solidFill>
                <a:srgbClr val="FF0000"/>
              </a:solidFill>
            </a:endParaRPr>
          </a:p>
        </p:txBody>
      </p:sp>
      <p:sp>
        <p:nvSpPr>
          <p:cNvPr id="92163" name="Rectangle 3"/>
          <p:cNvSpPr>
            <a:spLocks noChangeArrowheads="1" noGrp="1"/>
          </p:cNvSpPr>
          <p:nvPr>
            <p:ph idx="1"/>
          </p:nvPr>
        </p:nvSpPr>
        <p:spPr bwMode="auto">
          <a:xfrm flipH="0" flipV="0">
            <a:off x="560511" y="1295988"/>
            <a:ext cx="8640959" cy="5054011"/>
          </a:xfrm>
        </p:spPr>
        <p:txBody>
          <a:bodyPr/>
          <a:lstStyle/>
          <a:p>
            <a:pPr>
              <a:defRPr/>
            </a:pPr>
            <a:r>
              <a:rPr lang="en-US" sz="1400" b="1" i="0" u="none" strike="noStrike" cap="none" spc="0">
                <a:solidFill>
                  <a:schemeClr val="tx1"/>
                </a:solidFill>
                <a:latin typeface="Calibri"/>
                <a:ea typeface="Calibri"/>
                <a:cs typeface="Calibri"/>
              </a:rPr>
              <a:t>    name: The English name of the Pokemon</a:t>
            </a:r>
            <a:endParaRPr sz="1400" b="1" i="0" u="none" strike="noStrike" cap="none" spc="0">
              <a:solidFill>
                <a:schemeClr val="tx1"/>
              </a:solidFill>
              <a:latin typeface="Calibri"/>
              <a:cs typeface="Calibri"/>
            </a:endParaRPr>
          </a:p>
          <a:p>
            <a:pPr>
              <a:defRPr/>
            </a:pPr>
            <a:r>
              <a:rPr lang="en-US" sz="1400" b="1" i="0" u="none" strike="noStrike" cap="none" spc="0">
                <a:solidFill>
                  <a:schemeClr val="tx1"/>
                </a:solidFill>
                <a:latin typeface="Calibri"/>
                <a:ea typeface="Calibri"/>
                <a:cs typeface="Calibri"/>
              </a:rPr>
              <a:t>    japanese_name: The Original Japanese name of the Pokemon</a:t>
            </a:r>
            <a:endParaRPr sz="1400" b="1" i="0" u="none" strike="noStrike" cap="none" spc="0">
              <a:solidFill>
                <a:schemeClr val="tx1"/>
              </a:solidFill>
              <a:latin typeface="Calibri"/>
              <a:cs typeface="Calibri"/>
            </a:endParaRPr>
          </a:p>
          <a:p>
            <a:pPr>
              <a:defRPr/>
            </a:pPr>
            <a:r>
              <a:rPr lang="en-US" sz="1400" b="1" i="0" u="none" strike="noStrike" cap="none" spc="0">
                <a:solidFill>
                  <a:schemeClr val="tx1"/>
                </a:solidFill>
                <a:latin typeface="Calibri"/>
                <a:ea typeface="Calibri"/>
                <a:cs typeface="Calibri"/>
              </a:rPr>
              <a:t>    pokedex_number: The entry number of the Pokemon in the National Pokedex</a:t>
            </a:r>
            <a:endParaRPr sz="1400" b="1" i="0" u="none" strike="noStrike" cap="none" spc="0">
              <a:solidFill>
                <a:schemeClr val="tx1"/>
              </a:solidFill>
              <a:latin typeface="Calibri"/>
              <a:cs typeface="Calibri"/>
            </a:endParaRPr>
          </a:p>
          <a:p>
            <a:pPr>
              <a:defRPr/>
            </a:pPr>
            <a:r>
              <a:rPr lang="en-US" sz="1400" b="1" i="0" u="none" strike="noStrike" cap="none" spc="0">
                <a:solidFill>
                  <a:schemeClr val="tx1"/>
                </a:solidFill>
                <a:latin typeface="Calibri"/>
                <a:ea typeface="Calibri"/>
                <a:cs typeface="Calibri"/>
              </a:rPr>
              <a:t>    percentage_male: The percentage of the species that are male. Blank if the Pokemon is genderless.</a:t>
            </a:r>
            <a:endParaRPr sz="1400" b="1" i="0" u="none" strike="noStrike" cap="none" spc="0">
              <a:solidFill>
                <a:schemeClr val="tx1"/>
              </a:solidFill>
              <a:latin typeface="Calibri"/>
              <a:cs typeface="Calibri"/>
            </a:endParaRPr>
          </a:p>
          <a:p>
            <a:pPr>
              <a:defRPr/>
            </a:pPr>
            <a:r>
              <a:rPr lang="en-US" sz="1400" b="1" i="0" u="none" strike="noStrike" cap="none" spc="0">
                <a:solidFill>
                  <a:schemeClr val="tx1"/>
                </a:solidFill>
                <a:latin typeface="Calibri"/>
                <a:ea typeface="Calibri"/>
                <a:cs typeface="Calibri"/>
              </a:rPr>
              <a:t>    type1: The Primary Type of the Pokemon</a:t>
            </a:r>
            <a:endParaRPr sz="1400" b="1" i="0" u="none" strike="noStrike" cap="none" spc="0">
              <a:solidFill>
                <a:schemeClr val="tx1"/>
              </a:solidFill>
              <a:latin typeface="Calibri"/>
              <a:cs typeface="Calibri"/>
            </a:endParaRPr>
          </a:p>
          <a:p>
            <a:pPr>
              <a:defRPr/>
            </a:pPr>
            <a:r>
              <a:rPr lang="en-US" sz="1400" b="1" i="0" u="none" strike="noStrike" cap="none" spc="0">
                <a:solidFill>
                  <a:schemeClr val="tx1"/>
                </a:solidFill>
                <a:latin typeface="Calibri"/>
                <a:ea typeface="Calibri"/>
                <a:cs typeface="Calibri"/>
              </a:rPr>
              <a:t>    type2: The Secondary Type of the Pokemon</a:t>
            </a:r>
            <a:endParaRPr sz="1400" b="1" i="0" u="none" strike="noStrike" cap="none" spc="0">
              <a:solidFill>
                <a:schemeClr val="tx1"/>
              </a:solidFill>
              <a:latin typeface="Calibri"/>
              <a:cs typeface="Calibri"/>
            </a:endParaRPr>
          </a:p>
          <a:p>
            <a:pPr>
              <a:defRPr/>
            </a:pPr>
            <a:r>
              <a:rPr lang="en-US" sz="1400" b="1" i="0" u="none" strike="noStrike" cap="none" spc="0">
                <a:solidFill>
                  <a:schemeClr val="tx1"/>
                </a:solidFill>
                <a:latin typeface="Calibri"/>
                <a:ea typeface="Calibri"/>
                <a:cs typeface="Calibri"/>
              </a:rPr>
              <a:t>    classification: The Classification of the Pokemon as described by the Sun and Moon Pokedex</a:t>
            </a:r>
            <a:endParaRPr sz="1400" b="1" i="0" u="none" strike="noStrike" cap="none" spc="0">
              <a:solidFill>
                <a:schemeClr val="tx1"/>
              </a:solidFill>
              <a:latin typeface="Calibri"/>
              <a:cs typeface="Calibri"/>
            </a:endParaRPr>
          </a:p>
          <a:p>
            <a:pPr>
              <a:defRPr/>
            </a:pPr>
            <a:r>
              <a:rPr lang="en-US" sz="1400" b="1" i="0" u="none" strike="noStrike" cap="none" spc="0">
                <a:solidFill>
                  <a:schemeClr val="tx1"/>
                </a:solidFill>
                <a:latin typeface="Calibri"/>
                <a:ea typeface="Calibri"/>
                <a:cs typeface="Calibri"/>
              </a:rPr>
              <a:t>    height_m: Height of the Pokemon in metres</a:t>
            </a:r>
            <a:endParaRPr sz="1400" b="1" i="0" u="none" strike="noStrike" cap="none" spc="0">
              <a:solidFill>
                <a:schemeClr val="tx1"/>
              </a:solidFill>
              <a:latin typeface="Calibri"/>
              <a:cs typeface="Calibri"/>
            </a:endParaRPr>
          </a:p>
          <a:p>
            <a:pPr>
              <a:defRPr/>
            </a:pPr>
            <a:r>
              <a:rPr lang="en-US" sz="1400" b="1" i="0" u="none" strike="noStrike" cap="none" spc="0">
                <a:solidFill>
                  <a:schemeClr val="tx1"/>
                </a:solidFill>
                <a:latin typeface="Calibri"/>
                <a:ea typeface="Calibri"/>
                <a:cs typeface="Calibri"/>
              </a:rPr>
              <a:t>    weight_kg: The Weight of the Pokemon in kilograms</a:t>
            </a:r>
            <a:endParaRPr sz="1400" b="1" i="0" u="none" strike="noStrike" cap="none" spc="0">
              <a:solidFill>
                <a:schemeClr val="tx1"/>
              </a:solidFill>
              <a:latin typeface="Calibri"/>
              <a:cs typeface="Calibri"/>
            </a:endParaRPr>
          </a:p>
          <a:p>
            <a:pPr>
              <a:defRPr/>
            </a:pPr>
            <a:r>
              <a:rPr lang="en-US" sz="1400" b="1" i="0" u="none" strike="noStrike" cap="none" spc="0">
                <a:solidFill>
                  <a:schemeClr val="tx1"/>
                </a:solidFill>
                <a:latin typeface="Calibri"/>
                <a:ea typeface="Calibri"/>
                <a:cs typeface="Calibri"/>
              </a:rPr>
              <a:t>    capture_rate: Capture Rate of the Pokemon</a:t>
            </a:r>
            <a:endParaRPr sz="1400" b="1" i="0" u="none" strike="noStrike" cap="none" spc="0">
              <a:solidFill>
                <a:schemeClr val="tx1"/>
              </a:solidFill>
              <a:latin typeface="Calibri"/>
              <a:cs typeface="Calibri"/>
            </a:endParaRPr>
          </a:p>
          <a:p>
            <a:pPr>
              <a:defRPr/>
            </a:pPr>
            <a:r>
              <a:rPr lang="en-US" sz="1400" b="1" i="0" u="none" strike="noStrike" cap="none" spc="0">
                <a:solidFill>
                  <a:schemeClr val="tx1"/>
                </a:solidFill>
                <a:latin typeface="Calibri"/>
                <a:ea typeface="Calibri"/>
                <a:cs typeface="Calibri"/>
              </a:rPr>
              <a:t>    base_egg_steps: The number of steps required to hatch an egg of the Pokemon</a:t>
            </a:r>
            <a:endParaRPr sz="1400" b="1" i="0" u="none" strike="noStrike" cap="none" spc="0">
              <a:solidFill>
                <a:schemeClr val="tx1"/>
              </a:solidFill>
              <a:latin typeface="Calibri"/>
              <a:cs typeface="Calibri"/>
            </a:endParaRPr>
          </a:p>
          <a:p>
            <a:pPr>
              <a:defRPr/>
            </a:pPr>
            <a:r>
              <a:rPr lang="en-US" sz="1400" b="1" i="0" u="none" strike="noStrike" cap="none" spc="0">
                <a:solidFill>
                  <a:schemeClr val="tx1"/>
                </a:solidFill>
                <a:latin typeface="Calibri"/>
                <a:ea typeface="Calibri"/>
                <a:cs typeface="Calibri"/>
              </a:rPr>
              <a:t>    abilities: A stringified list of abilities that the Pokemon is capable of having</a:t>
            </a:r>
            <a:endParaRPr sz="1400" b="1" i="0" u="none" strike="noStrike" cap="none" spc="0">
              <a:solidFill>
                <a:schemeClr val="tx1"/>
              </a:solidFill>
              <a:latin typeface="Calibri"/>
              <a:cs typeface="Calibri"/>
            </a:endParaRPr>
          </a:p>
          <a:p>
            <a:pPr>
              <a:defRPr/>
            </a:pPr>
            <a:r>
              <a:rPr lang="en-US" sz="1400" b="1" i="0" u="none" strike="noStrike" cap="none" spc="0">
                <a:solidFill>
                  <a:schemeClr val="tx1"/>
                </a:solidFill>
                <a:latin typeface="Calibri"/>
                <a:ea typeface="Calibri"/>
                <a:cs typeface="Calibri"/>
              </a:rPr>
              <a:t>    experience_growth: The Experience Growth of the Pokemon</a:t>
            </a:r>
            <a:endParaRPr sz="1400" b="1" i="0" u="none" strike="noStrike" cap="none" spc="0">
              <a:solidFill>
                <a:schemeClr val="tx1"/>
              </a:solidFill>
              <a:latin typeface="Calibri"/>
              <a:cs typeface="Calibri"/>
            </a:endParaRPr>
          </a:p>
          <a:p>
            <a:pPr>
              <a:defRPr/>
            </a:pPr>
            <a:r>
              <a:rPr lang="en-US" sz="1400" b="1" i="0" u="none" strike="noStrike" cap="none" spc="0">
                <a:solidFill>
                  <a:schemeClr val="tx1"/>
                </a:solidFill>
                <a:latin typeface="Calibri"/>
                <a:ea typeface="Calibri"/>
                <a:cs typeface="Calibri"/>
              </a:rPr>
              <a:t>    base_happiness: Base Happiness of the Pokemon</a:t>
            </a:r>
            <a:endParaRPr sz="1400" b="1" i="0" u="none" strike="noStrike" cap="none" spc="0">
              <a:solidFill>
                <a:schemeClr val="tx1"/>
              </a:solidFill>
              <a:latin typeface="Calibri"/>
              <a:cs typeface="Calibri"/>
            </a:endParaRPr>
          </a:p>
          <a:p>
            <a:pPr>
              <a:defRPr/>
            </a:pPr>
            <a:r>
              <a:rPr lang="en-US" sz="1400" b="1" i="0" u="none" strike="noStrike" cap="none" spc="0">
                <a:solidFill>
                  <a:schemeClr val="tx1"/>
                </a:solidFill>
                <a:latin typeface="Calibri"/>
                <a:ea typeface="Calibri"/>
                <a:cs typeface="Calibri"/>
              </a:rPr>
              <a:t>    against_?: Eighteen features that denote the amount of damage taken against an attack of a particular type</a:t>
            </a:r>
            <a:endParaRPr sz="1400" b="1" i="0" u="none" strike="noStrike" cap="none" spc="0">
              <a:solidFill>
                <a:schemeClr val="tx1"/>
              </a:solidFill>
              <a:latin typeface="Calibri"/>
              <a:cs typeface="Calibri"/>
            </a:endParaRPr>
          </a:p>
          <a:p>
            <a:pPr>
              <a:defRPr/>
            </a:pPr>
            <a:r>
              <a:rPr lang="en-US" sz="1400" b="1" i="0" u="none" strike="noStrike" cap="none" spc="0">
                <a:solidFill>
                  <a:schemeClr val="tx1"/>
                </a:solidFill>
                <a:latin typeface="Calibri"/>
                <a:ea typeface="Calibri"/>
                <a:cs typeface="Calibri"/>
              </a:rPr>
              <a:t>    hp: The Base HP of the Pokemon</a:t>
            </a:r>
            <a:endParaRPr sz="1400" b="1" i="0" u="none" strike="noStrike" cap="none" spc="0">
              <a:solidFill>
                <a:schemeClr val="tx1"/>
              </a:solidFill>
              <a:latin typeface="Calibri"/>
              <a:cs typeface="Calibri"/>
            </a:endParaRPr>
          </a:p>
          <a:p>
            <a:pPr>
              <a:defRPr/>
            </a:pPr>
            <a:r>
              <a:rPr lang="en-US" sz="1400" b="1" i="0" u="none" strike="noStrike" cap="none" spc="0">
                <a:solidFill>
                  <a:schemeClr val="tx1"/>
                </a:solidFill>
                <a:latin typeface="Calibri"/>
                <a:ea typeface="Calibri"/>
                <a:cs typeface="Calibri"/>
              </a:rPr>
              <a:t>    attack: The Base Attack of the Pokemon</a:t>
            </a:r>
            <a:endParaRPr sz="1400" b="1" i="0" u="none" strike="noStrike" cap="none" spc="0">
              <a:solidFill>
                <a:schemeClr val="tx1"/>
              </a:solidFill>
              <a:latin typeface="Calibri"/>
              <a:cs typeface="Calibri"/>
            </a:endParaRPr>
          </a:p>
          <a:p>
            <a:pPr>
              <a:defRPr/>
            </a:pPr>
            <a:r>
              <a:rPr lang="en-US" sz="1400" b="1" i="0" u="none" strike="noStrike" cap="none" spc="0">
                <a:solidFill>
                  <a:schemeClr val="tx1"/>
                </a:solidFill>
                <a:latin typeface="Calibri"/>
                <a:ea typeface="Calibri"/>
                <a:cs typeface="Calibri"/>
              </a:rPr>
              <a:t>    defense: The Base Defense of the Pokemon</a:t>
            </a:r>
            <a:endParaRPr sz="1400" b="1" i="0" u="none" strike="noStrike" cap="none" spc="0">
              <a:solidFill>
                <a:schemeClr val="tx1"/>
              </a:solidFill>
              <a:latin typeface="Calibri"/>
              <a:cs typeface="Calibri"/>
            </a:endParaRPr>
          </a:p>
          <a:p>
            <a:pPr>
              <a:defRPr/>
            </a:pPr>
            <a:r>
              <a:rPr lang="en-US" sz="1400" b="1" i="0" u="none" strike="noStrike" cap="none" spc="0">
                <a:solidFill>
                  <a:schemeClr val="tx1"/>
                </a:solidFill>
                <a:latin typeface="Calibri"/>
                <a:ea typeface="Calibri"/>
                <a:cs typeface="Calibri"/>
              </a:rPr>
              <a:t>    sp_attack: The Base Special Attack of the Pokemon</a:t>
            </a:r>
            <a:endParaRPr sz="1400" b="1" i="0" u="none" strike="noStrike" cap="none" spc="0">
              <a:solidFill>
                <a:schemeClr val="tx1"/>
              </a:solidFill>
              <a:latin typeface="Calibri"/>
              <a:cs typeface="Calibri"/>
            </a:endParaRPr>
          </a:p>
          <a:p>
            <a:pPr>
              <a:defRPr/>
            </a:pPr>
            <a:r>
              <a:rPr lang="en-US" sz="1400" b="1" i="0" u="none" strike="noStrike" cap="none" spc="0">
                <a:solidFill>
                  <a:schemeClr val="tx1"/>
                </a:solidFill>
                <a:latin typeface="Calibri"/>
                <a:ea typeface="Calibri"/>
                <a:cs typeface="Calibri"/>
              </a:rPr>
              <a:t>    sp_defense: The Base Special Defense of the Pokemon</a:t>
            </a:r>
            <a:endParaRPr sz="1400" b="1" i="0" u="none" strike="noStrike" cap="none" spc="0">
              <a:solidFill>
                <a:schemeClr val="tx1"/>
              </a:solidFill>
              <a:latin typeface="Calibri"/>
              <a:cs typeface="Calibri"/>
            </a:endParaRPr>
          </a:p>
          <a:p>
            <a:pPr>
              <a:defRPr/>
            </a:pPr>
            <a:r>
              <a:rPr lang="en-US" sz="1400" b="1" i="0" u="none" strike="noStrike" cap="none" spc="0">
                <a:solidFill>
                  <a:schemeClr val="tx1"/>
                </a:solidFill>
                <a:latin typeface="Calibri"/>
                <a:ea typeface="Calibri"/>
                <a:cs typeface="Calibri"/>
              </a:rPr>
              <a:t>    speed: The Base Speed of the Pokemon</a:t>
            </a:r>
            <a:endParaRPr sz="1400" b="1" i="0" u="none" strike="noStrike" cap="none" spc="0">
              <a:solidFill>
                <a:schemeClr val="tx1"/>
              </a:solidFill>
              <a:latin typeface="Calibri"/>
              <a:cs typeface="Calibri"/>
            </a:endParaRPr>
          </a:p>
          <a:p>
            <a:pPr>
              <a:defRPr/>
            </a:pPr>
            <a:r>
              <a:rPr lang="en-US" sz="1400" b="1" i="0" u="none" strike="noStrike" cap="none" spc="0">
                <a:solidFill>
                  <a:schemeClr val="tx1"/>
                </a:solidFill>
                <a:latin typeface="Calibri"/>
                <a:ea typeface="Calibri"/>
                <a:cs typeface="Calibri"/>
              </a:rPr>
              <a:t>    generation: The numbered generation which the Pokemon was first introduced</a:t>
            </a:r>
            <a:endParaRPr sz="1400" b="1" i="0" u="none" strike="noStrike" cap="none" spc="0">
              <a:solidFill>
                <a:schemeClr val="tx1"/>
              </a:solidFill>
              <a:latin typeface="Calibri"/>
              <a:cs typeface="Calibri"/>
            </a:endParaRPr>
          </a:p>
          <a:p>
            <a:pPr>
              <a:defRPr/>
            </a:pPr>
            <a:r>
              <a:rPr lang="en-US" sz="1400" b="1" i="0" u="none" strike="noStrike" cap="none" spc="0">
                <a:solidFill>
                  <a:schemeClr val="tx1"/>
                </a:solidFill>
                <a:latin typeface="Calibri"/>
                <a:ea typeface="Calibri"/>
                <a:cs typeface="Calibri"/>
              </a:rPr>
              <a:t>    is_legendary: Denotes if the Pokemon is legendary.</a:t>
            </a:r>
            <a:endParaRPr sz="1400" b="1"/>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92162" name="Rectangle 2"/>
          <p:cNvSpPr>
            <a:spLocks noChangeArrowheads="1" noGrp="1"/>
          </p:cNvSpPr>
          <p:nvPr>
            <p:ph type="title"/>
          </p:nvPr>
        </p:nvSpPr>
        <p:spPr bwMode="auto">
          <a:xfrm>
            <a:off x="560512" y="188640"/>
            <a:ext cx="8915400" cy="807368"/>
          </a:xfrm>
        </p:spPr>
        <p:txBody>
          <a:bodyPr/>
          <a:lstStyle/>
          <a:p>
            <a:pPr algn="l">
              <a:defRPr/>
            </a:pPr>
            <a:r>
              <a:rPr lang="en-US" sz="5400" b="1">
                <a:solidFill>
                  <a:srgbClr val="FF0000"/>
                </a:solidFill>
              </a:rPr>
              <a:t>Platform Description</a:t>
            </a:r>
            <a:br>
              <a:rPr lang="en-US" sz="5400" b="1">
                <a:solidFill>
                  <a:srgbClr val="FF0000"/>
                </a:solidFill>
              </a:rPr>
            </a:br>
            <a:endParaRPr lang="en-US" sz="5400" b="1">
              <a:solidFill>
                <a:srgbClr val="FF0000"/>
              </a:solidFill>
            </a:endParaRPr>
          </a:p>
        </p:txBody>
      </p:sp>
      <p:sp>
        <p:nvSpPr>
          <p:cNvPr id="92163" name="Rectangle 3"/>
          <p:cNvSpPr>
            <a:spLocks noChangeArrowheads="1" noGrp="1"/>
          </p:cNvSpPr>
          <p:nvPr>
            <p:ph idx="1"/>
          </p:nvPr>
        </p:nvSpPr>
        <p:spPr bwMode="auto">
          <a:xfrm>
            <a:off x="555471" y="1556792"/>
            <a:ext cx="8640960" cy="4464496"/>
          </a:xfrm>
        </p:spPr>
        <p:txBody>
          <a:bodyPr/>
          <a:lstStyle/>
          <a:p>
            <a:pPr>
              <a:defRPr/>
            </a:pPr>
            <a:r>
              <a:rPr lang="en-US" sz="2400" b="0" i="0" u="none" strike="noStrike" cap="none" spc="0">
                <a:solidFill>
                  <a:schemeClr val="tx1"/>
                </a:solidFill>
                <a:latin typeface="Calibri"/>
                <a:ea typeface="Calibri"/>
                <a:cs typeface="Calibri"/>
              </a:rPr>
              <a:t>matplotlib: A library used for creating graphs and visualizations, such as line charts, bar charts, and scatter plots.</a:t>
            </a:r>
            <a:endParaRPr sz="2400" b="0" i="0" u="none" strike="noStrike" cap="none" spc="0">
              <a:solidFill>
                <a:schemeClr val="tx1"/>
              </a:solidFill>
              <a:latin typeface="Calibri"/>
              <a:cs typeface="Calibri"/>
            </a:endParaRPr>
          </a:p>
          <a:p>
            <a:pPr>
              <a:defRPr/>
            </a:pPr>
            <a:r>
              <a:rPr lang="en-US" sz="2400" b="0" i="0" u="none" strike="noStrike" cap="none" spc="0">
                <a:solidFill>
                  <a:schemeClr val="tx1"/>
                </a:solidFill>
                <a:latin typeface="Calibri"/>
                <a:ea typeface="Calibri"/>
                <a:cs typeface="Calibri"/>
              </a:rPr>
              <a:t>numpy: A library for working with arrays and performing mathematical operations efficiently.</a:t>
            </a:r>
            <a:endParaRPr sz="2400" b="0" i="0" u="none" strike="noStrike" cap="none" spc="0">
              <a:solidFill>
                <a:schemeClr val="tx1"/>
              </a:solidFill>
              <a:latin typeface="Calibri"/>
              <a:cs typeface="Calibri"/>
            </a:endParaRPr>
          </a:p>
          <a:p>
            <a:pPr>
              <a:defRPr/>
            </a:pPr>
            <a:r>
              <a:rPr lang="en-US" sz="2400" b="0" i="0" u="none" strike="noStrike" cap="none" spc="0">
                <a:solidFill>
                  <a:schemeClr val="tx1"/>
                </a:solidFill>
                <a:latin typeface="Calibri"/>
                <a:ea typeface="Calibri"/>
                <a:cs typeface="Calibri"/>
              </a:rPr>
              <a:t>pandas: A library for handling and analyzing structured data, like tables or spreadsheets.</a:t>
            </a:r>
            <a:endParaRPr sz="2400" b="0" i="0" u="none" strike="noStrike" cap="none" spc="0">
              <a:solidFill>
                <a:schemeClr val="tx1"/>
              </a:solidFill>
              <a:latin typeface="Calibri"/>
              <a:cs typeface="Calibri"/>
            </a:endParaRPr>
          </a:p>
          <a:p>
            <a:pPr>
              <a:defRPr/>
            </a:pPr>
            <a:r>
              <a:rPr lang="en-US" sz="2400" b="0" i="0" u="none" strike="noStrike" cap="none" spc="0">
                <a:solidFill>
                  <a:schemeClr val="tx1"/>
                </a:solidFill>
                <a:latin typeface="Calibri"/>
                <a:ea typeface="Calibri"/>
                <a:cs typeface="Calibri"/>
              </a:rPr>
              <a:t>plotly: A library for creating interactive and visually appealing charts and dashboards.</a:t>
            </a:r>
            <a:endParaRPr sz="2400" b="0" i="0" u="none" strike="noStrike" cap="none" spc="0">
              <a:solidFill>
                <a:schemeClr val="tx1"/>
              </a:solidFill>
              <a:latin typeface="Calibri"/>
              <a:cs typeface="Calibri"/>
            </a:endParaRPr>
          </a:p>
          <a:p>
            <a:pPr>
              <a:defRPr/>
            </a:pPr>
            <a:r>
              <a:rPr lang="en-US" sz="2400" b="0" i="0" u="none" strike="noStrike" cap="none" spc="0">
                <a:solidFill>
                  <a:schemeClr val="tx1"/>
                </a:solidFill>
                <a:latin typeface="Calibri"/>
                <a:ea typeface="Calibri"/>
                <a:cs typeface="Calibri"/>
              </a:rPr>
              <a:t>scikit-learn: A machine learning library with tools for building models like classifiers, regressors, and clustering algorithms.</a:t>
            </a:r>
            <a:endParaRPr sz="2400"/>
          </a:p>
          <a:p>
            <a:pPr>
              <a:defRPr/>
            </a:pPr>
            <a:r>
              <a:rPr sz="2400"/>
              <a:t>Jupyter Notebook</a:t>
            </a:r>
            <a:endParaRPr sz="2400"/>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timing>
    <p:tnLst>
      <p:par>
        <p:cTn id="1" dur="indefinite" restart="never" nodeType="tmRoot"/>
      </p:par>
    </p:tnLst>
  </p:timing>
</p:sld>
</file>

<file path=ppt/theme/_rels/theme1.xml.rels><?xml version="1.0" encoding="UTF-8" standalone="yes"?><Relationships xmlns="http://schemas.openxmlformats.org/package/2006/relationships"></Relationships>
</file>

<file path=ppt/theme/_rels/theme2.xml.rels><?xml version="1.0" encoding="UTF-8" standalone="yes"?><Relationships xmlns="http://schemas.openxmlformats.org/package/2006/relationships"></Relationships>
</file>

<file path=ppt/theme/theme1.xml><?xml version="1.0" encoding="utf-8"?>
<a:theme xmlns:a="http://schemas.openxmlformats.org/drawingml/2006/main" xmlns:r="http://schemas.openxmlformats.org/officeDocument/2006/relationships" xmlns:p="http://schemas.openxmlformats.org/presentation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a:cs typeface="Arial"/>
      </a:majorFont>
      <a:minorFont>
        <a:latin typeface="Calibri"/>
        <a:ea typeface="Arial"/>
        <a:cs typeface="Arial"/>
      </a:minorFont>
    </a:fontScheme>
    <a:fmtScheme name="Office">
      <a:fillStyleLst>
        <a:solidFill>
          <a:schemeClr val="phClr"/>
        </a:solidFill>
        <a:gradFill>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gradFill>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gradFill>
        <a:gradFill>
          <a:gsLst>
            <a:gs pos="0">
              <a:schemeClr val="phClr">
                <a:tint val="80000"/>
                <a:satMod val="300000"/>
              </a:schemeClr>
            </a:gs>
            <a:gs pos="100000">
              <a:schemeClr val="phClr">
                <a:shade val="30000"/>
                <a:satMod val="200000"/>
              </a:schemeClr>
            </a:gs>
          </a:gsLst>
          <a:path path="circle"/>
        </a:gradFill>
      </a:bgFillStyleLst>
    </a:fmtScheme>
  </a:themeElements>
  <a:objectDefaults/>
</a:theme>
</file>

<file path=ppt/theme/theme2.xml><?xml version="1.0" encoding="utf-8"?>
<a:theme xmlns:a="http://schemas.openxmlformats.org/drawingml/2006/main" xmlns:r="http://schemas.openxmlformats.org/officeDocument/2006/relationships" xmlns:p="http://schemas.openxmlformats.org/presentation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a:cs typeface="Arial"/>
      </a:majorFont>
      <a:minorFont>
        <a:latin typeface="Calibri"/>
        <a:ea typeface="Arial"/>
        <a:cs typeface="Arial"/>
      </a:minorFont>
    </a:fontScheme>
    <a:fmtScheme name="Office">
      <a:fillStyleLst>
        <a:solidFill>
          <a:schemeClr val="phClr"/>
        </a:solidFill>
        <a:gradFill>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gradFill>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gradFill>
        <a:gradFill>
          <a:gsLst>
            <a:gs pos="0">
              <a:schemeClr val="phClr">
                <a:tint val="80000"/>
                <a:satMod val="300000"/>
              </a:schemeClr>
            </a:gs>
            <a:gs pos="100000">
              <a:schemeClr val="phClr">
                <a:shade val="30000"/>
                <a:satMod val="200000"/>
              </a:schemeClr>
            </a:gs>
          </a:gsLst>
          <a:path path="circle"/>
        </a:gradFill>
      </a:bgFillStyleLst>
    </a:fmtScheme>
  </a:themeElements>
  <a:objectDefaults/>
</a:theme>
</file>

<file path=docProps/app.xml><?xml version="1.0" encoding="utf-8"?>
<Properties xmlns="http://schemas.openxmlformats.org/officeDocument/2006/extended-properties" xmlns:vt="http://schemas.openxmlformats.org/officeDocument/2006/docPropsVTypes">
  <TotalTime>0</TotalTime>
  <Words>0</Words>
  <Application>ONLYOFFICE/8.3.1.25</Application>
  <PresentationFormat>On-screen Show (4:3)</PresentationFormat>
  <Paragraphs>0</Paragraphs>
  <Slides>31</Slides>
  <Notes>31</Notes>
  <HiddenSlides>0</HiddenSlides>
  <MMClips>2</MMClips>
  <ScaleCrop>0</ScaleCrop>
  <HeadingPairs>
    <vt:vector size="4" baseType="variant">
      <vt:variant>
        <vt:lpstr>Theme</vt:lpstr>
      </vt:variant>
      <vt:variant>
        <vt:i4>1</vt:i4>
      </vt:variant>
      <vt:variant>
        <vt:lpstr>Slide Titles</vt:lpstr>
      </vt:variant>
      <vt:variant>
        <vt:i4>31</vt:i4>
      </vt:variant>
    </vt:vector>
  </HeadingPairs>
  <TitlesOfParts>
    <vt:vector size="32" baseType="lpstr">
      <vt:lpstr>Theme 1</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vector>
  </TitlesOfParts>
  <LinksUpToDate>0</LinksUpToDate>
  <SharedDoc>0</SharedDoc>
  <HyperlinksChanged>0</HyperlinksChanged>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anil</dc:creator>
  <cp:lastModifiedBy/>
  <cp:revision>1085</cp:revision>
  <dcterms:created xsi:type="dcterms:W3CDTF">2006-08-16T00:00:00Z</dcterms:created>
  <dcterms:modified xsi:type="dcterms:W3CDTF">2025-05-26T04:52:54Z</dcterms:modified>
</cp:coreProperties>
</file>